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4" r:id="rId1"/>
  </p:sldMasterIdLst>
  <p:notesMasterIdLst>
    <p:notesMasterId r:id="rId47"/>
  </p:notesMasterIdLst>
  <p:sldIdLst>
    <p:sldId id="256" r:id="rId2"/>
    <p:sldId id="257" r:id="rId3"/>
    <p:sldId id="258" r:id="rId4"/>
    <p:sldId id="259" r:id="rId5"/>
    <p:sldId id="318" r:id="rId6"/>
    <p:sldId id="319" r:id="rId7"/>
    <p:sldId id="320" r:id="rId8"/>
    <p:sldId id="321" r:id="rId9"/>
    <p:sldId id="322" r:id="rId10"/>
    <p:sldId id="311" r:id="rId11"/>
    <p:sldId id="323" r:id="rId12"/>
    <p:sldId id="324" r:id="rId13"/>
    <p:sldId id="325" r:id="rId14"/>
    <p:sldId id="326" r:id="rId15"/>
    <p:sldId id="327" r:id="rId16"/>
    <p:sldId id="267" r:id="rId17"/>
    <p:sldId id="261" r:id="rId18"/>
    <p:sldId id="262" r:id="rId19"/>
    <p:sldId id="312" r:id="rId20"/>
    <p:sldId id="313" r:id="rId21"/>
    <p:sldId id="263" r:id="rId22"/>
    <p:sldId id="314" r:id="rId23"/>
    <p:sldId id="315" r:id="rId24"/>
    <p:sldId id="316" r:id="rId25"/>
    <p:sldId id="265" r:id="rId26"/>
    <p:sldId id="271" r:id="rId27"/>
    <p:sldId id="269" r:id="rId28"/>
    <p:sldId id="317" r:id="rId29"/>
    <p:sldId id="328" r:id="rId30"/>
    <p:sldId id="329" r:id="rId31"/>
    <p:sldId id="330" r:id="rId32"/>
    <p:sldId id="331" r:id="rId33"/>
    <p:sldId id="332" r:id="rId34"/>
    <p:sldId id="333" r:id="rId35"/>
    <p:sldId id="334" r:id="rId36"/>
    <p:sldId id="335" r:id="rId37"/>
    <p:sldId id="336" r:id="rId38"/>
    <p:sldId id="337" r:id="rId39"/>
    <p:sldId id="275" r:id="rId40"/>
    <p:sldId id="338" r:id="rId41"/>
    <p:sldId id="339" r:id="rId42"/>
    <p:sldId id="340" r:id="rId43"/>
    <p:sldId id="341" r:id="rId44"/>
    <p:sldId id="281" r:id="rId45"/>
    <p:sldId id="290" r:id="rId46"/>
  </p:sldIdLst>
  <p:sldSz cx="9144000" cy="5143500" type="screen16x9"/>
  <p:notesSz cx="6858000" cy="9144000"/>
  <p:embeddedFontLst>
    <p:embeddedFont>
      <p:font typeface="DM Sans" pitchFamily="2" charset="0"/>
      <p:regular r:id="rId48"/>
      <p:bold r:id="rId49"/>
      <p:italic r:id="rId50"/>
      <p:boldItalic r:id="rId51"/>
    </p:embeddedFont>
    <p:embeddedFont>
      <p:font typeface="Verdana" panose="020B0604030504040204" pitchFamily="34" charset="0"/>
      <p:regular r:id="rId52"/>
      <p:bold r:id="rId53"/>
      <p:italic r:id="rId54"/>
      <p:boldItalic r:id="rId55"/>
    </p:embeddedFont>
    <p:embeddedFont>
      <p:font typeface="Viga" panose="020B0604020202020204" charset="0"/>
      <p:regular r:id="rId5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modifyVerifier cryptProviderType="rsaAES" cryptAlgorithmClass="hash" cryptAlgorithmType="typeAny" cryptAlgorithmSid="14" spinCount="100000" saltData="hxGRrfI8mwH3hoLSieuJGA==" hashData="FfMEboprqI/PMvKrlEz1xugLQQsHOoV6rXx2ONemkr66YN2mzfhJ/5g+9zqDodOtUSVKew7D7wlIc45xNP/8eA=="/>
  <p:extLst>
    <p:ext uri="{EFAFB233-063F-42B5-8137-9DF3F51BA10A}">
      <p15:sldGuideLst xmlns:p15="http://schemas.microsoft.com/office/powerpoint/2012/main">
        <p15:guide id="1" orient="horz" pos="461">
          <p15:clr>
            <a:srgbClr val="9AA0A6"/>
          </p15:clr>
        </p15:guide>
        <p15:guide id="2" pos="2880">
          <p15:clr>
            <a:srgbClr val="9AA0A6"/>
          </p15:clr>
        </p15:guide>
        <p15:guide id="3" pos="456">
          <p15:clr>
            <a:srgbClr val="9AA0A6"/>
          </p15:clr>
        </p15:guide>
        <p15:guide id="4" orient="horz" pos="1732">
          <p15:clr>
            <a:srgbClr val="9AA0A6"/>
          </p15:clr>
        </p15:guide>
        <p15:guide id="5" orient="horz" pos="2664">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CCFF"/>
    <a:srgbClr val="145CAC"/>
    <a:srgbClr val="CC6600"/>
    <a:srgbClr val="33CCCC"/>
    <a:srgbClr val="0033CC"/>
    <a:srgbClr val="0099FF"/>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0B64173-A58A-4DF3-AB1E-DAD16BEF4E98}">
  <a:tblStyle styleId="{00B64173-A58A-4DF3-AB1E-DAD16BEF4E9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9" d="100"/>
          <a:sy n="139" d="100"/>
        </p:scale>
        <p:origin x="612" y="126"/>
      </p:cViewPr>
      <p:guideLst>
        <p:guide orient="horz" pos="461"/>
        <p:guide pos="2880"/>
        <p:guide pos="456"/>
        <p:guide orient="horz" pos="1732"/>
        <p:guide orient="horz" pos="266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6.fntdata"/><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5.fntdata"/><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56" Type="http://schemas.openxmlformats.org/officeDocument/2006/relationships/font" Target="fonts/font9.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6bdca54fc3_0_274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6bdca54fc3_0_274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6bb4ddd667_0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6bb4ddd667_0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6bb4ddd667_0_3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6bb4ddd667_0_3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Trùng hình với mô hình số 1</a:t>
            </a:r>
          </a:p>
        </p:txBody>
      </p:sp>
    </p:spTree>
    <p:extLst>
      <p:ext uri="{BB962C8B-B14F-4D97-AF65-F5344CB8AC3E}">
        <p14:creationId xmlns:p14="http://schemas.microsoft.com/office/powerpoint/2010/main" val="1399654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Trùng hình với mô hình số 1</a:t>
            </a:r>
          </a:p>
        </p:txBody>
      </p:sp>
    </p:spTree>
    <p:extLst>
      <p:ext uri="{BB962C8B-B14F-4D97-AF65-F5344CB8AC3E}">
        <p14:creationId xmlns:p14="http://schemas.microsoft.com/office/powerpoint/2010/main" val="4068116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6bb4ddd667_0_3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6bb4ddd667_0_3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2797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Trùng hình với mô hình số 1</a:t>
            </a:r>
          </a:p>
        </p:txBody>
      </p:sp>
    </p:spTree>
    <p:extLst>
      <p:ext uri="{BB962C8B-B14F-4D97-AF65-F5344CB8AC3E}">
        <p14:creationId xmlns:p14="http://schemas.microsoft.com/office/powerpoint/2010/main" val="4253310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Trùng hình với mô hình số 1</a:t>
            </a:r>
          </a:p>
        </p:txBody>
      </p:sp>
    </p:spTree>
    <p:extLst>
      <p:ext uri="{BB962C8B-B14F-4D97-AF65-F5344CB8AC3E}">
        <p14:creationId xmlns:p14="http://schemas.microsoft.com/office/powerpoint/2010/main" val="4198242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Trùng hình với mô hình số 1</a:t>
            </a:r>
          </a:p>
        </p:txBody>
      </p:sp>
    </p:spTree>
    <p:extLst>
      <p:ext uri="{BB962C8B-B14F-4D97-AF65-F5344CB8AC3E}">
        <p14:creationId xmlns:p14="http://schemas.microsoft.com/office/powerpoint/2010/main" val="17971397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Trùng hình với mô hình số 1</a:t>
            </a:r>
          </a:p>
        </p:txBody>
      </p:sp>
    </p:spTree>
    <p:extLst>
      <p:ext uri="{BB962C8B-B14F-4D97-AF65-F5344CB8AC3E}">
        <p14:creationId xmlns:p14="http://schemas.microsoft.com/office/powerpoint/2010/main" val="1282187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Trùng hình với mô hình số 1</a:t>
            </a:r>
          </a:p>
        </p:txBody>
      </p:sp>
    </p:spTree>
    <p:extLst>
      <p:ext uri="{BB962C8B-B14F-4D97-AF65-F5344CB8AC3E}">
        <p14:creationId xmlns:p14="http://schemas.microsoft.com/office/powerpoint/2010/main" val="6754580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p:cNvGrpSpPr/>
        <p:nvPr/>
      </p:nvGrpSpPr>
      <p:grpSpPr>
        <a:xfrm>
          <a:off x="0" y="0"/>
          <a:ext cx="0" cy="0"/>
          <a:chOff x="0" y="0"/>
          <a:chExt cx="0" cy="0"/>
        </a:xfrm>
      </p:grpSpPr>
      <p:sp>
        <p:nvSpPr>
          <p:cNvPr id="1286" name="Google Shape;1286;g6bdca54fc3_0_8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7" name="Google Shape;1287;g6bdca54fc3_0_8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6bb4ddd667_0_4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7" name="Google Shape;527;g6bb4ddd667_0_4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g6bdca54ef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0" name="Google Shape;610;g6bdca54ef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g6bdca54ef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0" name="Google Shape;610;g6bdca54ef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20793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g6bdca54ef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0" name="Google Shape;610;g6bdca54ef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g6bdca54efd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4" name="Google Shape;624;g6bdca54efd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5"/>
        <p:cNvGrpSpPr/>
        <p:nvPr/>
      </p:nvGrpSpPr>
      <p:grpSpPr>
        <a:xfrm>
          <a:off x="0" y="0"/>
          <a:ext cx="0" cy="0"/>
          <a:chOff x="0" y="0"/>
          <a:chExt cx="0" cy="0"/>
        </a:xfrm>
      </p:grpSpPr>
      <p:sp>
        <p:nvSpPr>
          <p:cNvPr id="1926" name="Google Shape;1926;g6bdca54fc3_0_26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7" name="Google Shape;1927;g6bdca54fc3_0_26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0"/>
        <p:cNvGrpSpPr/>
        <p:nvPr/>
      </p:nvGrpSpPr>
      <p:grpSpPr>
        <a:xfrm>
          <a:off x="0" y="0"/>
          <a:ext cx="0" cy="0"/>
          <a:chOff x="0" y="0"/>
          <a:chExt cx="0" cy="0"/>
        </a:xfrm>
      </p:grpSpPr>
      <p:sp>
        <p:nvSpPr>
          <p:cNvPr id="871" name="Google Shape;871;g6bdca54fc3_0_4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2" name="Google Shape;872;g6bdca54fc3_0_4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g6bdca54efd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4" name="Google Shape;624;g6bdca54efd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566887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8"/>
        <p:cNvGrpSpPr/>
        <p:nvPr/>
      </p:nvGrpSpPr>
      <p:grpSpPr>
        <a:xfrm>
          <a:off x="0" y="0"/>
          <a:ext cx="0" cy="0"/>
          <a:chOff x="0" y="0"/>
          <a:chExt cx="0" cy="0"/>
        </a:xfrm>
      </p:grpSpPr>
      <p:sp>
        <p:nvSpPr>
          <p:cNvPr id="909" name="Google Shape;909;g6bdca54fc3_0_4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0" name="Google Shape;910;g6bdca54fc3_0_4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5"/>
        <p:cNvGrpSpPr/>
        <p:nvPr/>
      </p:nvGrpSpPr>
      <p:grpSpPr>
        <a:xfrm>
          <a:off x="0" y="0"/>
          <a:ext cx="0" cy="0"/>
          <a:chOff x="0" y="0"/>
          <a:chExt cx="0" cy="0"/>
        </a:xfrm>
      </p:grpSpPr>
      <p:sp>
        <p:nvSpPr>
          <p:cNvPr id="1646" name="Google Shape;1646;g6bdca54fc3_0_14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7" name="Google Shape;1647;g6bdca54fc3_0_14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5"/>
        <p:cNvGrpSpPr/>
        <p:nvPr/>
      </p:nvGrpSpPr>
      <p:grpSpPr>
        <a:xfrm>
          <a:off x="0" y="0"/>
          <a:ext cx="0" cy="0"/>
          <a:chOff x="0" y="0"/>
          <a:chExt cx="0" cy="0"/>
        </a:xfrm>
      </p:grpSpPr>
      <p:sp>
        <p:nvSpPr>
          <p:cNvPr id="1466" name="Google Shape;1466;g6bdca54fc3_0_12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7" name="Google Shape;1467;g6bdca54fc3_0_12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5"/>
        <p:cNvGrpSpPr/>
        <p:nvPr/>
      </p:nvGrpSpPr>
      <p:grpSpPr>
        <a:xfrm>
          <a:off x="0" y="0"/>
          <a:ext cx="0" cy="0"/>
          <a:chOff x="0" y="0"/>
          <a:chExt cx="0" cy="0"/>
        </a:xfrm>
      </p:grpSpPr>
      <p:sp>
        <p:nvSpPr>
          <p:cNvPr id="1466" name="Google Shape;1466;g6bdca54fc3_0_12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7" name="Google Shape;1467;g6bdca54fc3_0_12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263872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5"/>
        <p:cNvGrpSpPr/>
        <p:nvPr/>
      </p:nvGrpSpPr>
      <p:grpSpPr>
        <a:xfrm>
          <a:off x="0" y="0"/>
          <a:ext cx="0" cy="0"/>
          <a:chOff x="0" y="0"/>
          <a:chExt cx="0" cy="0"/>
        </a:xfrm>
      </p:grpSpPr>
      <p:sp>
        <p:nvSpPr>
          <p:cNvPr id="1926" name="Google Shape;1926;g6bdca54fc3_0_26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7" name="Google Shape;1927;g6bdca54fc3_0_26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6"/>
        <p:cNvGrpSpPr/>
        <p:nvPr/>
      </p:nvGrpSpPr>
      <p:grpSpPr>
        <a:xfrm>
          <a:off x="0" y="0"/>
          <a:ext cx="0" cy="0"/>
          <a:chOff x="0" y="0"/>
          <a:chExt cx="0" cy="0"/>
        </a:xfrm>
      </p:grpSpPr>
      <p:sp>
        <p:nvSpPr>
          <p:cNvPr id="2327" name="Google Shape;2327;g6bdca54fc3_0_265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8" name="Google Shape;2328;g6bdca54fc3_0_265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8"/>
        <p:cNvGrpSpPr/>
        <p:nvPr/>
      </p:nvGrpSpPr>
      <p:grpSpPr>
        <a:xfrm>
          <a:off x="0" y="0"/>
          <a:ext cx="0" cy="0"/>
          <a:chOff x="0" y="0"/>
          <a:chExt cx="0" cy="0"/>
        </a:xfrm>
      </p:grpSpPr>
      <p:sp>
        <p:nvSpPr>
          <p:cNvPr id="3009" name="Google Shape;3009;g6bdca54fc3_0_272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0" name="Google Shape;3010;g6bdca54fc3_0_272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5" Type="http://schemas.openxmlformats.org/officeDocument/2006/relationships/hyperlink" Target="https://stories.freepik.com/?utm_source=slidesgo_template&amp;utm_medium=referral-link&amp;utm_campaign=slidesgo_contents_of_this_template&amp;utm_term=stories_by_freepik&amp;utm_content=stories" TargetMode="External"/><Relationship Id="rId4" Type="http://schemas.openxmlformats.org/officeDocument/2006/relationships/hyperlink" Target="http://bit.ly/2TtBDfr" TargetMode="Externa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4974350" y="527325"/>
            <a:ext cx="3769500" cy="2915100"/>
          </a:xfrm>
          <a:prstGeom prst="rect">
            <a:avLst/>
          </a:prstGeom>
        </p:spPr>
        <p:txBody>
          <a:bodyPr spcFirstLastPara="1" wrap="square" lIns="91425" tIns="91425" rIns="91425" bIns="91425" anchor="b" anchorCtr="0">
            <a:noAutofit/>
          </a:bodyPr>
          <a:lstStyle>
            <a:lvl1pPr lvl="0">
              <a:spcBef>
                <a:spcPts val="0"/>
              </a:spcBef>
              <a:spcAft>
                <a:spcPts val="0"/>
              </a:spcAft>
              <a:buClr>
                <a:srgbClr val="1F1C51"/>
              </a:buClr>
              <a:buSzPts val="4800"/>
              <a:buNone/>
              <a:defRPr sz="4800">
                <a:solidFill>
                  <a:srgbClr val="1F1C51"/>
                </a:solidFill>
              </a:defRPr>
            </a:lvl1pPr>
            <a:lvl2pPr lvl="1">
              <a:spcBef>
                <a:spcPts val="0"/>
              </a:spcBef>
              <a:spcAft>
                <a:spcPts val="0"/>
              </a:spcAft>
              <a:buClr>
                <a:srgbClr val="1F1C51"/>
              </a:buClr>
              <a:buSzPts val="6000"/>
              <a:buNone/>
              <a:defRPr sz="6000">
                <a:solidFill>
                  <a:srgbClr val="1F1C51"/>
                </a:solidFill>
              </a:defRPr>
            </a:lvl2pPr>
            <a:lvl3pPr lvl="2">
              <a:spcBef>
                <a:spcPts val="0"/>
              </a:spcBef>
              <a:spcAft>
                <a:spcPts val="0"/>
              </a:spcAft>
              <a:buClr>
                <a:srgbClr val="1F1C51"/>
              </a:buClr>
              <a:buSzPts val="6000"/>
              <a:buNone/>
              <a:defRPr sz="6000">
                <a:solidFill>
                  <a:srgbClr val="1F1C51"/>
                </a:solidFill>
              </a:defRPr>
            </a:lvl3pPr>
            <a:lvl4pPr lvl="3">
              <a:spcBef>
                <a:spcPts val="0"/>
              </a:spcBef>
              <a:spcAft>
                <a:spcPts val="0"/>
              </a:spcAft>
              <a:buClr>
                <a:srgbClr val="1F1C51"/>
              </a:buClr>
              <a:buSzPts val="6000"/>
              <a:buNone/>
              <a:defRPr sz="6000">
                <a:solidFill>
                  <a:srgbClr val="1F1C51"/>
                </a:solidFill>
              </a:defRPr>
            </a:lvl4pPr>
            <a:lvl5pPr lvl="4">
              <a:spcBef>
                <a:spcPts val="0"/>
              </a:spcBef>
              <a:spcAft>
                <a:spcPts val="0"/>
              </a:spcAft>
              <a:buClr>
                <a:srgbClr val="1F1C51"/>
              </a:buClr>
              <a:buSzPts val="6000"/>
              <a:buNone/>
              <a:defRPr sz="6000">
                <a:solidFill>
                  <a:srgbClr val="1F1C51"/>
                </a:solidFill>
              </a:defRPr>
            </a:lvl5pPr>
            <a:lvl6pPr lvl="5">
              <a:spcBef>
                <a:spcPts val="0"/>
              </a:spcBef>
              <a:spcAft>
                <a:spcPts val="0"/>
              </a:spcAft>
              <a:buClr>
                <a:srgbClr val="1F1C51"/>
              </a:buClr>
              <a:buSzPts val="6000"/>
              <a:buNone/>
              <a:defRPr sz="6000">
                <a:solidFill>
                  <a:srgbClr val="1F1C51"/>
                </a:solidFill>
              </a:defRPr>
            </a:lvl6pPr>
            <a:lvl7pPr lvl="6">
              <a:spcBef>
                <a:spcPts val="0"/>
              </a:spcBef>
              <a:spcAft>
                <a:spcPts val="0"/>
              </a:spcAft>
              <a:buClr>
                <a:srgbClr val="1F1C51"/>
              </a:buClr>
              <a:buSzPts val="6000"/>
              <a:buNone/>
              <a:defRPr sz="6000">
                <a:solidFill>
                  <a:srgbClr val="1F1C51"/>
                </a:solidFill>
              </a:defRPr>
            </a:lvl7pPr>
            <a:lvl8pPr lvl="7">
              <a:spcBef>
                <a:spcPts val="0"/>
              </a:spcBef>
              <a:spcAft>
                <a:spcPts val="0"/>
              </a:spcAft>
              <a:buClr>
                <a:srgbClr val="1F1C51"/>
              </a:buClr>
              <a:buSzPts val="6000"/>
              <a:buNone/>
              <a:defRPr sz="6000">
                <a:solidFill>
                  <a:srgbClr val="1F1C51"/>
                </a:solidFill>
              </a:defRPr>
            </a:lvl8pPr>
            <a:lvl9pPr lvl="8">
              <a:spcBef>
                <a:spcPts val="0"/>
              </a:spcBef>
              <a:spcAft>
                <a:spcPts val="0"/>
              </a:spcAft>
              <a:buClr>
                <a:srgbClr val="1F1C51"/>
              </a:buClr>
              <a:buSzPts val="6000"/>
              <a:buNone/>
              <a:defRPr sz="6000">
                <a:solidFill>
                  <a:srgbClr val="1F1C51"/>
                </a:solidFill>
              </a:defRPr>
            </a:lvl9pPr>
          </a:lstStyle>
          <a:p>
            <a:endParaRPr/>
          </a:p>
        </p:txBody>
      </p:sp>
      <p:sp>
        <p:nvSpPr>
          <p:cNvPr id="10" name="Google Shape;10;p2"/>
          <p:cNvSpPr txBox="1">
            <a:spLocks noGrp="1"/>
          </p:cNvSpPr>
          <p:nvPr>
            <p:ph type="subTitle" idx="1"/>
          </p:nvPr>
        </p:nvSpPr>
        <p:spPr>
          <a:xfrm>
            <a:off x="4974350" y="3518775"/>
            <a:ext cx="3876300" cy="7926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rgbClr val="1F1C51"/>
              </a:buClr>
              <a:buSzPts val="1800"/>
              <a:buNone/>
              <a:defRPr>
                <a:solidFill>
                  <a:srgbClr val="1F1C51"/>
                </a:solidFill>
              </a:defRPr>
            </a:lvl1pPr>
            <a:lvl2pPr lvl="1">
              <a:lnSpc>
                <a:spcPct val="100000"/>
              </a:lnSpc>
              <a:spcBef>
                <a:spcPts val="0"/>
              </a:spcBef>
              <a:spcAft>
                <a:spcPts val="0"/>
              </a:spcAft>
              <a:buClr>
                <a:srgbClr val="1F1C51"/>
              </a:buClr>
              <a:buSzPts val="2800"/>
              <a:buNone/>
              <a:defRPr sz="2800">
                <a:solidFill>
                  <a:srgbClr val="1F1C51"/>
                </a:solidFill>
              </a:defRPr>
            </a:lvl2pPr>
            <a:lvl3pPr lvl="2">
              <a:lnSpc>
                <a:spcPct val="100000"/>
              </a:lnSpc>
              <a:spcBef>
                <a:spcPts val="0"/>
              </a:spcBef>
              <a:spcAft>
                <a:spcPts val="0"/>
              </a:spcAft>
              <a:buClr>
                <a:srgbClr val="1F1C51"/>
              </a:buClr>
              <a:buSzPts val="2800"/>
              <a:buNone/>
              <a:defRPr sz="2800">
                <a:solidFill>
                  <a:srgbClr val="1F1C51"/>
                </a:solidFill>
              </a:defRPr>
            </a:lvl3pPr>
            <a:lvl4pPr lvl="3">
              <a:lnSpc>
                <a:spcPct val="100000"/>
              </a:lnSpc>
              <a:spcBef>
                <a:spcPts val="0"/>
              </a:spcBef>
              <a:spcAft>
                <a:spcPts val="0"/>
              </a:spcAft>
              <a:buClr>
                <a:srgbClr val="1F1C51"/>
              </a:buClr>
              <a:buSzPts val="2800"/>
              <a:buNone/>
              <a:defRPr sz="2800">
                <a:solidFill>
                  <a:srgbClr val="1F1C51"/>
                </a:solidFill>
              </a:defRPr>
            </a:lvl4pPr>
            <a:lvl5pPr lvl="4">
              <a:lnSpc>
                <a:spcPct val="100000"/>
              </a:lnSpc>
              <a:spcBef>
                <a:spcPts val="0"/>
              </a:spcBef>
              <a:spcAft>
                <a:spcPts val="0"/>
              </a:spcAft>
              <a:buClr>
                <a:srgbClr val="1F1C51"/>
              </a:buClr>
              <a:buSzPts val="2800"/>
              <a:buNone/>
              <a:defRPr sz="2800">
                <a:solidFill>
                  <a:srgbClr val="1F1C51"/>
                </a:solidFill>
              </a:defRPr>
            </a:lvl5pPr>
            <a:lvl6pPr lvl="5">
              <a:lnSpc>
                <a:spcPct val="100000"/>
              </a:lnSpc>
              <a:spcBef>
                <a:spcPts val="0"/>
              </a:spcBef>
              <a:spcAft>
                <a:spcPts val="0"/>
              </a:spcAft>
              <a:buClr>
                <a:srgbClr val="1F1C51"/>
              </a:buClr>
              <a:buSzPts val="2800"/>
              <a:buNone/>
              <a:defRPr sz="2800">
                <a:solidFill>
                  <a:srgbClr val="1F1C51"/>
                </a:solidFill>
              </a:defRPr>
            </a:lvl6pPr>
            <a:lvl7pPr lvl="6">
              <a:lnSpc>
                <a:spcPct val="100000"/>
              </a:lnSpc>
              <a:spcBef>
                <a:spcPts val="0"/>
              </a:spcBef>
              <a:spcAft>
                <a:spcPts val="0"/>
              </a:spcAft>
              <a:buClr>
                <a:srgbClr val="1F1C51"/>
              </a:buClr>
              <a:buSzPts val="2800"/>
              <a:buNone/>
              <a:defRPr sz="2800">
                <a:solidFill>
                  <a:srgbClr val="1F1C51"/>
                </a:solidFill>
              </a:defRPr>
            </a:lvl7pPr>
            <a:lvl8pPr lvl="7">
              <a:lnSpc>
                <a:spcPct val="100000"/>
              </a:lnSpc>
              <a:spcBef>
                <a:spcPts val="0"/>
              </a:spcBef>
              <a:spcAft>
                <a:spcPts val="0"/>
              </a:spcAft>
              <a:buClr>
                <a:srgbClr val="1F1C51"/>
              </a:buClr>
              <a:buSzPts val="2800"/>
              <a:buNone/>
              <a:defRPr sz="2800">
                <a:solidFill>
                  <a:srgbClr val="1F1C51"/>
                </a:solidFill>
              </a:defRPr>
            </a:lvl8pPr>
            <a:lvl9pPr lvl="8">
              <a:lnSpc>
                <a:spcPct val="100000"/>
              </a:lnSpc>
              <a:spcBef>
                <a:spcPts val="0"/>
              </a:spcBef>
              <a:spcAft>
                <a:spcPts val="0"/>
              </a:spcAft>
              <a:buClr>
                <a:srgbClr val="1F1C51"/>
              </a:buClr>
              <a:buSzPts val="2800"/>
              <a:buNone/>
              <a:defRPr sz="2800">
                <a:solidFill>
                  <a:srgbClr val="1F1C5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gradFill>
          <a:gsLst>
            <a:gs pos="0">
              <a:srgbClr val="8BE3FF"/>
            </a:gs>
            <a:gs pos="100000">
              <a:srgbClr val="ACFFD9"/>
            </a:gs>
          </a:gsLst>
          <a:lin ang="5400012" scaled="0"/>
        </a:gradFill>
        <a:effectLst/>
      </p:bgPr>
    </p:bg>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876325" y="1458975"/>
            <a:ext cx="4559100" cy="16719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3" name="Google Shape;13;p3"/>
          <p:cNvSpPr txBox="1">
            <a:spLocks noGrp="1"/>
          </p:cNvSpPr>
          <p:nvPr>
            <p:ph type="subTitle" idx="1"/>
          </p:nvPr>
        </p:nvSpPr>
        <p:spPr>
          <a:xfrm>
            <a:off x="876325" y="3087550"/>
            <a:ext cx="2977800" cy="792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1F1C51"/>
              </a:buClr>
              <a:buSzPts val="1800"/>
              <a:buNone/>
              <a:defRPr>
                <a:solidFill>
                  <a:srgbClr val="1F1C51"/>
                </a:solidFill>
              </a:defRPr>
            </a:lvl1pPr>
            <a:lvl2pPr lvl="1" rtl="0">
              <a:lnSpc>
                <a:spcPct val="100000"/>
              </a:lnSpc>
              <a:spcBef>
                <a:spcPts val="0"/>
              </a:spcBef>
              <a:spcAft>
                <a:spcPts val="0"/>
              </a:spcAft>
              <a:buClr>
                <a:srgbClr val="1F1C51"/>
              </a:buClr>
              <a:buSzPts val="2800"/>
              <a:buNone/>
              <a:defRPr sz="2800">
                <a:solidFill>
                  <a:srgbClr val="1F1C51"/>
                </a:solidFill>
              </a:defRPr>
            </a:lvl2pPr>
            <a:lvl3pPr lvl="2" rtl="0">
              <a:lnSpc>
                <a:spcPct val="100000"/>
              </a:lnSpc>
              <a:spcBef>
                <a:spcPts val="0"/>
              </a:spcBef>
              <a:spcAft>
                <a:spcPts val="0"/>
              </a:spcAft>
              <a:buClr>
                <a:srgbClr val="1F1C51"/>
              </a:buClr>
              <a:buSzPts val="2800"/>
              <a:buNone/>
              <a:defRPr sz="2800">
                <a:solidFill>
                  <a:srgbClr val="1F1C51"/>
                </a:solidFill>
              </a:defRPr>
            </a:lvl3pPr>
            <a:lvl4pPr lvl="3" rtl="0">
              <a:lnSpc>
                <a:spcPct val="100000"/>
              </a:lnSpc>
              <a:spcBef>
                <a:spcPts val="0"/>
              </a:spcBef>
              <a:spcAft>
                <a:spcPts val="0"/>
              </a:spcAft>
              <a:buClr>
                <a:srgbClr val="1F1C51"/>
              </a:buClr>
              <a:buSzPts val="2800"/>
              <a:buNone/>
              <a:defRPr sz="2800">
                <a:solidFill>
                  <a:srgbClr val="1F1C51"/>
                </a:solidFill>
              </a:defRPr>
            </a:lvl4pPr>
            <a:lvl5pPr lvl="4" rtl="0">
              <a:lnSpc>
                <a:spcPct val="100000"/>
              </a:lnSpc>
              <a:spcBef>
                <a:spcPts val="0"/>
              </a:spcBef>
              <a:spcAft>
                <a:spcPts val="0"/>
              </a:spcAft>
              <a:buClr>
                <a:srgbClr val="1F1C51"/>
              </a:buClr>
              <a:buSzPts val="2800"/>
              <a:buNone/>
              <a:defRPr sz="2800">
                <a:solidFill>
                  <a:srgbClr val="1F1C51"/>
                </a:solidFill>
              </a:defRPr>
            </a:lvl5pPr>
            <a:lvl6pPr lvl="5" rtl="0">
              <a:lnSpc>
                <a:spcPct val="100000"/>
              </a:lnSpc>
              <a:spcBef>
                <a:spcPts val="0"/>
              </a:spcBef>
              <a:spcAft>
                <a:spcPts val="0"/>
              </a:spcAft>
              <a:buClr>
                <a:srgbClr val="1F1C51"/>
              </a:buClr>
              <a:buSzPts val="2800"/>
              <a:buNone/>
              <a:defRPr sz="2800">
                <a:solidFill>
                  <a:srgbClr val="1F1C51"/>
                </a:solidFill>
              </a:defRPr>
            </a:lvl6pPr>
            <a:lvl7pPr lvl="6" rtl="0">
              <a:lnSpc>
                <a:spcPct val="100000"/>
              </a:lnSpc>
              <a:spcBef>
                <a:spcPts val="0"/>
              </a:spcBef>
              <a:spcAft>
                <a:spcPts val="0"/>
              </a:spcAft>
              <a:buClr>
                <a:srgbClr val="1F1C51"/>
              </a:buClr>
              <a:buSzPts val="2800"/>
              <a:buNone/>
              <a:defRPr sz="2800">
                <a:solidFill>
                  <a:srgbClr val="1F1C51"/>
                </a:solidFill>
              </a:defRPr>
            </a:lvl7pPr>
            <a:lvl8pPr lvl="7" rtl="0">
              <a:lnSpc>
                <a:spcPct val="100000"/>
              </a:lnSpc>
              <a:spcBef>
                <a:spcPts val="0"/>
              </a:spcBef>
              <a:spcAft>
                <a:spcPts val="0"/>
              </a:spcAft>
              <a:buClr>
                <a:srgbClr val="1F1C51"/>
              </a:buClr>
              <a:buSzPts val="2800"/>
              <a:buNone/>
              <a:defRPr sz="2800">
                <a:solidFill>
                  <a:srgbClr val="1F1C51"/>
                </a:solidFill>
              </a:defRPr>
            </a:lvl8pPr>
            <a:lvl9pPr lvl="8" rtl="0">
              <a:lnSpc>
                <a:spcPct val="100000"/>
              </a:lnSpc>
              <a:spcBef>
                <a:spcPts val="0"/>
              </a:spcBef>
              <a:spcAft>
                <a:spcPts val="0"/>
              </a:spcAft>
              <a:buClr>
                <a:srgbClr val="1F1C51"/>
              </a:buClr>
              <a:buSzPts val="2800"/>
              <a:buNone/>
              <a:defRPr sz="2800">
                <a:solidFill>
                  <a:srgbClr val="1F1C51"/>
                </a:solidFill>
              </a:defRPr>
            </a:lvl9pPr>
          </a:lstStyle>
          <a:p>
            <a:endParaRPr/>
          </a:p>
        </p:txBody>
      </p:sp>
      <p:sp>
        <p:nvSpPr>
          <p:cNvPr id="14" name="Google Shape;14;p3"/>
          <p:cNvSpPr txBox="1">
            <a:spLocks noGrp="1"/>
          </p:cNvSpPr>
          <p:nvPr>
            <p:ph type="title" idx="2" hasCustomPrompt="1"/>
          </p:nvPr>
        </p:nvSpPr>
        <p:spPr>
          <a:xfrm>
            <a:off x="876325" y="792425"/>
            <a:ext cx="2657700" cy="792600"/>
          </a:xfrm>
          <a:prstGeom prst="rect">
            <a:avLst/>
          </a:prstGeom>
        </p:spPr>
        <p:txBody>
          <a:bodyPr spcFirstLastPara="1" wrap="square" lIns="91425" tIns="91425" rIns="91425" bIns="91425" anchor="b"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
        <p:cNvGrpSpPr/>
        <p:nvPr/>
      </p:nvGrpSpPr>
      <p:grpSpPr>
        <a:xfrm>
          <a:off x="0" y="0"/>
          <a:ext cx="0" cy="0"/>
          <a:chOff x="0" y="0"/>
          <a:chExt cx="0" cy="0"/>
        </a:xfrm>
      </p:grpSpPr>
      <p:sp>
        <p:nvSpPr>
          <p:cNvPr id="16" name="Google Shape;16;p4"/>
          <p:cNvSpPr txBox="1">
            <a:spLocks noGrp="1"/>
          </p:cNvSpPr>
          <p:nvPr>
            <p:ph type="body" idx="1"/>
          </p:nvPr>
        </p:nvSpPr>
        <p:spPr>
          <a:xfrm>
            <a:off x="626625" y="877875"/>
            <a:ext cx="7322400" cy="32622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cxnSp>
        <p:nvCxnSpPr>
          <p:cNvPr id="17" name="Google Shape;17;p4"/>
          <p:cNvCxnSpPr/>
          <p:nvPr/>
        </p:nvCxnSpPr>
        <p:spPr>
          <a:xfrm>
            <a:off x="242600" y="608025"/>
            <a:ext cx="8988300" cy="0"/>
          </a:xfrm>
          <a:prstGeom prst="straightConnector1">
            <a:avLst/>
          </a:prstGeom>
          <a:noFill/>
          <a:ln w="19050" cap="flat" cmpd="sng">
            <a:solidFill>
              <a:schemeClr val="accent2"/>
            </a:solidFill>
            <a:prstDash val="solid"/>
            <a:round/>
            <a:headEnd type="oval" w="med" len="med"/>
            <a:tailEnd type="none" w="med" len="med"/>
          </a:ln>
        </p:spPr>
      </p:cxnSp>
      <p:sp>
        <p:nvSpPr>
          <p:cNvPr id="18" name="Google Shape;18;p4"/>
          <p:cNvSpPr txBox="1">
            <a:spLocks noGrp="1"/>
          </p:cNvSpPr>
          <p:nvPr>
            <p:ph type="title"/>
          </p:nvPr>
        </p:nvSpPr>
        <p:spPr>
          <a:xfrm>
            <a:off x="626625" y="338175"/>
            <a:ext cx="6084000" cy="5397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
        <p:cNvGrpSpPr/>
        <p:nvPr/>
      </p:nvGrpSpPr>
      <p:grpSpPr>
        <a:xfrm>
          <a:off x="0" y="0"/>
          <a:ext cx="0" cy="0"/>
          <a:chOff x="0" y="0"/>
          <a:chExt cx="0" cy="0"/>
        </a:xfrm>
      </p:grpSpPr>
      <p:cxnSp>
        <p:nvCxnSpPr>
          <p:cNvPr id="25" name="Google Shape;25;p6"/>
          <p:cNvCxnSpPr/>
          <p:nvPr/>
        </p:nvCxnSpPr>
        <p:spPr>
          <a:xfrm>
            <a:off x="242600" y="608025"/>
            <a:ext cx="8988300" cy="0"/>
          </a:xfrm>
          <a:prstGeom prst="straightConnector1">
            <a:avLst/>
          </a:prstGeom>
          <a:noFill/>
          <a:ln w="19050" cap="flat" cmpd="sng">
            <a:solidFill>
              <a:schemeClr val="accent2"/>
            </a:solidFill>
            <a:prstDash val="solid"/>
            <a:round/>
            <a:headEnd type="oval" w="med" len="med"/>
            <a:tailEnd type="none" w="med" len="med"/>
          </a:ln>
        </p:spPr>
      </p:cxnSp>
      <p:sp>
        <p:nvSpPr>
          <p:cNvPr id="26" name="Google Shape;26;p6"/>
          <p:cNvSpPr txBox="1">
            <a:spLocks noGrp="1"/>
          </p:cNvSpPr>
          <p:nvPr>
            <p:ph type="title"/>
          </p:nvPr>
        </p:nvSpPr>
        <p:spPr>
          <a:xfrm>
            <a:off x="626625" y="338175"/>
            <a:ext cx="6084000" cy="5397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7"/>
        <p:cNvGrpSpPr/>
        <p:nvPr/>
      </p:nvGrpSpPr>
      <p:grpSpPr>
        <a:xfrm>
          <a:off x="0" y="0"/>
          <a:ext cx="0" cy="0"/>
          <a:chOff x="0" y="0"/>
          <a:chExt cx="0" cy="0"/>
        </a:xfrm>
      </p:grpSpPr>
      <p:cxnSp>
        <p:nvCxnSpPr>
          <p:cNvPr id="28" name="Google Shape;28;p7"/>
          <p:cNvCxnSpPr/>
          <p:nvPr/>
        </p:nvCxnSpPr>
        <p:spPr>
          <a:xfrm>
            <a:off x="242600" y="608025"/>
            <a:ext cx="8988300" cy="0"/>
          </a:xfrm>
          <a:prstGeom prst="straightConnector1">
            <a:avLst/>
          </a:prstGeom>
          <a:noFill/>
          <a:ln w="19050" cap="flat" cmpd="sng">
            <a:solidFill>
              <a:schemeClr val="accent2"/>
            </a:solidFill>
            <a:prstDash val="solid"/>
            <a:round/>
            <a:headEnd type="oval" w="med" len="med"/>
            <a:tailEnd type="none" w="med" len="med"/>
          </a:ln>
        </p:spPr>
      </p:cxnSp>
      <p:sp>
        <p:nvSpPr>
          <p:cNvPr id="29" name="Google Shape;29;p7"/>
          <p:cNvSpPr txBox="1">
            <a:spLocks noGrp="1"/>
          </p:cNvSpPr>
          <p:nvPr>
            <p:ph type="title"/>
          </p:nvPr>
        </p:nvSpPr>
        <p:spPr>
          <a:xfrm>
            <a:off x="626625" y="338175"/>
            <a:ext cx="6084000" cy="539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626625" y="1404600"/>
            <a:ext cx="2785200" cy="3179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1600"/>
              </a:spcBef>
              <a:spcAft>
                <a:spcPts val="0"/>
              </a:spcAft>
              <a:buSzPts val="1800"/>
              <a:buChar char="○"/>
              <a:defRPr sz="1800"/>
            </a:lvl2pPr>
            <a:lvl3pPr marL="1371600" lvl="2" indent="-342900">
              <a:spcBef>
                <a:spcPts val="1600"/>
              </a:spcBef>
              <a:spcAft>
                <a:spcPts val="0"/>
              </a:spcAft>
              <a:buSzPts val="1800"/>
              <a:buChar char="■"/>
              <a:defRPr sz="1800"/>
            </a:lvl3pPr>
            <a:lvl4pPr marL="1828800" lvl="3" indent="-342900">
              <a:spcBef>
                <a:spcPts val="1600"/>
              </a:spcBef>
              <a:spcAft>
                <a:spcPts val="0"/>
              </a:spcAft>
              <a:buSzPts val="1800"/>
              <a:buChar char="●"/>
              <a:defRPr sz="1800"/>
            </a:lvl4pPr>
            <a:lvl5pPr marL="2286000" lvl="4" indent="-342900">
              <a:spcBef>
                <a:spcPts val="1600"/>
              </a:spcBef>
              <a:spcAft>
                <a:spcPts val="0"/>
              </a:spcAft>
              <a:buSzPts val="1800"/>
              <a:buChar char="○"/>
              <a:defRPr sz="1800"/>
            </a:lvl5pPr>
            <a:lvl6pPr marL="2743200" lvl="5" indent="-342900">
              <a:spcBef>
                <a:spcPts val="1600"/>
              </a:spcBef>
              <a:spcAft>
                <a:spcPts val="0"/>
              </a:spcAft>
              <a:buSzPts val="1800"/>
              <a:buChar char="■"/>
              <a:defRPr sz="1800"/>
            </a:lvl6pPr>
            <a:lvl7pPr marL="3200400" lvl="6" indent="-342900">
              <a:spcBef>
                <a:spcPts val="1600"/>
              </a:spcBef>
              <a:spcAft>
                <a:spcPts val="0"/>
              </a:spcAft>
              <a:buSzPts val="1800"/>
              <a:buChar char="●"/>
              <a:defRPr sz="1800"/>
            </a:lvl7pPr>
            <a:lvl8pPr marL="3657600" lvl="7" indent="-342900">
              <a:spcBef>
                <a:spcPts val="1600"/>
              </a:spcBef>
              <a:spcAft>
                <a:spcPts val="0"/>
              </a:spcAft>
              <a:buSzPts val="1800"/>
              <a:buChar char="○"/>
              <a:defRPr sz="1800"/>
            </a:lvl8pPr>
            <a:lvl9pPr marL="4114800" lvl="8" indent="-342900">
              <a:spcBef>
                <a:spcPts val="1600"/>
              </a:spcBef>
              <a:spcAft>
                <a:spcPts val="1600"/>
              </a:spcAft>
              <a:buSzPts val="1800"/>
              <a:buChar char="■"/>
              <a:defRPr sz="18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3"/>
        <p:cNvGrpSpPr/>
        <p:nvPr/>
      </p:nvGrpSpPr>
      <p:grpSpPr>
        <a:xfrm>
          <a:off x="0" y="0"/>
          <a:ext cx="0" cy="0"/>
          <a:chOff x="0" y="0"/>
          <a:chExt cx="0" cy="0"/>
        </a:xfrm>
      </p:grpSpPr>
      <p:sp>
        <p:nvSpPr>
          <p:cNvPr id="34" name="Google Shape;34;p9"/>
          <p:cNvSpPr txBox="1">
            <a:spLocks noGrp="1"/>
          </p:cNvSpPr>
          <p:nvPr>
            <p:ph type="subTitle" idx="1"/>
          </p:nvPr>
        </p:nvSpPr>
        <p:spPr>
          <a:xfrm>
            <a:off x="626625" y="1515050"/>
            <a:ext cx="1940700" cy="751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Font typeface="Viga"/>
              <a:buNone/>
              <a:defRPr sz="1400">
                <a:latin typeface="Viga"/>
                <a:ea typeface="Viga"/>
                <a:cs typeface="Viga"/>
                <a:sym typeface="Viga"/>
              </a:defRPr>
            </a:lvl1pPr>
            <a:lvl2pPr lvl="1" algn="ctr">
              <a:lnSpc>
                <a:spcPct val="100000"/>
              </a:lnSpc>
              <a:spcBef>
                <a:spcPts val="0"/>
              </a:spcBef>
              <a:spcAft>
                <a:spcPts val="0"/>
              </a:spcAft>
              <a:buSzPts val="1400"/>
              <a:buFont typeface="Viga"/>
              <a:buNone/>
              <a:defRPr>
                <a:latin typeface="Viga"/>
                <a:ea typeface="Viga"/>
                <a:cs typeface="Viga"/>
                <a:sym typeface="Viga"/>
              </a:defRPr>
            </a:lvl2pPr>
            <a:lvl3pPr lvl="2" algn="ctr">
              <a:lnSpc>
                <a:spcPct val="100000"/>
              </a:lnSpc>
              <a:spcBef>
                <a:spcPts val="0"/>
              </a:spcBef>
              <a:spcAft>
                <a:spcPts val="0"/>
              </a:spcAft>
              <a:buSzPts val="1400"/>
              <a:buFont typeface="Viga"/>
              <a:buNone/>
              <a:defRPr>
                <a:latin typeface="Viga"/>
                <a:ea typeface="Viga"/>
                <a:cs typeface="Viga"/>
                <a:sym typeface="Viga"/>
              </a:defRPr>
            </a:lvl3pPr>
            <a:lvl4pPr lvl="3" algn="ctr">
              <a:lnSpc>
                <a:spcPct val="100000"/>
              </a:lnSpc>
              <a:spcBef>
                <a:spcPts val="0"/>
              </a:spcBef>
              <a:spcAft>
                <a:spcPts val="0"/>
              </a:spcAft>
              <a:buSzPts val="1400"/>
              <a:buFont typeface="Viga"/>
              <a:buNone/>
              <a:defRPr>
                <a:latin typeface="Viga"/>
                <a:ea typeface="Viga"/>
                <a:cs typeface="Viga"/>
                <a:sym typeface="Viga"/>
              </a:defRPr>
            </a:lvl4pPr>
            <a:lvl5pPr lvl="4" algn="ctr">
              <a:lnSpc>
                <a:spcPct val="100000"/>
              </a:lnSpc>
              <a:spcBef>
                <a:spcPts val="0"/>
              </a:spcBef>
              <a:spcAft>
                <a:spcPts val="0"/>
              </a:spcAft>
              <a:buSzPts val="1400"/>
              <a:buFont typeface="Viga"/>
              <a:buNone/>
              <a:defRPr>
                <a:latin typeface="Viga"/>
                <a:ea typeface="Viga"/>
                <a:cs typeface="Viga"/>
                <a:sym typeface="Viga"/>
              </a:defRPr>
            </a:lvl5pPr>
            <a:lvl6pPr lvl="5" algn="ctr">
              <a:lnSpc>
                <a:spcPct val="100000"/>
              </a:lnSpc>
              <a:spcBef>
                <a:spcPts val="0"/>
              </a:spcBef>
              <a:spcAft>
                <a:spcPts val="0"/>
              </a:spcAft>
              <a:buSzPts val="1400"/>
              <a:buFont typeface="Viga"/>
              <a:buNone/>
              <a:defRPr>
                <a:latin typeface="Viga"/>
                <a:ea typeface="Viga"/>
                <a:cs typeface="Viga"/>
                <a:sym typeface="Viga"/>
              </a:defRPr>
            </a:lvl6pPr>
            <a:lvl7pPr lvl="6" algn="ctr">
              <a:lnSpc>
                <a:spcPct val="100000"/>
              </a:lnSpc>
              <a:spcBef>
                <a:spcPts val="0"/>
              </a:spcBef>
              <a:spcAft>
                <a:spcPts val="0"/>
              </a:spcAft>
              <a:buSzPts val="1400"/>
              <a:buFont typeface="Viga"/>
              <a:buNone/>
              <a:defRPr>
                <a:latin typeface="Viga"/>
                <a:ea typeface="Viga"/>
                <a:cs typeface="Viga"/>
                <a:sym typeface="Viga"/>
              </a:defRPr>
            </a:lvl7pPr>
            <a:lvl8pPr lvl="7" algn="ctr">
              <a:lnSpc>
                <a:spcPct val="100000"/>
              </a:lnSpc>
              <a:spcBef>
                <a:spcPts val="0"/>
              </a:spcBef>
              <a:spcAft>
                <a:spcPts val="0"/>
              </a:spcAft>
              <a:buSzPts val="1400"/>
              <a:buFont typeface="Viga"/>
              <a:buNone/>
              <a:defRPr>
                <a:latin typeface="Viga"/>
                <a:ea typeface="Viga"/>
                <a:cs typeface="Viga"/>
                <a:sym typeface="Viga"/>
              </a:defRPr>
            </a:lvl8pPr>
            <a:lvl9pPr lvl="8" algn="ctr">
              <a:lnSpc>
                <a:spcPct val="100000"/>
              </a:lnSpc>
              <a:spcBef>
                <a:spcPts val="0"/>
              </a:spcBef>
              <a:spcAft>
                <a:spcPts val="0"/>
              </a:spcAft>
              <a:buSzPts val="1400"/>
              <a:buFont typeface="Viga"/>
              <a:buNone/>
              <a:defRPr>
                <a:latin typeface="Viga"/>
                <a:ea typeface="Viga"/>
                <a:cs typeface="Viga"/>
                <a:sym typeface="Viga"/>
              </a:defRPr>
            </a:lvl9pPr>
          </a:lstStyle>
          <a:p>
            <a:endParaRPr/>
          </a:p>
        </p:txBody>
      </p:sp>
      <p:sp>
        <p:nvSpPr>
          <p:cNvPr id="35" name="Google Shape;35;p9"/>
          <p:cNvSpPr txBox="1">
            <a:spLocks noGrp="1"/>
          </p:cNvSpPr>
          <p:nvPr>
            <p:ph type="body" idx="2"/>
          </p:nvPr>
        </p:nvSpPr>
        <p:spPr>
          <a:xfrm>
            <a:off x="626625" y="2266850"/>
            <a:ext cx="2925900" cy="23919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cxnSp>
        <p:nvCxnSpPr>
          <p:cNvPr id="36" name="Google Shape;36;p9"/>
          <p:cNvCxnSpPr/>
          <p:nvPr/>
        </p:nvCxnSpPr>
        <p:spPr>
          <a:xfrm>
            <a:off x="242600" y="608025"/>
            <a:ext cx="8988300" cy="0"/>
          </a:xfrm>
          <a:prstGeom prst="straightConnector1">
            <a:avLst/>
          </a:prstGeom>
          <a:noFill/>
          <a:ln w="19050" cap="flat" cmpd="sng">
            <a:solidFill>
              <a:schemeClr val="accent2"/>
            </a:solidFill>
            <a:prstDash val="solid"/>
            <a:round/>
            <a:headEnd type="oval" w="med" len="med"/>
            <a:tailEnd type="none" w="med" len="med"/>
          </a:ln>
        </p:spPr>
      </p:cxnSp>
      <p:sp>
        <p:nvSpPr>
          <p:cNvPr id="37" name="Google Shape;37;p9"/>
          <p:cNvSpPr txBox="1">
            <a:spLocks noGrp="1"/>
          </p:cNvSpPr>
          <p:nvPr>
            <p:ph type="title"/>
          </p:nvPr>
        </p:nvSpPr>
        <p:spPr>
          <a:xfrm>
            <a:off x="626625" y="338175"/>
            <a:ext cx="6084000" cy="5397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4"/>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able of contents">
  <p:cSld name="TITLE_1">
    <p:bg>
      <p:bgPr>
        <a:gradFill>
          <a:gsLst>
            <a:gs pos="0">
              <a:srgbClr val="8BE3FF"/>
            </a:gs>
            <a:gs pos="100000">
              <a:srgbClr val="ACFFD9"/>
            </a:gs>
          </a:gsLst>
          <a:lin ang="5400012" scaled="0"/>
        </a:gradFill>
        <a:effectLst/>
      </p:bgPr>
    </p:bg>
    <p:spTree>
      <p:nvGrpSpPr>
        <p:cNvPr id="1" name="Shape 45"/>
        <p:cNvGrpSpPr/>
        <p:nvPr/>
      </p:nvGrpSpPr>
      <p:grpSpPr>
        <a:xfrm>
          <a:off x="0" y="0"/>
          <a:ext cx="0" cy="0"/>
          <a:chOff x="0" y="0"/>
          <a:chExt cx="0" cy="0"/>
        </a:xfrm>
      </p:grpSpPr>
      <p:sp>
        <p:nvSpPr>
          <p:cNvPr id="46" name="Google Shape;46;p13"/>
          <p:cNvSpPr txBox="1">
            <a:spLocks noGrp="1"/>
          </p:cNvSpPr>
          <p:nvPr>
            <p:ph type="ctrTitle"/>
          </p:nvPr>
        </p:nvSpPr>
        <p:spPr>
          <a:xfrm>
            <a:off x="572003" y="614888"/>
            <a:ext cx="2729100" cy="4581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1F1C51"/>
              </a:buClr>
              <a:buSzPts val="1800"/>
              <a:buNone/>
              <a:defRPr sz="1800">
                <a:solidFill>
                  <a:srgbClr val="1F1C51"/>
                </a:solidFill>
              </a:defRPr>
            </a:lvl1pPr>
            <a:lvl2pPr lvl="1" algn="r" rtl="0">
              <a:spcBef>
                <a:spcPts val="0"/>
              </a:spcBef>
              <a:spcAft>
                <a:spcPts val="0"/>
              </a:spcAft>
              <a:buClr>
                <a:srgbClr val="1F1C51"/>
              </a:buClr>
              <a:buSzPts val="1800"/>
              <a:buNone/>
              <a:defRPr sz="1800">
                <a:solidFill>
                  <a:srgbClr val="1F1C51"/>
                </a:solidFill>
              </a:defRPr>
            </a:lvl2pPr>
            <a:lvl3pPr lvl="2" algn="r" rtl="0">
              <a:spcBef>
                <a:spcPts val="0"/>
              </a:spcBef>
              <a:spcAft>
                <a:spcPts val="0"/>
              </a:spcAft>
              <a:buClr>
                <a:srgbClr val="1F1C51"/>
              </a:buClr>
              <a:buSzPts val="1800"/>
              <a:buNone/>
              <a:defRPr sz="1800">
                <a:solidFill>
                  <a:srgbClr val="1F1C51"/>
                </a:solidFill>
              </a:defRPr>
            </a:lvl3pPr>
            <a:lvl4pPr lvl="3" algn="r" rtl="0">
              <a:spcBef>
                <a:spcPts val="0"/>
              </a:spcBef>
              <a:spcAft>
                <a:spcPts val="0"/>
              </a:spcAft>
              <a:buClr>
                <a:srgbClr val="1F1C51"/>
              </a:buClr>
              <a:buSzPts val="1800"/>
              <a:buNone/>
              <a:defRPr sz="1800">
                <a:solidFill>
                  <a:srgbClr val="1F1C51"/>
                </a:solidFill>
              </a:defRPr>
            </a:lvl4pPr>
            <a:lvl5pPr lvl="4" algn="r" rtl="0">
              <a:spcBef>
                <a:spcPts val="0"/>
              </a:spcBef>
              <a:spcAft>
                <a:spcPts val="0"/>
              </a:spcAft>
              <a:buClr>
                <a:srgbClr val="1F1C51"/>
              </a:buClr>
              <a:buSzPts val="1800"/>
              <a:buNone/>
              <a:defRPr sz="1800">
                <a:solidFill>
                  <a:srgbClr val="1F1C51"/>
                </a:solidFill>
              </a:defRPr>
            </a:lvl5pPr>
            <a:lvl6pPr lvl="5" algn="r" rtl="0">
              <a:spcBef>
                <a:spcPts val="0"/>
              </a:spcBef>
              <a:spcAft>
                <a:spcPts val="0"/>
              </a:spcAft>
              <a:buClr>
                <a:srgbClr val="1F1C51"/>
              </a:buClr>
              <a:buSzPts val="1800"/>
              <a:buNone/>
              <a:defRPr sz="1800">
                <a:solidFill>
                  <a:srgbClr val="1F1C51"/>
                </a:solidFill>
              </a:defRPr>
            </a:lvl6pPr>
            <a:lvl7pPr lvl="6" algn="r" rtl="0">
              <a:spcBef>
                <a:spcPts val="0"/>
              </a:spcBef>
              <a:spcAft>
                <a:spcPts val="0"/>
              </a:spcAft>
              <a:buClr>
                <a:srgbClr val="1F1C51"/>
              </a:buClr>
              <a:buSzPts val="1800"/>
              <a:buNone/>
              <a:defRPr sz="1800">
                <a:solidFill>
                  <a:srgbClr val="1F1C51"/>
                </a:solidFill>
              </a:defRPr>
            </a:lvl7pPr>
            <a:lvl8pPr lvl="7" algn="r" rtl="0">
              <a:spcBef>
                <a:spcPts val="0"/>
              </a:spcBef>
              <a:spcAft>
                <a:spcPts val="0"/>
              </a:spcAft>
              <a:buClr>
                <a:srgbClr val="1F1C51"/>
              </a:buClr>
              <a:buSzPts val="1800"/>
              <a:buNone/>
              <a:defRPr sz="1800">
                <a:solidFill>
                  <a:srgbClr val="1F1C51"/>
                </a:solidFill>
              </a:defRPr>
            </a:lvl8pPr>
            <a:lvl9pPr lvl="8" algn="r" rtl="0">
              <a:spcBef>
                <a:spcPts val="0"/>
              </a:spcBef>
              <a:spcAft>
                <a:spcPts val="0"/>
              </a:spcAft>
              <a:buClr>
                <a:srgbClr val="1F1C51"/>
              </a:buClr>
              <a:buSzPts val="1800"/>
              <a:buNone/>
              <a:defRPr sz="1800">
                <a:solidFill>
                  <a:srgbClr val="1F1C51"/>
                </a:solidFill>
              </a:defRPr>
            </a:lvl9pPr>
          </a:lstStyle>
          <a:p>
            <a:endParaRPr/>
          </a:p>
        </p:txBody>
      </p:sp>
      <p:sp>
        <p:nvSpPr>
          <p:cNvPr id="47" name="Google Shape;47;p13"/>
          <p:cNvSpPr txBox="1">
            <a:spLocks noGrp="1"/>
          </p:cNvSpPr>
          <p:nvPr>
            <p:ph type="subTitle" idx="1"/>
          </p:nvPr>
        </p:nvSpPr>
        <p:spPr>
          <a:xfrm>
            <a:off x="572003" y="1013113"/>
            <a:ext cx="2729100" cy="6351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rgbClr val="1F1C51"/>
              </a:buClr>
              <a:buSzPts val="1400"/>
              <a:buNone/>
              <a:defRPr sz="1400">
                <a:solidFill>
                  <a:srgbClr val="1F1C51"/>
                </a:solidFill>
              </a:defRPr>
            </a:lvl1pPr>
            <a:lvl2pPr lvl="1" algn="r" rtl="0">
              <a:lnSpc>
                <a:spcPct val="100000"/>
              </a:lnSpc>
              <a:spcBef>
                <a:spcPts val="0"/>
              </a:spcBef>
              <a:spcAft>
                <a:spcPts val="0"/>
              </a:spcAft>
              <a:buClr>
                <a:srgbClr val="1F1C51"/>
              </a:buClr>
              <a:buSzPts val="1400"/>
              <a:buNone/>
              <a:defRPr>
                <a:solidFill>
                  <a:srgbClr val="1F1C51"/>
                </a:solidFill>
              </a:defRPr>
            </a:lvl2pPr>
            <a:lvl3pPr lvl="2" algn="r" rtl="0">
              <a:lnSpc>
                <a:spcPct val="100000"/>
              </a:lnSpc>
              <a:spcBef>
                <a:spcPts val="0"/>
              </a:spcBef>
              <a:spcAft>
                <a:spcPts val="0"/>
              </a:spcAft>
              <a:buClr>
                <a:srgbClr val="1F1C51"/>
              </a:buClr>
              <a:buSzPts val="1400"/>
              <a:buNone/>
              <a:defRPr>
                <a:solidFill>
                  <a:srgbClr val="1F1C51"/>
                </a:solidFill>
              </a:defRPr>
            </a:lvl3pPr>
            <a:lvl4pPr lvl="3" algn="r" rtl="0">
              <a:lnSpc>
                <a:spcPct val="100000"/>
              </a:lnSpc>
              <a:spcBef>
                <a:spcPts val="0"/>
              </a:spcBef>
              <a:spcAft>
                <a:spcPts val="0"/>
              </a:spcAft>
              <a:buClr>
                <a:srgbClr val="1F1C51"/>
              </a:buClr>
              <a:buSzPts val="1400"/>
              <a:buNone/>
              <a:defRPr>
                <a:solidFill>
                  <a:srgbClr val="1F1C51"/>
                </a:solidFill>
              </a:defRPr>
            </a:lvl4pPr>
            <a:lvl5pPr lvl="4" algn="r" rtl="0">
              <a:lnSpc>
                <a:spcPct val="100000"/>
              </a:lnSpc>
              <a:spcBef>
                <a:spcPts val="0"/>
              </a:spcBef>
              <a:spcAft>
                <a:spcPts val="0"/>
              </a:spcAft>
              <a:buClr>
                <a:srgbClr val="1F1C51"/>
              </a:buClr>
              <a:buSzPts val="1400"/>
              <a:buNone/>
              <a:defRPr>
                <a:solidFill>
                  <a:srgbClr val="1F1C51"/>
                </a:solidFill>
              </a:defRPr>
            </a:lvl5pPr>
            <a:lvl6pPr lvl="5" algn="r" rtl="0">
              <a:lnSpc>
                <a:spcPct val="100000"/>
              </a:lnSpc>
              <a:spcBef>
                <a:spcPts val="0"/>
              </a:spcBef>
              <a:spcAft>
                <a:spcPts val="0"/>
              </a:spcAft>
              <a:buClr>
                <a:srgbClr val="1F1C51"/>
              </a:buClr>
              <a:buSzPts val="1400"/>
              <a:buNone/>
              <a:defRPr>
                <a:solidFill>
                  <a:srgbClr val="1F1C51"/>
                </a:solidFill>
              </a:defRPr>
            </a:lvl6pPr>
            <a:lvl7pPr lvl="6" algn="r" rtl="0">
              <a:lnSpc>
                <a:spcPct val="100000"/>
              </a:lnSpc>
              <a:spcBef>
                <a:spcPts val="0"/>
              </a:spcBef>
              <a:spcAft>
                <a:spcPts val="0"/>
              </a:spcAft>
              <a:buClr>
                <a:srgbClr val="1F1C51"/>
              </a:buClr>
              <a:buSzPts val="1400"/>
              <a:buNone/>
              <a:defRPr>
                <a:solidFill>
                  <a:srgbClr val="1F1C51"/>
                </a:solidFill>
              </a:defRPr>
            </a:lvl7pPr>
            <a:lvl8pPr lvl="7" algn="r" rtl="0">
              <a:lnSpc>
                <a:spcPct val="100000"/>
              </a:lnSpc>
              <a:spcBef>
                <a:spcPts val="0"/>
              </a:spcBef>
              <a:spcAft>
                <a:spcPts val="0"/>
              </a:spcAft>
              <a:buClr>
                <a:srgbClr val="1F1C51"/>
              </a:buClr>
              <a:buSzPts val="1400"/>
              <a:buNone/>
              <a:defRPr>
                <a:solidFill>
                  <a:srgbClr val="1F1C51"/>
                </a:solidFill>
              </a:defRPr>
            </a:lvl8pPr>
            <a:lvl9pPr lvl="8" algn="r" rtl="0">
              <a:lnSpc>
                <a:spcPct val="100000"/>
              </a:lnSpc>
              <a:spcBef>
                <a:spcPts val="0"/>
              </a:spcBef>
              <a:spcAft>
                <a:spcPts val="0"/>
              </a:spcAft>
              <a:buClr>
                <a:srgbClr val="1F1C51"/>
              </a:buClr>
              <a:buSzPts val="1400"/>
              <a:buNone/>
              <a:defRPr>
                <a:solidFill>
                  <a:srgbClr val="1F1C51"/>
                </a:solidFill>
              </a:defRPr>
            </a:lvl9pPr>
          </a:lstStyle>
          <a:p>
            <a:endParaRPr/>
          </a:p>
        </p:txBody>
      </p:sp>
      <p:sp>
        <p:nvSpPr>
          <p:cNvPr id="48" name="Google Shape;48;p13"/>
          <p:cNvSpPr txBox="1">
            <a:spLocks noGrp="1"/>
          </p:cNvSpPr>
          <p:nvPr>
            <p:ph type="ctrTitle" idx="2"/>
          </p:nvPr>
        </p:nvSpPr>
        <p:spPr>
          <a:xfrm>
            <a:off x="572003" y="2055075"/>
            <a:ext cx="2729100" cy="4581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1F1C51"/>
              </a:buClr>
              <a:buSzPts val="1800"/>
              <a:buNone/>
              <a:defRPr sz="1800">
                <a:solidFill>
                  <a:srgbClr val="1F1C51"/>
                </a:solidFill>
              </a:defRPr>
            </a:lvl1pPr>
            <a:lvl2pPr lvl="1" algn="r" rtl="0">
              <a:spcBef>
                <a:spcPts val="0"/>
              </a:spcBef>
              <a:spcAft>
                <a:spcPts val="0"/>
              </a:spcAft>
              <a:buClr>
                <a:srgbClr val="1F1C51"/>
              </a:buClr>
              <a:buSzPts val="1800"/>
              <a:buNone/>
              <a:defRPr sz="1800">
                <a:solidFill>
                  <a:srgbClr val="1F1C51"/>
                </a:solidFill>
              </a:defRPr>
            </a:lvl2pPr>
            <a:lvl3pPr lvl="2" algn="r" rtl="0">
              <a:spcBef>
                <a:spcPts val="0"/>
              </a:spcBef>
              <a:spcAft>
                <a:spcPts val="0"/>
              </a:spcAft>
              <a:buClr>
                <a:srgbClr val="1F1C51"/>
              </a:buClr>
              <a:buSzPts val="1800"/>
              <a:buNone/>
              <a:defRPr sz="1800">
                <a:solidFill>
                  <a:srgbClr val="1F1C51"/>
                </a:solidFill>
              </a:defRPr>
            </a:lvl3pPr>
            <a:lvl4pPr lvl="3" algn="r" rtl="0">
              <a:spcBef>
                <a:spcPts val="0"/>
              </a:spcBef>
              <a:spcAft>
                <a:spcPts val="0"/>
              </a:spcAft>
              <a:buClr>
                <a:srgbClr val="1F1C51"/>
              </a:buClr>
              <a:buSzPts val="1800"/>
              <a:buNone/>
              <a:defRPr sz="1800">
                <a:solidFill>
                  <a:srgbClr val="1F1C51"/>
                </a:solidFill>
              </a:defRPr>
            </a:lvl4pPr>
            <a:lvl5pPr lvl="4" algn="r" rtl="0">
              <a:spcBef>
                <a:spcPts val="0"/>
              </a:spcBef>
              <a:spcAft>
                <a:spcPts val="0"/>
              </a:spcAft>
              <a:buClr>
                <a:srgbClr val="1F1C51"/>
              </a:buClr>
              <a:buSzPts val="1800"/>
              <a:buNone/>
              <a:defRPr sz="1800">
                <a:solidFill>
                  <a:srgbClr val="1F1C51"/>
                </a:solidFill>
              </a:defRPr>
            </a:lvl5pPr>
            <a:lvl6pPr lvl="5" algn="r" rtl="0">
              <a:spcBef>
                <a:spcPts val="0"/>
              </a:spcBef>
              <a:spcAft>
                <a:spcPts val="0"/>
              </a:spcAft>
              <a:buClr>
                <a:srgbClr val="1F1C51"/>
              </a:buClr>
              <a:buSzPts val="1800"/>
              <a:buNone/>
              <a:defRPr sz="1800">
                <a:solidFill>
                  <a:srgbClr val="1F1C51"/>
                </a:solidFill>
              </a:defRPr>
            </a:lvl6pPr>
            <a:lvl7pPr lvl="6" algn="r" rtl="0">
              <a:spcBef>
                <a:spcPts val="0"/>
              </a:spcBef>
              <a:spcAft>
                <a:spcPts val="0"/>
              </a:spcAft>
              <a:buClr>
                <a:srgbClr val="1F1C51"/>
              </a:buClr>
              <a:buSzPts val="1800"/>
              <a:buNone/>
              <a:defRPr sz="1800">
                <a:solidFill>
                  <a:srgbClr val="1F1C51"/>
                </a:solidFill>
              </a:defRPr>
            </a:lvl7pPr>
            <a:lvl8pPr lvl="7" algn="r" rtl="0">
              <a:spcBef>
                <a:spcPts val="0"/>
              </a:spcBef>
              <a:spcAft>
                <a:spcPts val="0"/>
              </a:spcAft>
              <a:buClr>
                <a:srgbClr val="1F1C51"/>
              </a:buClr>
              <a:buSzPts val="1800"/>
              <a:buNone/>
              <a:defRPr sz="1800">
                <a:solidFill>
                  <a:srgbClr val="1F1C51"/>
                </a:solidFill>
              </a:defRPr>
            </a:lvl8pPr>
            <a:lvl9pPr lvl="8" algn="r" rtl="0">
              <a:spcBef>
                <a:spcPts val="0"/>
              </a:spcBef>
              <a:spcAft>
                <a:spcPts val="0"/>
              </a:spcAft>
              <a:buClr>
                <a:srgbClr val="1F1C51"/>
              </a:buClr>
              <a:buSzPts val="1800"/>
              <a:buNone/>
              <a:defRPr sz="1800">
                <a:solidFill>
                  <a:srgbClr val="1F1C51"/>
                </a:solidFill>
              </a:defRPr>
            </a:lvl9pPr>
          </a:lstStyle>
          <a:p>
            <a:endParaRPr/>
          </a:p>
        </p:txBody>
      </p:sp>
      <p:sp>
        <p:nvSpPr>
          <p:cNvPr id="49" name="Google Shape;49;p13"/>
          <p:cNvSpPr txBox="1">
            <a:spLocks noGrp="1"/>
          </p:cNvSpPr>
          <p:nvPr>
            <p:ph type="subTitle" idx="3"/>
          </p:nvPr>
        </p:nvSpPr>
        <p:spPr>
          <a:xfrm>
            <a:off x="572003" y="2453300"/>
            <a:ext cx="2729100" cy="6351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rgbClr val="1F1C51"/>
              </a:buClr>
              <a:buSzPts val="1400"/>
              <a:buNone/>
              <a:defRPr sz="1400">
                <a:solidFill>
                  <a:srgbClr val="1F1C51"/>
                </a:solidFill>
              </a:defRPr>
            </a:lvl1pPr>
            <a:lvl2pPr lvl="1" algn="r" rtl="0">
              <a:lnSpc>
                <a:spcPct val="100000"/>
              </a:lnSpc>
              <a:spcBef>
                <a:spcPts val="0"/>
              </a:spcBef>
              <a:spcAft>
                <a:spcPts val="0"/>
              </a:spcAft>
              <a:buClr>
                <a:srgbClr val="1F1C51"/>
              </a:buClr>
              <a:buSzPts val="1400"/>
              <a:buNone/>
              <a:defRPr>
                <a:solidFill>
                  <a:srgbClr val="1F1C51"/>
                </a:solidFill>
              </a:defRPr>
            </a:lvl2pPr>
            <a:lvl3pPr lvl="2" algn="r" rtl="0">
              <a:lnSpc>
                <a:spcPct val="100000"/>
              </a:lnSpc>
              <a:spcBef>
                <a:spcPts val="0"/>
              </a:spcBef>
              <a:spcAft>
                <a:spcPts val="0"/>
              </a:spcAft>
              <a:buClr>
                <a:srgbClr val="1F1C51"/>
              </a:buClr>
              <a:buSzPts val="1400"/>
              <a:buNone/>
              <a:defRPr>
                <a:solidFill>
                  <a:srgbClr val="1F1C51"/>
                </a:solidFill>
              </a:defRPr>
            </a:lvl3pPr>
            <a:lvl4pPr lvl="3" algn="r" rtl="0">
              <a:lnSpc>
                <a:spcPct val="100000"/>
              </a:lnSpc>
              <a:spcBef>
                <a:spcPts val="0"/>
              </a:spcBef>
              <a:spcAft>
                <a:spcPts val="0"/>
              </a:spcAft>
              <a:buClr>
                <a:srgbClr val="1F1C51"/>
              </a:buClr>
              <a:buSzPts val="1400"/>
              <a:buNone/>
              <a:defRPr>
                <a:solidFill>
                  <a:srgbClr val="1F1C51"/>
                </a:solidFill>
              </a:defRPr>
            </a:lvl4pPr>
            <a:lvl5pPr lvl="4" algn="r" rtl="0">
              <a:lnSpc>
                <a:spcPct val="100000"/>
              </a:lnSpc>
              <a:spcBef>
                <a:spcPts val="0"/>
              </a:spcBef>
              <a:spcAft>
                <a:spcPts val="0"/>
              </a:spcAft>
              <a:buClr>
                <a:srgbClr val="1F1C51"/>
              </a:buClr>
              <a:buSzPts val="1400"/>
              <a:buNone/>
              <a:defRPr>
                <a:solidFill>
                  <a:srgbClr val="1F1C51"/>
                </a:solidFill>
              </a:defRPr>
            </a:lvl5pPr>
            <a:lvl6pPr lvl="5" algn="r" rtl="0">
              <a:lnSpc>
                <a:spcPct val="100000"/>
              </a:lnSpc>
              <a:spcBef>
                <a:spcPts val="0"/>
              </a:spcBef>
              <a:spcAft>
                <a:spcPts val="0"/>
              </a:spcAft>
              <a:buClr>
                <a:srgbClr val="1F1C51"/>
              </a:buClr>
              <a:buSzPts val="1400"/>
              <a:buNone/>
              <a:defRPr>
                <a:solidFill>
                  <a:srgbClr val="1F1C51"/>
                </a:solidFill>
              </a:defRPr>
            </a:lvl6pPr>
            <a:lvl7pPr lvl="6" algn="r" rtl="0">
              <a:lnSpc>
                <a:spcPct val="100000"/>
              </a:lnSpc>
              <a:spcBef>
                <a:spcPts val="0"/>
              </a:spcBef>
              <a:spcAft>
                <a:spcPts val="0"/>
              </a:spcAft>
              <a:buClr>
                <a:srgbClr val="1F1C51"/>
              </a:buClr>
              <a:buSzPts val="1400"/>
              <a:buNone/>
              <a:defRPr>
                <a:solidFill>
                  <a:srgbClr val="1F1C51"/>
                </a:solidFill>
              </a:defRPr>
            </a:lvl7pPr>
            <a:lvl8pPr lvl="7" algn="r" rtl="0">
              <a:lnSpc>
                <a:spcPct val="100000"/>
              </a:lnSpc>
              <a:spcBef>
                <a:spcPts val="0"/>
              </a:spcBef>
              <a:spcAft>
                <a:spcPts val="0"/>
              </a:spcAft>
              <a:buClr>
                <a:srgbClr val="1F1C51"/>
              </a:buClr>
              <a:buSzPts val="1400"/>
              <a:buNone/>
              <a:defRPr>
                <a:solidFill>
                  <a:srgbClr val="1F1C51"/>
                </a:solidFill>
              </a:defRPr>
            </a:lvl8pPr>
            <a:lvl9pPr lvl="8" algn="r" rtl="0">
              <a:lnSpc>
                <a:spcPct val="100000"/>
              </a:lnSpc>
              <a:spcBef>
                <a:spcPts val="0"/>
              </a:spcBef>
              <a:spcAft>
                <a:spcPts val="0"/>
              </a:spcAft>
              <a:buClr>
                <a:srgbClr val="1F1C51"/>
              </a:buClr>
              <a:buSzPts val="1400"/>
              <a:buNone/>
              <a:defRPr>
                <a:solidFill>
                  <a:srgbClr val="1F1C51"/>
                </a:solidFill>
              </a:defRPr>
            </a:lvl9pPr>
          </a:lstStyle>
          <a:p>
            <a:endParaRPr/>
          </a:p>
        </p:txBody>
      </p:sp>
      <p:sp>
        <p:nvSpPr>
          <p:cNvPr id="50" name="Google Shape;50;p13"/>
          <p:cNvSpPr txBox="1">
            <a:spLocks noGrp="1"/>
          </p:cNvSpPr>
          <p:nvPr>
            <p:ph type="ctrTitle" idx="4"/>
          </p:nvPr>
        </p:nvSpPr>
        <p:spPr>
          <a:xfrm>
            <a:off x="572003" y="3495275"/>
            <a:ext cx="2729100" cy="4581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1F1C51"/>
              </a:buClr>
              <a:buSzPts val="1800"/>
              <a:buNone/>
              <a:defRPr sz="1800">
                <a:solidFill>
                  <a:srgbClr val="1F1C51"/>
                </a:solidFill>
              </a:defRPr>
            </a:lvl1pPr>
            <a:lvl2pPr lvl="1" algn="r" rtl="0">
              <a:spcBef>
                <a:spcPts val="0"/>
              </a:spcBef>
              <a:spcAft>
                <a:spcPts val="0"/>
              </a:spcAft>
              <a:buClr>
                <a:srgbClr val="1F1C51"/>
              </a:buClr>
              <a:buSzPts val="1800"/>
              <a:buNone/>
              <a:defRPr sz="1800">
                <a:solidFill>
                  <a:srgbClr val="1F1C51"/>
                </a:solidFill>
              </a:defRPr>
            </a:lvl2pPr>
            <a:lvl3pPr lvl="2" algn="r" rtl="0">
              <a:spcBef>
                <a:spcPts val="0"/>
              </a:spcBef>
              <a:spcAft>
                <a:spcPts val="0"/>
              </a:spcAft>
              <a:buClr>
                <a:srgbClr val="1F1C51"/>
              </a:buClr>
              <a:buSzPts val="1800"/>
              <a:buNone/>
              <a:defRPr sz="1800">
                <a:solidFill>
                  <a:srgbClr val="1F1C51"/>
                </a:solidFill>
              </a:defRPr>
            </a:lvl3pPr>
            <a:lvl4pPr lvl="3" algn="r" rtl="0">
              <a:spcBef>
                <a:spcPts val="0"/>
              </a:spcBef>
              <a:spcAft>
                <a:spcPts val="0"/>
              </a:spcAft>
              <a:buClr>
                <a:srgbClr val="1F1C51"/>
              </a:buClr>
              <a:buSzPts val="1800"/>
              <a:buNone/>
              <a:defRPr sz="1800">
                <a:solidFill>
                  <a:srgbClr val="1F1C51"/>
                </a:solidFill>
              </a:defRPr>
            </a:lvl4pPr>
            <a:lvl5pPr lvl="4" algn="r" rtl="0">
              <a:spcBef>
                <a:spcPts val="0"/>
              </a:spcBef>
              <a:spcAft>
                <a:spcPts val="0"/>
              </a:spcAft>
              <a:buClr>
                <a:srgbClr val="1F1C51"/>
              </a:buClr>
              <a:buSzPts val="1800"/>
              <a:buNone/>
              <a:defRPr sz="1800">
                <a:solidFill>
                  <a:srgbClr val="1F1C51"/>
                </a:solidFill>
              </a:defRPr>
            </a:lvl5pPr>
            <a:lvl6pPr lvl="5" algn="r" rtl="0">
              <a:spcBef>
                <a:spcPts val="0"/>
              </a:spcBef>
              <a:spcAft>
                <a:spcPts val="0"/>
              </a:spcAft>
              <a:buClr>
                <a:srgbClr val="1F1C51"/>
              </a:buClr>
              <a:buSzPts val="1800"/>
              <a:buNone/>
              <a:defRPr sz="1800">
                <a:solidFill>
                  <a:srgbClr val="1F1C51"/>
                </a:solidFill>
              </a:defRPr>
            </a:lvl6pPr>
            <a:lvl7pPr lvl="6" algn="r" rtl="0">
              <a:spcBef>
                <a:spcPts val="0"/>
              </a:spcBef>
              <a:spcAft>
                <a:spcPts val="0"/>
              </a:spcAft>
              <a:buClr>
                <a:srgbClr val="1F1C51"/>
              </a:buClr>
              <a:buSzPts val="1800"/>
              <a:buNone/>
              <a:defRPr sz="1800">
                <a:solidFill>
                  <a:srgbClr val="1F1C51"/>
                </a:solidFill>
              </a:defRPr>
            </a:lvl7pPr>
            <a:lvl8pPr lvl="7" algn="r" rtl="0">
              <a:spcBef>
                <a:spcPts val="0"/>
              </a:spcBef>
              <a:spcAft>
                <a:spcPts val="0"/>
              </a:spcAft>
              <a:buClr>
                <a:srgbClr val="1F1C51"/>
              </a:buClr>
              <a:buSzPts val="1800"/>
              <a:buNone/>
              <a:defRPr sz="1800">
                <a:solidFill>
                  <a:srgbClr val="1F1C51"/>
                </a:solidFill>
              </a:defRPr>
            </a:lvl8pPr>
            <a:lvl9pPr lvl="8" algn="r" rtl="0">
              <a:spcBef>
                <a:spcPts val="0"/>
              </a:spcBef>
              <a:spcAft>
                <a:spcPts val="0"/>
              </a:spcAft>
              <a:buClr>
                <a:srgbClr val="1F1C51"/>
              </a:buClr>
              <a:buSzPts val="1800"/>
              <a:buNone/>
              <a:defRPr sz="1800">
                <a:solidFill>
                  <a:srgbClr val="1F1C51"/>
                </a:solidFill>
              </a:defRPr>
            </a:lvl9pPr>
          </a:lstStyle>
          <a:p>
            <a:endParaRPr/>
          </a:p>
        </p:txBody>
      </p:sp>
      <p:sp>
        <p:nvSpPr>
          <p:cNvPr id="51" name="Google Shape;51;p13"/>
          <p:cNvSpPr txBox="1">
            <a:spLocks noGrp="1"/>
          </p:cNvSpPr>
          <p:nvPr>
            <p:ph type="subTitle" idx="5"/>
          </p:nvPr>
        </p:nvSpPr>
        <p:spPr>
          <a:xfrm>
            <a:off x="572003" y="3893500"/>
            <a:ext cx="2729100" cy="6351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rgbClr val="1F1C51"/>
              </a:buClr>
              <a:buSzPts val="1400"/>
              <a:buNone/>
              <a:defRPr sz="1400">
                <a:solidFill>
                  <a:srgbClr val="1F1C51"/>
                </a:solidFill>
              </a:defRPr>
            </a:lvl1pPr>
            <a:lvl2pPr lvl="1" algn="r" rtl="0">
              <a:lnSpc>
                <a:spcPct val="100000"/>
              </a:lnSpc>
              <a:spcBef>
                <a:spcPts val="0"/>
              </a:spcBef>
              <a:spcAft>
                <a:spcPts val="0"/>
              </a:spcAft>
              <a:buClr>
                <a:srgbClr val="1F1C51"/>
              </a:buClr>
              <a:buSzPts val="1400"/>
              <a:buNone/>
              <a:defRPr>
                <a:solidFill>
                  <a:srgbClr val="1F1C51"/>
                </a:solidFill>
              </a:defRPr>
            </a:lvl2pPr>
            <a:lvl3pPr lvl="2" algn="r" rtl="0">
              <a:lnSpc>
                <a:spcPct val="100000"/>
              </a:lnSpc>
              <a:spcBef>
                <a:spcPts val="0"/>
              </a:spcBef>
              <a:spcAft>
                <a:spcPts val="0"/>
              </a:spcAft>
              <a:buClr>
                <a:srgbClr val="1F1C51"/>
              </a:buClr>
              <a:buSzPts val="1400"/>
              <a:buNone/>
              <a:defRPr>
                <a:solidFill>
                  <a:srgbClr val="1F1C51"/>
                </a:solidFill>
              </a:defRPr>
            </a:lvl3pPr>
            <a:lvl4pPr lvl="3" algn="r" rtl="0">
              <a:lnSpc>
                <a:spcPct val="100000"/>
              </a:lnSpc>
              <a:spcBef>
                <a:spcPts val="0"/>
              </a:spcBef>
              <a:spcAft>
                <a:spcPts val="0"/>
              </a:spcAft>
              <a:buClr>
                <a:srgbClr val="1F1C51"/>
              </a:buClr>
              <a:buSzPts val="1400"/>
              <a:buNone/>
              <a:defRPr>
                <a:solidFill>
                  <a:srgbClr val="1F1C51"/>
                </a:solidFill>
              </a:defRPr>
            </a:lvl4pPr>
            <a:lvl5pPr lvl="4" algn="r" rtl="0">
              <a:lnSpc>
                <a:spcPct val="100000"/>
              </a:lnSpc>
              <a:spcBef>
                <a:spcPts val="0"/>
              </a:spcBef>
              <a:spcAft>
                <a:spcPts val="0"/>
              </a:spcAft>
              <a:buClr>
                <a:srgbClr val="1F1C51"/>
              </a:buClr>
              <a:buSzPts val="1400"/>
              <a:buNone/>
              <a:defRPr>
                <a:solidFill>
                  <a:srgbClr val="1F1C51"/>
                </a:solidFill>
              </a:defRPr>
            </a:lvl5pPr>
            <a:lvl6pPr lvl="5" algn="r" rtl="0">
              <a:lnSpc>
                <a:spcPct val="100000"/>
              </a:lnSpc>
              <a:spcBef>
                <a:spcPts val="0"/>
              </a:spcBef>
              <a:spcAft>
                <a:spcPts val="0"/>
              </a:spcAft>
              <a:buClr>
                <a:srgbClr val="1F1C51"/>
              </a:buClr>
              <a:buSzPts val="1400"/>
              <a:buNone/>
              <a:defRPr>
                <a:solidFill>
                  <a:srgbClr val="1F1C51"/>
                </a:solidFill>
              </a:defRPr>
            </a:lvl6pPr>
            <a:lvl7pPr lvl="6" algn="r" rtl="0">
              <a:lnSpc>
                <a:spcPct val="100000"/>
              </a:lnSpc>
              <a:spcBef>
                <a:spcPts val="0"/>
              </a:spcBef>
              <a:spcAft>
                <a:spcPts val="0"/>
              </a:spcAft>
              <a:buClr>
                <a:srgbClr val="1F1C51"/>
              </a:buClr>
              <a:buSzPts val="1400"/>
              <a:buNone/>
              <a:defRPr>
                <a:solidFill>
                  <a:srgbClr val="1F1C51"/>
                </a:solidFill>
              </a:defRPr>
            </a:lvl7pPr>
            <a:lvl8pPr lvl="7" algn="r" rtl="0">
              <a:lnSpc>
                <a:spcPct val="100000"/>
              </a:lnSpc>
              <a:spcBef>
                <a:spcPts val="0"/>
              </a:spcBef>
              <a:spcAft>
                <a:spcPts val="0"/>
              </a:spcAft>
              <a:buClr>
                <a:srgbClr val="1F1C51"/>
              </a:buClr>
              <a:buSzPts val="1400"/>
              <a:buNone/>
              <a:defRPr>
                <a:solidFill>
                  <a:srgbClr val="1F1C51"/>
                </a:solidFill>
              </a:defRPr>
            </a:lvl8pPr>
            <a:lvl9pPr lvl="8" algn="r" rtl="0">
              <a:lnSpc>
                <a:spcPct val="100000"/>
              </a:lnSpc>
              <a:spcBef>
                <a:spcPts val="0"/>
              </a:spcBef>
              <a:spcAft>
                <a:spcPts val="0"/>
              </a:spcAft>
              <a:buClr>
                <a:srgbClr val="1F1C51"/>
              </a:buClr>
              <a:buSzPts val="1400"/>
              <a:buNone/>
              <a:defRPr>
                <a:solidFill>
                  <a:srgbClr val="1F1C51"/>
                </a:solidFill>
              </a:defRPr>
            </a:lvl9pPr>
          </a:lstStyle>
          <a:p>
            <a:endParaRPr/>
          </a:p>
        </p:txBody>
      </p:sp>
      <p:sp>
        <p:nvSpPr>
          <p:cNvPr id="52" name="Google Shape;52;p13"/>
          <p:cNvSpPr txBox="1">
            <a:spLocks noGrp="1"/>
          </p:cNvSpPr>
          <p:nvPr>
            <p:ph type="title" idx="6" hasCustomPrompt="1"/>
          </p:nvPr>
        </p:nvSpPr>
        <p:spPr>
          <a:xfrm>
            <a:off x="3377303" y="739713"/>
            <a:ext cx="1192200" cy="790200"/>
          </a:xfrm>
          <a:prstGeom prst="rect">
            <a:avLst/>
          </a:prstGeom>
        </p:spPr>
        <p:txBody>
          <a:bodyPr spcFirstLastPara="1" wrap="square" lIns="91425" tIns="91425" rIns="91425" bIns="91425" anchor="ctr" anchorCtr="0">
            <a:noAutofit/>
          </a:bodyPr>
          <a:lstStyle>
            <a:lvl1pPr lvl="0" rtl="0">
              <a:spcBef>
                <a:spcPts val="0"/>
              </a:spcBef>
              <a:spcAft>
                <a:spcPts val="0"/>
              </a:spcAft>
              <a:buSzPts val="4000"/>
              <a:buNone/>
              <a:defRPr sz="4000"/>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a:r>
              <a:t>xx%</a:t>
            </a:r>
          </a:p>
        </p:txBody>
      </p:sp>
      <p:sp>
        <p:nvSpPr>
          <p:cNvPr id="53" name="Google Shape;53;p13"/>
          <p:cNvSpPr txBox="1">
            <a:spLocks noGrp="1"/>
          </p:cNvSpPr>
          <p:nvPr>
            <p:ph type="title" idx="7" hasCustomPrompt="1"/>
          </p:nvPr>
        </p:nvSpPr>
        <p:spPr>
          <a:xfrm>
            <a:off x="3377303" y="2176650"/>
            <a:ext cx="1192200" cy="790200"/>
          </a:xfrm>
          <a:prstGeom prst="rect">
            <a:avLst/>
          </a:prstGeom>
        </p:spPr>
        <p:txBody>
          <a:bodyPr spcFirstLastPara="1" wrap="square" lIns="91425" tIns="91425" rIns="91425" bIns="91425" anchor="ctr" anchorCtr="0">
            <a:noAutofit/>
          </a:bodyPr>
          <a:lstStyle>
            <a:lvl1pPr lvl="0" rtl="0">
              <a:spcBef>
                <a:spcPts val="0"/>
              </a:spcBef>
              <a:spcAft>
                <a:spcPts val="0"/>
              </a:spcAft>
              <a:buSzPts val="4000"/>
              <a:buNone/>
              <a:defRPr sz="4000"/>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a:r>
              <a:t>xx%</a:t>
            </a:r>
          </a:p>
        </p:txBody>
      </p:sp>
      <p:sp>
        <p:nvSpPr>
          <p:cNvPr id="54" name="Google Shape;54;p13"/>
          <p:cNvSpPr txBox="1">
            <a:spLocks noGrp="1"/>
          </p:cNvSpPr>
          <p:nvPr>
            <p:ph type="title" idx="8" hasCustomPrompt="1"/>
          </p:nvPr>
        </p:nvSpPr>
        <p:spPr>
          <a:xfrm>
            <a:off x="3377303" y="3613600"/>
            <a:ext cx="1192200" cy="790200"/>
          </a:xfrm>
          <a:prstGeom prst="rect">
            <a:avLst/>
          </a:prstGeom>
        </p:spPr>
        <p:txBody>
          <a:bodyPr spcFirstLastPara="1" wrap="square" lIns="91425" tIns="91425" rIns="91425" bIns="91425" anchor="ctr" anchorCtr="0">
            <a:noAutofit/>
          </a:bodyPr>
          <a:lstStyle>
            <a:lvl1pPr lvl="0" rtl="0">
              <a:spcBef>
                <a:spcPts val="0"/>
              </a:spcBef>
              <a:spcAft>
                <a:spcPts val="0"/>
              </a:spcAft>
              <a:buSzPts val="4000"/>
              <a:buNone/>
              <a:defRPr sz="4000"/>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a:r>
              <a:t>xx%</a:t>
            </a:r>
          </a:p>
        </p:txBody>
      </p:sp>
      <p:sp>
        <p:nvSpPr>
          <p:cNvPr id="55" name="Google Shape;55;p13"/>
          <p:cNvSpPr txBox="1">
            <a:spLocks noGrp="1"/>
          </p:cNvSpPr>
          <p:nvPr>
            <p:ph type="title" idx="9" hasCustomPrompt="1"/>
          </p:nvPr>
        </p:nvSpPr>
        <p:spPr>
          <a:xfrm>
            <a:off x="4574503" y="739713"/>
            <a:ext cx="1192200" cy="790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4000"/>
              <a:buNone/>
              <a:defRPr sz="4000"/>
            </a:lvl1pPr>
            <a:lvl2pPr lvl="1" algn="r" rtl="0">
              <a:spcBef>
                <a:spcPts val="0"/>
              </a:spcBef>
              <a:spcAft>
                <a:spcPts val="0"/>
              </a:spcAft>
              <a:buSzPts val="4000"/>
              <a:buNone/>
              <a:defRPr sz="4000"/>
            </a:lvl2pPr>
            <a:lvl3pPr lvl="2" algn="r" rtl="0">
              <a:spcBef>
                <a:spcPts val="0"/>
              </a:spcBef>
              <a:spcAft>
                <a:spcPts val="0"/>
              </a:spcAft>
              <a:buSzPts val="4000"/>
              <a:buNone/>
              <a:defRPr sz="4000"/>
            </a:lvl3pPr>
            <a:lvl4pPr lvl="3" algn="r" rtl="0">
              <a:spcBef>
                <a:spcPts val="0"/>
              </a:spcBef>
              <a:spcAft>
                <a:spcPts val="0"/>
              </a:spcAft>
              <a:buSzPts val="4000"/>
              <a:buNone/>
              <a:defRPr sz="4000"/>
            </a:lvl4pPr>
            <a:lvl5pPr lvl="4" algn="r" rtl="0">
              <a:spcBef>
                <a:spcPts val="0"/>
              </a:spcBef>
              <a:spcAft>
                <a:spcPts val="0"/>
              </a:spcAft>
              <a:buSzPts val="4000"/>
              <a:buNone/>
              <a:defRPr sz="4000"/>
            </a:lvl5pPr>
            <a:lvl6pPr lvl="5" algn="r" rtl="0">
              <a:spcBef>
                <a:spcPts val="0"/>
              </a:spcBef>
              <a:spcAft>
                <a:spcPts val="0"/>
              </a:spcAft>
              <a:buSzPts val="4000"/>
              <a:buNone/>
              <a:defRPr sz="4000"/>
            </a:lvl6pPr>
            <a:lvl7pPr lvl="6" algn="r" rtl="0">
              <a:spcBef>
                <a:spcPts val="0"/>
              </a:spcBef>
              <a:spcAft>
                <a:spcPts val="0"/>
              </a:spcAft>
              <a:buSzPts val="4000"/>
              <a:buNone/>
              <a:defRPr sz="4000"/>
            </a:lvl7pPr>
            <a:lvl8pPr lvl="7" algn="r" rtl="0">
              <a:spcBef>
                <a:spcPts val="0"/>
              </a:spcBef>
              <a:spcAft>
                <a:spcPts val="0"/>
              </a:spcAft>
              <a:buSzPts val="4000"/>
              <a:buNone/>
              <a:defRPr sz="4000"/>
            </a:lvl8pPr>
            <a:lvl9pPr lvl="8" algn="r" rtl="0">
              <a:spcBef>
                <a:spcPts val="0"/>
              </a:spcBef>
              <a:spcAft>
                <a:spcPts val="0"/>
              </a:spcAft>
              <a:buSzPts val="4000"/>
              <a:buNone/>
              <a:defRPr sz="4000"/>
            </a:lvl9pPr>
          </a:lstStyle>
          <a:p>
            <a:r>
              <a:t>xx%</a:t>
            </a:r>
          </a:p>
        </p:txBody>
      </p:sp>
      <p:sp>
        <p:nvSpPr>
          <p:cNvPr id="56" name="Google Shape;56;p13"/>
          <p:cNvSpPr txBox="1">
            <a:spLocks noGrp="1"/>
          </p:cNvSpPr>
          <p:nvPr>
            <p:ph type="title" idx="13" hasCustomPrompt="1"/>
          </p:nvPr>
        </p:nvSpPr>
        <p:spPr>
          <a:xfrm>
            <a:off x="4574503" y="2176650"/>
            <a:ext cx="1192200" cy="790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4000"/>
              <a:buNone/>
              <a:defRPr sz="4000"/>
            </a:lvl1pPr>
            <a:lvl2pPr lvl="1" algn="r" rtl="0">
              <a:spcBef>
                <a:spcPts val="0"/>
              </a:spcBef>
              <a:spcAft>
                <a:spcPts val="0"/>
              </a:spcAft>
              <a:buSzPts val="4000"/>
              <a:buNone/>
              <a:defRPr sz="4000"/>
            </a:lvl2pPr>
            <a:lvl3pPr lvl="2" algn="r" rtl="0">
              <a:spcBef>
                <a:spcPts val="0"/>
              </a:spcBef>
              <a:spcAft>
                <a:spcPts val="0"/>
              </a:spcAft>
              <a:buSzPts val="4000"/>
              <a:buNone/>
              <a:defRPr sz="4000"/>
            </a:lvl3pPr>
            <a:lvl4pPr lvl="3" algn="r" rtl="0">
              <a:spcBef>
                <a:spcPts val="0"/>
              </a:spcBef>
              <a:spcAft>
                <a:spcPts val="0"/>
              </a:spcAft>
              <a:buSzPts val="4000"/>
              <a:buNone/>
              <a:defRPr sz="4000"/>
            </a:lvl4pPr>
            <a:lvl5pPr lvl="4" algn="r" rtl="0">
              <a:spcBef>
                <a:spcPts val="0"/>
              </a:spcBef>
              <a:spcAft>
                <a:spcPts val="0"/>
              </a:spcAft>
              <a:buSzPts val="4000"/>
              <a:buNone/>
              <a:defRPr sz="4000"/>
            </a:lvl5pPr>
            <a:lvl6pPr lvl="5" algn="r" rtl="0">
              <a:spcBef>
                <a:spcPts val="0"/>
              </a:spcBef>
              <a:spcAft>
                <a:spcPts val="0"/>
              </a:spcAft>
              <a:buSzPts val="4000"/>
              <a:buNone/>
              <a:defRPr sz="4000"/>
            </a:lvl6pPr>
            <a:lvl7pPr lvl="6" algn="r" rtl="0">
              <a:spcBef>
                <a:spcPts val="0"/>
              </a:spcBef>
              <a:spcAft>
                <a:spcPts val="0"/>
              </a:spcAft>
              <a:buSzPts val="4000"/>
              <a:buNone/>
              <a:defRPr sz="4000"/>
            </a:lvl7pPr>
            <a:lvl8pPr lvl="7" algn="r" rtl="0">
              <a:spcBef>
                <a:spcPts val="0"/>
              </a:spcBef>
              <a:spcAft>
                <a:spcPts val="0"/>
              </a:spcAft>
              <a:buSzPts val="4000"/>
              <a:buNone/>
              <a:defRPr sz="4000"/>
            </a:lvl8pPr>
            <a:lvl9pPr lvl="8" algn="r" rtl="0">
              <a:spcBef>
                <a:spcPts val="0"/>
              </a:spcBef>
              <a:spcAft>
                <a:spcPts val="0"/>
              </a:spcAft>
              <a:buSzPts val="4000"/>
              <a:buNone/>
              <a:defRPr sz="4000"/>
            </a:lvl9pPr>
          </a:lstStyle>
          <a:p>
            <a:r>
              <a:t>xx%</a:t>
            </a:r>
          </a:p>
        </p:txBody>
      </p:sp>
      <p:sp>
        <p:nvSpPr>
          <p:cNvPr id="57" name="Google Shape;57;p13"/>
          <p:cNvSpPr txBox="1">
            <a:spLocks noGrp="1"/>
          </p:cNvSpPr>
          <p:nvPr>
            <p:ph type="title" idx="14" hasCustomPrompt="1"/>
          </p:nvPr>
        </p:nvSpPr>
        <p:spPr>
          <a:xfrm>
            <a:off x="4574503" y="3613600"/>
            <a:ext cx="1192200" cy="790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4000"/>
              <a:buNone/>
              <a:defRPr sz="4000"/>
            </a:lvl1pPr>
            <a:lvl2pPr lvl="1" algn="r" rtl="0">
              <a:spcBef>
                <a:spcPts val="0"/>
              </a:spcBef>
              <a:spcAft>
                <a:spcPts val="0"/>
              </a:spcAft>
              <a:buSzPts val="4000"/>
              <a:buNone/>
              <a:defRPr sz="4000"/>
            </a:lvl2pPr>
            <a:lvl3pPr lvl="2" algn="r" rtl="0">
              <a:spcBef>
                <a:spcPts val="0"/>
              </a:spcBef>
              <a:spcAft>
                <a:spcPts val="0"/>
              </a:spcAft>
              <a:buSzPts val="4000"/>
              <a:buNone/>
              <a:defRPr sz="4000"/>
            </a:lvl3pPr>
            <a:lvl4pPr lvl="3" algn="r" rtl="0">
              <a:spcBef>
                <a:spcPts val="0"/>
              </a:spcBef>
              <a:spcAft>
                <a:spcPts val="0"/>
              </a:spcAft>
              <a:buSzPts val="4000"/>
              <a:buNone/>
              <a:defRPr sz="4000"/>
            </a:lvl4pPr>
            <a:lvl5pPr lvl="4" algn="r" rtl="0">
              <a:spcBef>
                <a:spcPts val="0"/>
              </a:spcBef>
              <a:spcAft>
                <a:spcPts val="0"/>
              </a:spcAft>
              <a:buSzPts val="4000"/>
              <a:buNone/>
              <a:defRPr sz="4000"/>
            </a:lvl5pPr>
            <a:lvl6pPr lvl="5" algn="r" rtl="0">
              <a:spcBef>
                <a:spcPts val="0"/>
              </a:spcBef>
              <a:spcAft>
                <a:spcPts val="0"/>
              </a:spcAft>
              <a:buSzPts val="4000"/>
              <a:buNone/>
              <a:defRPr sz="4000"/>
            </a:lvl6pPr>
            <a:lvl7pPr lvl="6" algn="r" rtl="0">
              <a:spcBef>
                <a:spcPts val="0"/>
              </a:spcBef>
              <a:spcAft>
                <a:spcPts val="0"/>
              </a:spcAft>
              <a:buSzPts val="4000"/>
              <a:buNone/>
              <a:defRPr sz="4000"/>
            </a:lvl7pPr>
            <a:lvl8pPr lvl="7" algn="r" rtl="0">
              <a:spcBef>
                <a:spcPts val="0"/>
              </a:spcBef>
              <a:spcAft>
                <a:spcPts val="0"/>
              </a:spcAft>
              <a:buSzPts val="4000"/>
              <a:buNone/>
              <a:defRPr sz="4000"/>
            </a:lvl8pPr>
            <a:lvl9pPr lvl="8" algn="r" rtl="0">
              <a:spcBef>
                <a:spcPts val="0"/>
              </a:spcBef>
              <a:spcAft>
                <a:spcPts val="0"/>
              </a:spcAft>
              <a:buSzPts val="4000"/>
              <a:buNone/>
              <a:defRPr sz="4000"/>
            </a:lvl9pPr>
          </a:lstStyle>
          <a:p>
            <a:r>
              <a:t>xx%</a:t>
            </a:r>
          </a:p>
        </p:txBody>
      </p:sp>
      <p:sp>
        <p:nvSpPr>
          <p:cNvPr id="58" name="Google Shape;58;p13"/>
          <p:cNvSpPr txBox="1">
            <a:spLocks noGrp="1"/>
          </p:cNvSpPr>
          <p:nvPr>
            <p:ph type="ctrTitle" idx="15"/>
          </p:nvPr>
        </p:nvSpPr>
        <p:spPr>
          <a:xfrm>
            <a:off x="5842903" y="614888"/>
            <a:ext cx="2729100" cy="4581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1F1C51"/>
              </a:buClr>
              <a:buSzPts val="1800"/>
              <a:buNone/>
              <a:defRPr sz="1800">
                <a:solidFill>
                  <a:srgbClr val="1F1C51"/>
                </a:solidFill>
              </a:defRPr>
            </a:lvl1pPr>
            <a:lvl2pPr lvl="1" rtl="0">
              <a:spcBef>
                <a:spcPts val="0"/>
              </a:spcBef>
              <a:spcAft>
                <a:spcPts val="0"/>
              </a:spcAft>
              <a:buClr>
                <a:srgbClr val="1F1C51"/>
              </a:buClr>
              <a:buSzPts val="1800"/>
              <a:buNone/>
              <a:defRPr sz="1800">
                <a:solidFill>
                  <a:srgbClr val="1F1C51"/>
                </a:solidFill>
              </a:defRPr>
            </a:lvl2pPr>
            <a:lvl3pPr lvl="2" rtl="0">
              <a:spcBef>
                <a:spcPts val="0"/>
              </a:spcBef>
              <a:spcAft>
                <a:spcPts val="0"/>
              </a:spcAft>
              <a:buClr>
                <a:srgbClr val="1F1C51"/>
              </a:buClr>
              <a:buSzPts val="1800"/>
              <a:buNone/>
              <a:defRPr sz="1800">
                <a:solidFill>
                  <a:srgbClr val="1F1C51"/>
                </a:solidFill>
              </a:defRPr>
            </a:lvl3pPr>
            <a:lvl4pPr lvl="3" rtl="0">
              <a:spcBef>
                <a:spcPts val="0"/>
              </a:spcBef>
              <a:spcAft>
                <a:spcPts val="0"/>
              </a:spcAft>
              <a:buClr>
                <a:srgbClr val="1F1C51"/>
              </a:buClr>
              <a:buSzPts val="1800"/>
              <a:buNone/>
              <a:defRPr sz="1800">
                <a:solidFill>
                  <a:srgbClr val="1F1C51"/>
                </a:solidFill>
              </a:defRPr>
            </a:lvl4pPr>
            <a:lvl5pPr lvl="4" rtl="0">
              <a:spcBef>
                <a:spcPts val="0"/>
              </a:spcBef>
              <a:spcAft>
                <a:spcPts val="0"/>
              </a:spcAft>
              <a:buClr>
                <a:srgbClr val="1F1C51"/>
              </a:buClr>
              <a:buSzPts val="1800"/>
              <a:buNone/>
              <a:defRPr sz="1800">
                <a:solidFill>
                  <a:srgbClr val="1F1C51"/>
                </a:solidFill>
              </a:defRPr>
            </a:lvl5pPr>
            <a:lvl6pPr lvl="5" rtl="0">
              <a:spcBef>
                <a:spcPts val="0"/>
              </a:spcBef>
              <a:spcAft>
                <a:spcPts val="0"/>
              </a:spcAft>
              <a:buClr>
                <a:srgbClr val="1F1C51"/>
              </a:buClr>
              <a:buSzPts val="1800"/>
              <a:buNone/>
              <a:defRPr sz="1800">
                <a:solidFill>
                  <a:srgbClr val="1F1C51"/>
                </a:solidFill>
              </a:defRPr>
            </a:lvl6pPr>
            <a:lvl7pPr lvl="6" rtl="0">
              <a:spcBef>
                <a:spcPts val="0"/>
              </a:spcBef>
              <a:spcAft>
                <a:spcPts val="0"/>
              </a:spcAft>
              <a:buClr>
                <a:srgbClr val="1F1C51"/>
              </a:buClr>
              <a:buSzPts val="1800"/>
              <a:buNone/>
              <a:defRPr sz="1800">
                <a:solidFill>
                  <a:srgbClr val="1F1C51"/>
                </a:solidFill>
              </a:defRPr>
            </a:lvl7pPr>
            <a:lvl8pPr lvl="7" rtl="0">
              <a:spcBef>
                <a:spcPts val="0"/>
              </a:spcBef>
              <a:spcAft>
                <a:spcPts val="0"/>
              </a:spcAft>
              <a:buClr>
                <a:srgbClr val="1F1C51"/>
              </a:buClr>
              <a:buSzPts val="1800"/>
              <a:buNone/>
              <a:defRPr sz="1800">
                <a:solidFill>
                  <a:srgbClr val="1F1C51"/>
                </a:solidFill>
              </a:defRPr>
            </a:lvl8pPr>
            <a:lvl9pPr lvl="8" rtl="0">
              <a:spcBef>
                <a:spcPts val="0"/>
              </a:spcBef>
              <a:spcAft>
                <a:spcPts val="0"/>
              </a:spcAft>
              <a:buClr>
                <a:srgbClr val="1F1C51"/>
              </a:buClr>
              <a:buSzPts val="1800"/>
              <a:buNone/>
              <a:defRPr sz="1800">
                <a:solidFill>
                  <a:srgbClr val="1F1C51"/>
                </a:solidFill>
              </a:defRPr>
            </a:lvl9pPr>
          </a:lstStyle>
          <a:p>
            <a:endParaRPr/>
          </a:p>
        </p:txBody>
      </p:sp>
      <p:sp>
        <p:nvSpPr>
          <p:cNvPr id="59" name="Google Shape;59;p13"/>
          <p:cNvSpPr txBox="1">
            <a:spLocks noGrp="1"/>
          </p:cNvSpPr>
          <p:nvPr>
            <p:ph type="subTitle" idx="16"/>
          </p:nvPr>
        </p:nvSpPr>
        <p:spPr>
          <a:xfrm>
            <a:off x="5842903" y="1013113"/>
            <a:ext cx="2729100" cy="635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1F1C51"/>
              </a:buClr>
              <a:buSzPts val="1400"/>
              <a:buNone/>
              <a:defRPr sz="1400">
                <a:solidFill>
                  <a:srgbClr val="1F1C51"/>
                </a:solidFill>
              </a:defRPr>
            </a:lvl1pPr>
            <a:lvl2pPr lvl="1" rtl="0">
              <a:lnSpc>
                <a:spcPct val="100000"/>
              </a:lnSpc>
              <a:spcBef>
                <a:spcPts val="0"/>
              </a:spcBef>
              <a:spcAft>
                <a:spcPts val="0"/>
              </a:spcAft>
              <a:buClr>
                <a:srgbClr val="1F1C51"/>
              </a:buClr>
              <a:buSzPts val="1400"/>
              <a:buNone/>
              <a:defRPr>
                <a:solidFill>
                  <a:srgbClr val="1F1C51"/>
                </a:solidFill>
              </a:defRPr>
            </a:lvl2pPr>
            <a:lvl3pPr lvl="2" rtl="0">
              <a:lnSpc>
                <a:spcPct val="100000"/>
              </a:lnSpc>
              <a:spcBef>
                <a:spcPts val="0"/>
              </a:spcBef>
              <a:spcAft>
                <a:spcPts val="0"/>
              </a:spcAft>
              <a:buClr>
                <a:srgbClr val="1F1C51"/>
              </a:buClr>
              <a:buSzPts val="1400"/>
              <a:buNone/>
              <a:defRPr>
                <a:solidFill>
                  <a:srgbClr val="1F1C51"/>
                </a:solidFill>
              </a:defRPr>
            </a:lvl3pPr>
            <a:lvl4pPr lvl="3" rtl="0">
              <a:lnSpc>
                <a:spcPct val="100000"/>
              </a:lnSpc>
              <a:spcBef>
                <a:spcPts val="0"/>
              </a:spcBef>
              <a:spcAft>
                <a:spcPts val="0"/>
              </a:spcAft>
              <a:buClr>
                <a:srgbClr val="1F1C51"/>
              </a:buClr>
              <a:buSzPts val="1400"/>
              <a:buNone/>
              <a:defRPr>
                <a:solidFill>
                  <a:srgbClr val="1F1C51"/>
                </a:solidFill>
              </a:defRPr>
            </a:lvl4pPr>
            <a:lvl5pPr lvl="4" rtl="0">
              <a:lnSpc>
                <a:spcPct val="100000"/>
              </a:lnSpc>
              <a:spcBef>
                <a:spcPts val="0"/>
              </a:spcBef>
              <a:spcAft>
                <a:spcPts val="0"/>
              </a:spcAft>
              <a:buClr>
                <a:srgbClr val="1F1C51"/>
              </a:buClr>
              <a:buSzPts val="1400"/>
              <a:buNone/>
              <a:defRPr>
                <a:solidFill>
                  <a:srgbClr val="1F1C51"/>
                </a:solidFill>
              </a:defRPr>
            </a:lvl5pPr>
            <a:lvl6pPr lvl="5" rtl="0">
              <a:lnSpc>
                <a:spcPct val="100000"/>
              </a:lnSpc>
              <a:spcBef>
                <a:spcPts val="0"/>
              </a:spcBef>
              <a:spcAft>
                <a:spcPts val="0"/>
              </a:spcAft>
              <a:buClr>
                <a:srgbClr val="1F1C51"/>
              </a:buClr>
              <a:buSzPts val="1400"/>
              <a:buNone/>
              <a:defRPr>
                <a:solidFill>
                  <a:srgbClr val="1F1C51"/>
                </a:solidFill>
              </a:defRPr>
            </a:lvl6pPr>
            <a:lvl7pPr lvl="6" rtl="0">
              <a:lnSpc>
                <a:spcPct val="100000"/>
              </a:lnSpc>
              <a:spcBef>
                <a:spcPts val="0"/>
              </a:spcBef>
              <a:spcAft>
                <a:spcPts val="0"/>
              </a:spcAft>
              <a:buClr>
                <a:srgbClr val="1F1C51"/>
              </a:buClr>
              <a:buSzPts val="1400"/>
              <a:buNone/>
              <a:defRPr>
                <a:solidFill>
                  <a:srgbClr val="1F1C51"/>
                </a:solidFill>
              </a:defRPr>
            </a:lvl7pPr>
            <a:lvl8pPr lvl="7" rtl="0">
              <a:lnSpc>
                <a:spcPct val="100000"/>
              </a:lnSpc>
              <a:spcBef>
                <a:spcPts val="0"/>
              </a:spcBef>
              <a:spcAft>
                <a:spcPts val="0"/>
              </a:spcAft>
              <a:buClr>
                <a:srgbClr val="1F1C51"/>
              </a:buClr>
              <a:buSzPts val="1400"/>
              <a:buNone/>
              <a:defRPr>
                <a:solidFill>
                  <a:srgbClr val="1F1C51"/>
                </a:solidFill>
              </a:defRPr>
            </a:lvl8pPr>
            <a:lvl9pPr lvl="8" rtl="0">
              <a:lnSpc>
                <a:spcPct val="100000"/>
              </a:lnSpc>
              <a:spcBef>
                <a:spcPts val="0"/>
              </a:spcBef>
              <a:spcAft>
                <a:spcPts val="0"/>
              </a:spcAft>
              <a:buClr>
                <a:srgbClr val="1F1C51"/>
              </a:buClr>
              <a:buSzPts val="1400"/>
              <a:buNone/>
              <a:defRPr>
                <a:solidFill>
                  <a:srgbClr val="1F1C51"/>
                </a:solidFill>
              </a:defRPr>
            </a:lvl9pPr>
          </a:lstStyle>
          <a:p>
            <a:endParaRPr/>
          </a:p>
        </p:txBody>
      </p:sp>
      <p:sp>
        <p:nvSpPr>
          <p:cNvPr id="60" name="Google Shape;60;p13"/>
          <p:cNvSpPr txBox="1">
            <a:spLocks noGrp="1"/>
          </p:cNvSpPr>
          <p:nvPr>
            <p:ph type="ctrTitle" idx="17"/>
          </p:nvPr>
        </p:nvSpPr>
        <p:spPr>
          <a:xfrm>
            <a:off x="5842903" y="2055075"/>
            <a:ext cx="2729100" cy="4581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1F1C51"/>
              </a:buClr>
              <a:buSzPts val="1800"/>
              <a:buNone/>
              <a:defRPr sz="1800">
                <a:solidFill>
                  <a:srgbClr val="1F1C51"/>
                </a:solidFill>
              </a:defRPr>
            </a:lvl1pPr>
            <a:lvl2pPr lvl="1" rtl="0">
              <a:spcBef>
                <a:spcPts val="0"/>
              </a:spcBef>
              <a:spcAft>
                <a:spcPts val="0"/>
              </a:spcAft>
              <a:buClr>
                <a:srgbClr val="1F1C51"/>
              </a:buClr>
              <a:buSzPts val="1800"/>
              <a:buNone/>
              <a:defRPr sz="1800">
                <a:solidFill>
                  <a:srgbClr val="1F1C51"/>
                </a:solidFill>
              </a:defRPr>
            </a:lvl2pPr>
            <a:lvl3pPr lvl="2" rtl="0">
              <a:spcBef>
                <a:spcPts val="0"/>
              </a:spcBef>
              <a:spcAft>
                <a:spcPts val="0"/>
              </a:spcAft>
              <a:buClr>
                <a:srgbClr val="1F1C51"/>
              </a:buClr>
              <a:buSzPts val="1800"/>
              <a:buNone/>
              <a:defRPr sz="1800">
                <a:solidFill>
                  <a:srgbClr val="1F1C51"/>
                </a:solidFill>
              </a:defRPr>
            </a:lvl3pPr>
            <a:lvl4pPr lvl="3" rtl="0">
              <a:spcBef>
                <a:spcPts val="0"/>
              </a:spcBef>
              <a:spcAft>
                <a:spcPts val="0"/>
              </a:spcAft>
              <a:buClr>
                <a:srgbClr val="1F1C51"/>
              </a:buClr>
              <a:buSzPts val="1800"/>
              <a:buNone/>
              <a:defRPr sz="1800">
                <a:solidFill>
                  <a:srgbClr val="1F1C51"/>
                </a:solidFill>
              </a:defRPr>
            </a:lvl4pPr>
            <a:lvl5pPr lvl="4" rtl="0">
              <a:spcBef>
                <a:spcPts val="0"/>
              </a:spcBef>
              <a:spcAft>
                <a:spcPts val="0"/>
              </a:spcAft>
              <a:buClr>
                <a:srgbClr val="1F1C51"/>
              </a:buClr>
              <a:buSzPts val="1800"/>
              <a:buNone/>
              <a:defRPr sz="1800">
                <a:solidFill>
                  <a:srgbClr val="1F1C51"/>
                </a:solidFill>
              </a:defRPr>
            </a:lvl5pPr>
            <a:lvl6pPr lvl="5" rtl="0">
              <a:spcBef>
                <a:spcPts val="0"/>
              </a:spcBef>
              <a:spcAft>
                <a:spcPts val="0"/>
              </a:spcAft>
              <a:buClr>
                <a:srgbClr val="1F1C51"/>
              </a:buClr>
              <a:buSzPts val="1800"/>
              <a:buNone/>
              <a:defRPr sz="1800">
                <a:solidFill>
                  <a:srgbClr val="1F1C51"/>
                </a:solidFill>
              </a:defRPr>
            </a:lvl6pPr>
            <a:lvl7pPr lvl="6" rtl="0">
              <a:spcBef>
                <a:spcPts val="0"/>
              </a:spcBef>
              <a:spcAft>
                <a:spcPts val="0"/>
              </a:spcAft>
              <a:buClr>
                <a:srgbClr val="1F1C51"/>
              </a:buClr>
              <a:buSzPts val="1800"/>
              <a:buNone/>
              <a:defRPr sz="1800">
                <a:solidFill>
                  <a:srgbClr val="1F1C51"/>
                </a:solidFill>
              </a:defRPr>
            </a:lvl7pPr>
            <a:lvl8pPr lvl="7" rtl="0">
              <a:spcBef>
                <a:spcPts val="0"/>
              </a:spcBef>
              <a:spcAft>
                <a:spcPts val="0"/>
              </a:spcAft>
              <a:buClr>
                <a:srgbClr val="1F1C51"/>
              </a:buClr>
              <a:buSzPts val="1800"/>
              <a:buNone/>
              <a:defRPr sz="1800">
                <a:solidFill>
                  <a:srgbClr val="1F1C51"/>
                </a:solidFill>
              </a:defRPr>
            </a:lvl8pPr>
            <a:lvl9pPr lvl="8" rtl="0">
              <a:spcBef>
                <a:spcPts val="0"/>
              </a:spcBef>
              <a:spcAft>
                <a:spcPts val="0"/>
              </a:spcAft>
              <a:buClr>
                <a:srgbClr val="1F1C51"/>
              </a:buClr>
              <a:buSzPts val="1800"/>
              <a:buNone/>
              <a:defRPr sz="1800">
                <a:solidFill>
                  <a:srgbClr val="1F1C51"/>
                </a:solidFill>
              </a:defRPr>
            </a:lvl9pPr>
          </a:lstStyle>
          <a:p>
            <a:endParaRPr/>
          </a:p>
        </p:txBody>
      </p:sp>
      <p:sp>
        <p:nvSpPr>
          <p:cNvPr id="61" name="Google Shape;61;p13"/>
          <p:cNvSpPr txBox="1">
            <a:spLocks noGrp="1"/>
          </p:cNvSpPr>
          <p:nvPr>
            <p:ph type="subTitle" idx="18"/>
          </p:nvPr>
        </p:nvSpPr>
        <p:spPr>
          <a:xfrm>
            <a:off x="5842903" y="2453300"/>
            <a:ext cx="2729100" cy="635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1F1C51"/>
              </a:buClr>
              <a:buSzPts val="1400"/>
              <a:buNone/>
              <a:defRPr sz="1400">
                <a:solidFill>
                  <a:srgbClr val="1F1C51"/>
                </a:solidFill>
              </a:defRPr>
            </a:lvl1pPr>
            <a:lvl2pPr lvl="1" rtl="0">
              <a:lnSpc>
                <a:spcPct val="100000"/>
              </a:lnSpc>
              <a:spcBef>
                <a:spcPts val="0"/>
              </a:spcBef>
              <a:spcAft>
                <a:spcPts val="0"/>
              </a:spcAft>
              <a:buClr>
                <a:srgbClr val="1F1C51"/>
              </a:buClr>
              <a:buSzPts val="1400"/>
              <a:buNone/>
              <a:defRPr>
                <a:solidFill>
                  <a:srgbClr val="1F1C51"/>
                </a:solidFill>
              </a:defRPr>
            </a:lvl2pPr>
            <a:lvl3pPr lvl="2" rtl="0">
              <a:lnSpc>
                <a:spcPct val="100000"/>
              </a:lnSpc>
              <a:spcBef>
                <a:spcPts val="0"/>
              </a:spcBef>
              <a:spcAft>
                <a:spcPts val="0"/>
              </a:spcAft>
              <a:buClr>
                <a:srgbClr val="1F1C51"/>
              </a:buClr>
              <a:buSzPts val="1400"/>
              <a:buNone/>
              <a:defRPr>
                <a:solidFill>
                  <a:srgbClr val="1F1C51"/>
                </a:solidFill>
              </a:defRPr>
            </a:lvl3pPr>
            <a:lvl4pPr lvl="3" rtl="0">
              <a:lnSpc>
                <a:spcPct val="100000"/>
              </a:lnSpc>
              <a:spcBef>
                <a:spcPts val="0"/>
              </a:spcBef>
              <a:spcAft>
                <a:spcPts val="0"/>
              </a:spcAft>
              <a:buClr>
                <a:srgbClr val="1F1C51"/>
              </a:buClr>
              <a:buSzPts val="1400"/>
              <a:buNone/>
              <a:defRPr>
                <a:solidFill>
                  <a:srgbClr val="1F1C51"/>
                </a:solidFill>
              </a:defRPr>
            </a:lvl4pPr>
            <a:lvl5pPr lvl="4" rtl="0">
              <a:lnSpc>
                <a:spcPct val="100000"/>
              </a:lnSpc>
              <a:spcBef>
                <a:spcPts val="0"/>
              </a:spcBef>
              <a:spcAft>
                <a:spcPts val="0"/>
              </a:spcAft>
              <a:buClr>
                <a:srgbClr val="1F1C51"/>
              </a:buClr>
              <a:buSzPts val="1400"/>
              <a:buNone/>
              <a:defRPr>
                <a:solidFill>
                  <a:srgbClr val="1F1C51"/>
                </a:solidFill>
              </a:defRPr>
            </a:lvl5pPr>
            <a:lvl6pPr lvl="5" rtl="0">
              <a:lnSpc>
                <a:spcPct val="100000"/>
              </a:lnSpc>
              <a:spcBef>
                <a:spcPts val="0"/>
              </a:spcBef>
              <a:spcAft>
                <a:spcPts val="0"/>
              </a:spcAft>
              <a:buClr>
                <a:srgbClr val="1F1C51"/>
              </a:buClr>
              <a:buSzPts val="1400"/>
              <a:buNone/>
              <a:defRPr>
                <a:solidFill>
                  <a:srgbClr val="1F1C51"/>
                </a:solidFill>
              </a:defRPr>
            </a:lvl6pPr>
            <a:lvl7pPr lvl="6" rtl="0">
              <a:lnSpc>
                <a:spcPct val="100000"/>
              </a:lnSpc>
              <a:spcBef>
                <a:spcPts val="0"/>
              </a:spcBef>
              <a:spcAft>
                <a:spcPts val="0"/>
              </a:spcAft>
              <a:buClr>
                <a:srgbClr val="1F1C51"/>
              </a:buClr>
              <a:buSzPts val="1400"/>
              <a:buNone/>
              <a:defRPr>
                <a:solidFill>
                  <a:srgbClr val="1F1C51"/>
                </a:solidFill>
              </a:defRPr>
            </a:lvl7pPr>
            <a:lvl8pPr lvl="7" rtl="0">
              <a:lnSpc>
                <a:spcPct val="100000"/>
              </a:lnSpc>
              <a:spcBef>
                <a:spcPts val="0"/>
              </a:spcBef>
              <a:spcAft>
                <a:spcPts val="0"/>
              </a:spcAft>
              <a:buClr>
                <a:srgbClr val="1F1C51"/>
              </a:buClr>
              <a:buSzPts val="1400"/>
              <a:buNone/>
              <a:defRPr>
                <a:solidFill>
                  <a:srgbClr val="1F1C51"/>
                </a:solidFill>
              </a:defRPr>
            </a:lvl8pPr>
            <a:lvl9pPr lvl="8" rtl="0">
              <a:lnSpc>
                <a:spcPct val="100000"/>
              </a:lnSpc>
              <a:spcBef>
                <a:spcPts val="0"/>
              </a:spcBef>
              <a:spcAft>
                <a:spcPts val="0"/>
              </a:spcAft>
              <a:buClr>
                <a:srgbClr val="1F1C51"/>
              </a:buClr>
              <a:buSzPts val="1400"/>
              <a:buNone/>
              <a:defRPr>
                <a:solidFill>
                  <a:srgbClr val="1F1C51"/>
                </a:solidFill>
              </a:defRPr>
            </a:lvl9pPr>
          </a:lstStyle>
          <a:p>
            <a:endParaRPr/>
          </a:p>
        </p:txBody>
      </p:sp>
      <p:sp>
        <p:nvSpPr>
          <p:cNvPr id="62" name="Google Shape;62;p13"/>
          <p:cNvSpPr txBox="1">
            <a:spLocks noGrp="1"/>
          </p:cNvSpPr>
          <p:nvPr>
            <p:ph type="ctrTitle" idx="19"/>
          </p:nvPr>
        </p:nvSpPr>
        <p:spPr>
          <a:xfrm>
            <a:off x="5842903" y="3495275"/>
            <a:ext cx="2729100" cy="4581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1F1C51"/>
              </a:buClr>
              <a:buSzPts val="1800"/>
              <a:buNone/>
              <a:defRPr sz="1800">
                <a:solidFill>
                  <a:srgbClr val="1F1C51"/>
                </a:solidFill>
              </a:defRPr>
            </a:lvl1pPr>
            <a:lvl2pPr lvl="1" rtl="0">
              <a:spcBef>
                <a:spcPts val="0"/>
              </a:spcBef>
              <a:spcAft>
                <a:spcPts val="0"/>
              </a:spcAft>
              <a:buClr>
                <a:srgbClr val="1F1C51"/>
              </a:buClr>
              <a:buSzPts val="1800"/>
              <a:buNone/>
              <a:defRPr sz="1800">
                <a:solidFill>
                  <a:srgbClr val="1F1C51"/>
                </a:solidFill>
              </a:defRPr>
            </a:lvl2pPr>
            <a:lvl3pPr lvl="2" rtl="0">
              <a:spcBef>
                <a:spcPts val="0"/>
              </a:spcBef>
              <a:spcAft>
                <a:spcPts val="0"/>
              </a:spcAft>
              <a:buClr>
                <a:srgbClr val="1F1C51"/>
              </a:buClr>
              <a:buSzPts val="1800"/>
              <a:buNone/>
              <a:defRPr sz="1800">
                <a:solidFill>
                  <a:srgbClr val="1F1C51"/>
                </a:solidFill>
              </a:defRPr>
            </a:lvl3pPr>
            <a:lvl4pPr lvl="3" rtl="0">
              <a:spcBef>
                <a:spcPts val="0"/>
              </a:spcBef>
              <a:spcAft>
                <a:spcPts val="0"/>
              </a:spcAft>
              <a:buClr>
                <a:srgbClr val="1F1C51"/>
              </a:buClr>
              <a:buSzPts val="1800"/>
              <a:buNone/>
              <a:defRPr sz="1800">
                <a:solidFill>
                  <a:srgbClr val="1F1C51"/>
                </a:solidFill>
              </a:defRPr>
            </a:lvl4pPr>
            <a:lvl5pPr lvl="4" rtl="0">
              <a:spcBef>
                <a:spcPts val="0"/>
              </a:spcBef>
              <a:spcAft>
                <a:spcPts val="0"/>
              </a:spcAft>
              <a:buClr>
                <a:srgbClr val="1F1C51"/>
              </a:buClr>
              <a:buSzPts val="1800"/>
              <a:buNone/>
              <a:defRPr sz="1800">
                <a:solidFill>
                  <a:srgbClr val="1F1C51"/>
                </a:solidFill>
              </a:defRPr>
            </a:lvl5pPr>
            <a:lvl6pPr lvl="5" rtl="0">
              <a:spcBef>
                <a:spcPts val="0"/>
              </a:spcBef>
              <a:spcAft>
                <a:spcPts val="0"/>
              </a:spcAft>
              <a:buClr>
                <a:srgbClr val="1F1C51"/>
              </a:buClr>
              <a:buSzPts val="1800"/>
              <a:buNone/>
              <a:defRPr sz="1800">
                <a:solidFill>
                  <a:srgbClr val="1F1C51"/>
                </a:solidFill>
              </a:defRPr>
            </a:lvl6pPr>
            <a:lvl7pPr lvl="6" rtl="0">
              <a:spcBef>
                <a:spcPts val="0"/>
              </a:spcBef>
              <a:spcAft>
                <a:spcPts val="0"/>
              </a:spcAft>
              <a:buClr>
                <a:srgbClr val="1F1C51"/>
              </a:buClr>
              <a:buSzPts val="1800"/>
              <a:buNone/>
              <a:defRPr sz="1800">
                <a:solidFill>
                  <a:srgbClr val="1F1C51"/>
                </a:solidFill>
              </a:defRPr>
            </a:lvl7pPr>
            <a:lvl8pPr lvl="7" rtl="0">
              <a:spcBef>
                <a:spcPts val="0"/>
              </a:spcBef>
              <a:spcAft>
                <a:spcPts val="0"/>
              </a:spcAft>
              <a:buClr>
                <a:srgbClr val="1F1C51"/>
              </a:buClr>
              <a:buSzPts val="1800"/>
              <a:buNone/>
              <a:defRPr sz="1800">
                <a:solidFill>
                  <a:srgbClr val="1F1C51"/>
                </a:solidFill>
              </a:defRPr>
            </a:lvl8pPr>
            <a:lvl9pPr lvl="8" rtl="0">
              <a:spcBef>
                <a:spcPts val="0"/>
              </a:spcBef>
              <a:spcAft>
                <a:spcPts val="0"/>
              </a:spcAft>
              <a:buClr>
                <a:srgbClr val="1F1C51"/>
              </a:buClr>
              <a:buSzPts val="1800"/>
              <a:buNone/>
              <a:defRPr sz="1800">
                <a:solidFill>
                  <a:srgbClr val="1F1C51"/>
                </a:solidFill>
              </a:defRPr>
            </a:lvl9pPr>
          </a:lstStyle>
          <a:p>
            <a:endParaRPr/>
          </a:p>
        </p:txBody>
      </p:sp>
      <p:sp>
        <p:nvSpPr>
          <p:cNvPr id="63" name="Google Shape;63;p13"/>
          <p:cNvSpPr txBox="1">
            <a:spLocks noGrp="1"/>
          </p:cNvSpPr>
          <p:nvPr>
            <p:ph type="subTitle" idx="20"/>
          </p:nvPr>
        </p:nvSpPr>
        <p:spPr>
          <a:xfrm>
            <a:off x="5842903" y="3893500"/>
            <a:ext cx="2729100" cy="635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1F1C51"/>
              </a:buClr>
              <a:buSzPts val="1400"/>
              <a:buNone/>
              <a:defRPr sz="1400">
                <a:solidFill>
                  <a:srgbClr val="1F1C51"/>
                </a:solidFill>
              </a:defRPr>
            </a:lvl1pPr>
            <a:lvl2pPr lvl="1" rtl="0">
              <a:lnSpc>
                <a:spcPct val="100000"/>
              </a:lnSpc>
              <a:spcBef>
                <a:spcPts val="0"/>
              </a:spcBef>
              <a:spcAft>
                <a:spcPts val="0"/>
              </a:spcAft>
              <a:buClr>
                <a:srgbClr val="1F1C51"/>
              </a:buClr>
              <a:buSzPts val="1400"/>
              <a:buNone/>
              <a:defRPr>
                <a:solidFill>
                  <a:srgbClr val="1F1C51"/>
                </a:solidFill>
              </a:defRPr>
            </a:lvl2pPr>
            <a:lvl3pPr lvl="2" rtl="0">
              <a:lnSpc>
                <a:spcPct val="100000"/>
              </a:lnSpc>
              <a:spcBef>
                <a:spcPts val="0"/>
              </a:spcBef>
              <a:spcAft>
                <a:spcPts val="0"/>
              </a:spcAft>
              <a:buClr>
                <a:srgbClr val="1F1C51"/>
              </a:buClr>
              <a:buSzPts val="1400"/>
              <a:buNone/>
              <a:defRPr>
                <a:solidFill>
                  <a:srgbClr val="1F1C51"/>
                </a:solidFill>
              </a:defRPr>
            </a:lvl3pPr>
            <a:lvl4pPr lvl="3" rtl="0">
              <a:lnSpc>
                <a:spcPct val="100000"/>
              </a:lnSpc>
              <a:spcBef>
                <a:spcPts val="0"/>
              </a:spcBef>
              <a:spcAft>
                <a:spcPts val="0"/>
              </a:spcAft>
              <a:buClr>
                <a:srgbClr val="1F1C51"/>
              </a:buClr>
              <a:buSzPts val="1400"/>
              <a:buNone/>
              <a:defRPr>
                <a:solidFill>
                  <a:srgbClr val="1F1C51"/>
                </a:solidFill>
              </a:defRPr>
            </a:lvl4pPr>
            <a:lvl5pPr lvl="4" rtl="0">
              <a:lnSpc>
                <a:spcPct val="100000"/>
              </a:lnSpc>
              <a:spcBef>
                <a:spcPts val="0"/>
              </a:spcBef>
              <a:spcAft>
                <a:spcPts val="0"/>
              </a:spcAft>
              <a:buClr>
                <a:srgbClr val="1F1C51"/>
              </a:buClr>
              <a:buSzPts val="1400"/>
              <a:buNone/>
              <a:defRPr>
                <a:solidFill>
                  <a:srgbClr val="1F1C51"/>
                </a:solidFill>
              </a:defRPr>
            </a:lvl5pPr>
            <a:lvl6pPr lvl="5" rtl="0">
              <a:lnSpc>
                <a:spcPct val="100000"/>
              </a:lnSpc>
              <a:spcBef>
                <a:spcPts val="0"/>
              </a:spcBef>
              <a:spcAft>
                <a:spcPts val="0"/>
              </a:spcAft>
              <a:buClr>
                <a:srgbClr val="1F1C51"/>
              </a:buClr>
              <a:buSzPts val="1400"/>
              <a:buNone/>
              <a:defRPr>
                <a:solidFill>
                  <a:srgbClr val="1F1C51"/>
                </a:solidFill>
              </a:defRPr>
            </a:lvl6pPr>
            <a:lvl7pPr lvl="6" rtl="0">
              <a:lnSpc>
                <a:spcPct val="100000"/>
              </a:lnSpc>
              <a:spcBef>
                <a:spcPts val="0"/>
              </a:spcBef>
              <a:spcAft>
                <a:spcPts val="0"/>
              </a:spcAft>
              <a:buClr>
                <a:srgbClr val="1F1C51"/>
              </a:buClr>
              <a:buSzPts val="1400"/>
              <a:buNone/>
              <a:defRPr>
                <a:solidFill>
                  <a:srgbClr val="1F1C51"/>
                </a:solidFill>
              </a:defRPr>
            </a:lvl7pPr>
            <a:lvl8pPr lvl="7" rtl="0">
              <a:lnSpc>
                <a:spcPct val="100000"/>
              </a:lnSpc>
              <a:spcBef>
                <a:spcPts val="0"/>
              </a:spcBef>
              <a:spcAft>
                <a:spcPts val="0"/>
              </a:spcAft>
              <a:buClr>
                <a:srgbClr val="1F1C51"/>
              </a:buClr>
              <a:buSzPts val="1400"/>
              <a:buNone/>
              <a:defRPr>
                <a:solidFill>
                  <a:srgbClr val="1F1C51"/>
                </a:solidFill>
              </a:defRPr>
            </a:lvl8pPr>
            <a:lvl9pPr lvl="8" rtl="0">
              <a:lnSpc>
                <a:spcPct val="100000"/>
              </a:lnSpc>
              <a:spcBef>
                <a:spcPts val="0"/>
              </a:spcBef>
              <a:spcAft>
                <a:spcPts val="0"/>
              </a:spcAft>
              <a:buClr>
                <a:srgbClr val="1F1C51"/>
              </a:buClr>
              <a:buSzPts val="1400"/>
              <a:buNone/>
              <a:defRPr>
                <a:solidFill>
                  <a:srgbClr val="1F1C51"/>
                </a:solidFil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 Text 1">
  <p:cSld name="ONE_COLUMN_TEXT_1_1">
    <p:spTree>
      <p:nvGrpSpPr>
        <p:cNvPr id="1" name="Shape 68"/>
        <p:cNvGrpSpPr/>
        <p:nvPr/>
      </p:nvGrpSpPr>
      <p:grpSpPr>
        <a:xfrm>
          <a:off x="0" y="0"/>
          <a:ext cx="0" cy="0"/>
          <a:chOff x="0" y="0"/>
          <a:chExt cx="0" cy="0"/>
        </a:xfrm>
      </p:grpSpPr>
      <p:cxnSp>
        <p:nvCxnSpPr>
          <p:cNvPr id="69" name="Google Shape;69;p15"/>
          <p:cNvCxnSpPr/>
          <p:nvPr/>
        </p:nvCxnSpPr>
        <p:spPr>
          <a:xfrm>
            <a:off x="242600" y="608025"/>
            <a:ext cx="8988300" cy="0"/>
          </a:xfrm>
          <a:prstGeom prst="straightConnector1">
            <a:avLst/>
          </a:prstGeom>
          <a:noFill/>
          <a:ln w="19050" cap="flat" cmpd="sng">
            <a:solidFill>
              <a:schemeClr val="accent2"/>
            </a:solidFill>
            <a:prstDash val="solid"/>
            <a:round/>
            <a:headEnd type="oval" w="med" len="med"/>
            <a:tailEnd type="none" w="med" len="med"/>
          </a:ln>
        </p:spPr>
      </p:cxnSp>
      <p:sp>
        <p:nvSpPr>
          <p:cNvPr id="70" name="Google Shape;70;p15"/>
          <p:cNvSpPr txBox="1">
            <a:spLocks noGrp="1"/>
          </p:cNvSpPr>
          <p:nvPr>
            <p:ph type="title"/>
          </p:nvPr>
        </p:nvSpPr>
        <p:spPr>
          <a:xfrm>
            <a:off x="626625" y="338175"/>
            <a:ext cx="6084000" cy="5397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1" name="Google Shape;71;p15"/>
          <p:cNvSpPr txBox="1">
            <a:spLocks noGrp="1"/>
          </p:cNvSpPr>
          <p:nvPr>
            <p:ph type="body" idx="1"/>
          </p:nvPr>
        </p:nvSpPr>
        <p:spPr>
          <a:xfrm>
            <a:off x="5953575" y="3447525"/>
            <a:ext cx="2430300" cy="11499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72" name="Google Shape;72;p15"/>
          <p:cNvSpPr txBox="1">
            <a:spLocks noGrp="1"/>
          </p:cNvSpPr>
          <p:nvPr>
            <p:ph type="title" idx="2"/>
          </p:nvPr>
        </p:nvSpPr>
        <p:spPr>
          <a:xfrm>
            <a:off x="5953575" y="2949674"/>
            <a:ext cx="2430300" cy="5397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 Three Columns ">
  <p:cSld name="ONE_COLUMN_TEXT_1_1_1_1">
    <p:bg>
      <p:bgPr>
        <a:gradFill>
          <a:gsLst>
            <a:gs pos="0">
              <a:srgbClr val="8BE3FF"/>
            </a:gs>
            <a:gs pos="100000">
              <a:srgbClr val="ACFFD9"/>
            </a:gs>
          </a:gsLst>
          <a:lin ang="5400700" scaled="0"/>
        </a:gradFill>
        <a:effectLst/>
      </p:bgPr>
    </p:bg>
    <p:spTree>
      <p:nvGrpSpPr>
        <p:cNvPr id="1" name="Shape 80"/>
        <p:cNvGrpSpPr/>
        <p:nvPr/>
      </p:nvGrpSpPr>
      <p:grpSpPr>
        <a:xfrm>
          <a:off x="0" y="0"/>
          <a:ext cx="0" cy="0"/>
          <a:chOff x="0" y="0"/>
          <a:chExt cx="0" cy="0"/>
        </a:xfrm>
      </p:grpSpPr>
      <p:cxnSp>
        <p:nvCxnSpPr>
          <p:cNvPr id="81" name="Google Shape;81;p17"/>
          <p:cNvCxnSpPr/>
          <p:nvPr/>
        </p:nvCxnSpPr>
        <p:spPr>
          <a:xfrm>
            <a:off x="242600" y="608025"/>
            <a:ext cx="8988300" cy="0"/>
          </a:xfrm>
          <a:prstGeom prst="straightConnector1">
            <a:avLst/>
          </a:prstGeom>
          <a:noFill/>
          <a:ln w="19050" cap="flat" cmpd="sng">
            <a:solidFill>
              <a:schemeClr val="lt1"/>
            </a:solidFill>
            <a:prstDash val="solid"/>
            <a:round/>
            <a:headEnd type="oval" w="med" len="med"/>
            <a:tailEnd type="none" w="med" len="med"/>
          </a:ln>
        </p:spPr>
      </p:cxnSp>
      <p:sp>
        <p:nvSpPr>
          <p:cNvPr id="82" name="Google Shape;82;p17"/>
          <p:cNvSpPr txBox="1">
            <a:spLocks noGrp="1"/>
          </p:cNvSpPr>
          <p:nvPr>
            <p:ph type="title"/>
          </p:nvPr>
        </p:nvSpPr>
        <p:spPr>
          <a:xfrm>
            <a:off x="626625" y="338175"/>
            <a:ext cx="6084000" cy="5397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83" name="Google Shape;83;p17"/>
          <p:cNvSpPr txBox="1">
            <a:spLocks noGrp="1"/>
          </p:cNvSpPr>
          <p:nvPr>
            <p:ph type="body" idx="1"/>
          </p:nvPr>
        </p:nvSpPr>
        <p:spPr>
          <a:xfrm>
            <a:off x="3464998" y="3508236"/>
            <a:ext cx="2214000" cy="1149900"/>
          </a:xfrm>
          <a:prstGeom prst="rect">
            <a:avLst/>
          </a:prstGeom>
        </p:spPr>
        <p:txBody>
          <a:bodyPr spcFirstLastPara="1" wrap="square" lIns="91425" tIns="91425" rIns="91425" bIns="91425" anchor="t" anchorCtr="0">
            <a:noAutofit/>
          </a:bodyPr>
          <a:lstStyle>
            <a:lvl1pPr marL="457200" lvl="0" indent="-317500" algn="ctr" rtl="0">
              <a:spcBef>
                <a:spcPts val="0"/>
              </a:spcBef>
              <a:spcAft>
                <a:spcPts val="0"/>
              </a:spcAft>
              <a:buSzPts val="1400"/>
              <a:buChar char="●"/>
              <a:defRPr sz="1400"/>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84" name="Google Shape;84;p17"/>
          <p:cNvSpPr txBox="1">
            <a:spLocks noGrp="1"/>
          </p:cNvSpPr>
          <p:nvPr>
            <p:ph type="title" idx="2"/>
          </p:nvPr>
        </p:nvSpPr>
        <p:spPr>
          <a:xfrm>
            <a:off x="3464998" y="3010385"/>
            <a:ext cx="2214000" cy="539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85" name="Google Shape;85;p17"/>
          <p:cNvSpPr txBox="1">
            <a:spLocks noGrp="1"/>
          </p:cNvSpPr>
          <p:nvPr>
            <p:ph type="body" idx="3"/>
          </p:nvPr>
        </p:nvSpPr>
        <p:spPr>
          <a:xfrm>
            <a:off x="835213" y="3508236"/>
            <a:ext cx="2214000" cy="1149900"/>
          </a:xfrm>
          <a:prstGeom prst="rect">
            <a:avLst/>
          </a:prstGeom>
        </p:spPr>
        <p:txBody>
          <a:bodyPr spcFirstLastPara="1" wrap="square" lIns="91425" tIns="91425" rIns="91425" bIns="91425" anchor="t" anchorCtr="0">
            <a:noAutofit/>
          </a:bodyPr>
          <a:lstStyle>
            <a:lvl1pPr marL="457200" lvl="0" indent="-317500" algn="ctr" rtl="0">
              <a:spcBef>
                <a:spcPts val="0"/>
              </a:spcBef>
              <a:spcAft>
                <a:spcPts val="0"/>
              </a:spcAft>
              <a:buSzPts val="1400"/>
              <a:buChar char="●"/>
              <a:defRPr sz="1400"/>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86" name="Google Shape;86;p17"/>
          <p:cNvSpPr txBox="1">
            <a:spLocks noGrp="1"/>
          </p:cNvSpPr>
          <p:nvPr>
            <p:ph type="title" idx="4"/>
          </p:nvPr>
        </p:nvSpPr>
        <p:spPr>
          <a:xfrm>
            <a:off x="835213" y="3010385"/>
            <a:ext cx="2214000" cy="539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87" name="Google Shape;87;p17"/>
          <p:cNvSpPr txBox="1">
            <a:spLocks noGrp="1"/>
          </p:cNvSpPr>
          <p:nvPr>
            <p:ph type="body" idx="5"/>
          </p:nvPr>
        </p:nvSpPr>
        <p:spPr>
          <a:xfrm>
            <a:off x="6094778" y="3508236"/>
            <a:ext cx="2214000" cy="1149900"/>
          </a:xfrm>
          <a:prstGeom prst="rect">
            <a:avLst/>
          </a:prstGeom>
        </p:spPr>
        <p:txBody>
          <a:bodyPr spcFirstLastPara="1" wrap="square" lIns="91425" tIns="91425" rIns="91425" bIns="91425" anchor="t" anchorCtr="0">
            <a:noAutofit/>
          </a:bodyPr>
          <a:lstStyle>
            <a:lvl1pPr marL="457200" lvl="0" indent="-317500" algn="ctr" rtl="0">
              <a:spcBef>
                <a:spcPts val="0"/>
              </a:spcBef>
              <a:spcAft>
                <a:spcPts val="0"/>
              </a:spcAft>
              <a:buSzPts val="1400"/>
              <a:buChar char="●"/>
              <a:defRPr sz="1400"/>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88" name="Google Shape;88;p17"/>
          <p:cNvSpPr txBox="1">
            <a:spLocks noGrp="1"/>
          </p:cNvSpPr>
          <p:nvPr>
            <p:ph type="title" idx="6"/>
          </p:nvPr>
        </p:nvSpPr>
        <p:spPr>
          <a:xfrm>
            <a:off x="6094778" y="3010385"/>
            <a:ext cx="2214000" cy="539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 Two Columns 1">
  <p:cSld name="ONE_COLUMN_TEXT_1_1_1_2">
    <p:spTree>
      <p:nvGrpSpPr>
        <p:cNvPr id="1" name="Shape 89"/>
        <p:cNvGrpSpPr/>
        <p:nvPr/>
      </p:nvGrpSpPr>
      <p:grpSpPr>
        <a:xfrm>
          <a:off x="0" y="0"/>
          <a:ext cx="0" cy="0"/>
          <a:chOff x="0" y="0"/>
          <a:chExt cx="0" cy="0"/>
        </a:xfrm>
      </p:grpSpPr>
      <p:cxnSp>
        <p:nvCxnSpPr>
          <p:cNvPr id="90" name="Google Shape;90;p18"/>
          <p:cNvCxnSpPr/>
          <p:nvPr/>
        </p:nvCxnSpPr>
        <p:spPr>
          <a:xfrm>
            <a:off x="242600" y="608025"/>
            <a:ext cx="8988300" cy="0"/>
          </a:xfrm>
          <a:prstGeom prst="straightConnector1">
            <a:avLst/>
          </a:prstGeom>
          <a:noFill/>
          <a:ln w="19050" cap="flat" cmpd="sng">
            <a:solidFill>
              <a:schemeClr val="accent2"/>
            </a:solidFill>
            <a:prstDash val="solid"/>
            <a:round/>
            <a:headEnd type="oval" w="med" len="med"/>
            <a:tailEnd type="none" w="med" len="med"/>
          </a:ln>
        </p:spPr>
      </p:cxnSp>
      <p:sp>
        <p:nvSpPr>
          <p:cNvPr id="91" name="Google Shape;91;p18"/>
          <p:cNvSpPr txBox="1">
            <a:spLocks noGrp="1"/>
          </p:cNvSpPr>
          <p:nvPr>
            <p:ph type="title"/>
          </p:nvPr>
        </p:nvSpPr>
        <p:spPr>
          <a:xfrm>
            <a:off x="626625" y="338175"/>
            <a:ext cx="6084000" cy="5397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92" name="Google Shape;92;p18"/>
          <p:cNvSpPr txBox="1">
            <a:spLocks noGrp="1"/>
          </p:cNvSpPr>
          <p:nvPr>
            <p:ph type="body" idx="1"/>
          </p:nvPr>
        </p:nvSpPr>
        <p:spPr>
          <a:xfrm>
            <a:off x="4933300" y="1879975"/>
            <a:ext cx="2510400" cy="7878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93" name="Google Shape;93;p18"/>
          <p:cNvSpPr txBox="1">
            <a:spLocks noGrp="1"/>
          </p:cNvSpPr>
          <p:nvPr>
            <p:ph type="title" idx="2"/>
          </p:nvPr>
        </p:nvSpPr>
        <p:spPr>
          <a:xfrm>
            <a:off x="4933300" y="1508575"/>
            <a:ext cx="2510400" cy="4134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94" name="Google Shape;94;p18"/>
          <p:cNvSpPr txBox="1">
            <a:spLocks noGrp="1"/>
          </p:cNvSpPr>
          <p:nvPr>
            <p:ph type="body" idx="3"/>
          </p:nvPr>
        </p:nvSpPr>
        <p:spPr>
          <a:xfrm>
            <a:off x="4933300" y="3595175"/>
            <a:ext cx="2510400" cy="7878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95" name="Google Shape;95;p18"/>
          <p:cNvSpPr txBox="1">
            <a:spLocks noGrp="1"/>
          </p:cNvSpPr>
          <p:nvPr>
            <p:ph type="title" idx="4"/>
          </p:nvPr>
        </p:nvSpPr>
        <p:spPr>
          <a:xfrm>
            <a:off x="4933300" y="3223775"/>
            <a:ext cx="2510400" cy="4134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Four Columns ">
  <p:cSld name="ONE_COLUMN_TEXT_1_1_1_3">
    <p:spTree>
      <p:nvGrpSpPr>
        <p:cNvPr id="1" name="Shape 103"/>
        <p:cNvGrpSpPr/>
        <p:nvPr/>
      </p:nvGrpSpPr>
      <p:grpSpPr>
        <a:xfrm>
          <a:off x="0" y="0"/>
          <a:ext cx="0" cy="0"/>
          <a:chOff x="0" y="0"/>
          <a:chExt cx="0" cy="0"/>
        </a:xfrm>
      </p:grpSpPr>
      <p:cxnSp>
        <p:nvCxnSpPr>
          <p:cNvPr id="104" name="Google Shape;104;p21"/>
          <p:cNvCxnSpPr/>
          <p:nvPr/>
        </p:nvCxnSpPr>
        <p:spPr>
          <a:xfrm>
            <a:off x="242600" y="608025"/>
            <a:ext cx="8988300" cy="0"/>
          </a:xfrm>
          <a:prstGeom prst="straightConnector1">
            <a:avLst/>
          </a:prstGeom>
          <a:noFill/>
          <a:ln w="19050" cap="flat" cmpd="sng">
            <a:solidFill>
              <a:schemeClr val="accent2"/>
            </a:solidFill>
            <a:prstDash val="solid"/>
            <a:round/>
            <a:headEnd type="oval" w="med" len="med"/>
            <a:tailEnd type="none" w="med" len="med"/>
          </a:ln>
        </p:spPr>
      </p:cxnSp>
      <p:sp>
        <p:nvSpPr>
          <p:cNvPr id="105" name="Google Shape;105;p21"/>
          <p:cNvSpPr txBox="1">
            <a:spLocks noGrp="1"/>
          </p:cNvSpPr>
          <p:nvPr>
            <p:ph type="title"/>
          </p:nvPr>
        </p:nvSpPr>
        <p:spPr>
          <a:xfrm>
            <a:off x="626625" y="338175"/>
            <a:ext cx="6084000" cy="5397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06" name="Google Shape;106;p21"/>
          <p:cNvSpPr txBox="1">
            <a:spLocks noGrp="1"/>
          </p:cNvSpPr>
          <p:nvPr>
            <p:ph type="body" idx="1"/>
          </p:nvPr>
        </p:nvSpPr>
        <p:spPr>
          <a:xfrm>
            <a:off x="1010100" y="3819175"/>
            <a:ext cx="1478400" cy="735300"/>
          </a:xfrm>
          <a:prstGeom prst="rect">
            <a:avLst/>
          </a:prstGeom>
        </p:spPr>
        <p:txBody>
          <a:bodyPr spcFirstLastPara="1" wrap="square" lIns="91425" tIns="91425" rIns="91425" bIns="91425" anchor="t" anchorCtr="0">
            <a:noAutofit/>
          </a:bodyPr>
          <a:lstStyle>
            <a:lvl1pPr marL="457200" lvl="0" indent="-317500" algn="ctr" rtl="0">
              <a:spcBef>
                <a:spcPts val="0"/>
              </a:spcBef>
              <a:spcAft>
                <a:spcPts val="0"/>
              </a:spcAft>
              <a:buSzPts val="1400"/>
              <a:buChar char="●"/>
              <a:defRPr sz="1400"/>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107" name="Google Shape;107;p21"/>
          <p:cNvSpPr txBox="1">
            <a:spLocks noGrp="1"/>
          </p:cNvSpPr>
          <p:nvPr>
            <p:ph type="title" idx="2"/>
          </p:nvPr>
        </p:nvSpPr>
        <p:spPr>
          <a:xfrm>
            <a:off x="1010088" y="3321325"/>
            <a:ext cx="1478400" cy="539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08" name="Google Shape;108;p21"/>
          <p:cNvSpPr txBox="1">
            <a:spLocks noGrp="1"/>
          </p:cNvSpPr>
          <p:nvPr>
            <p:ph type="body" idx="3"/>
          </p:nvPr>
        </p:nvSpPr>
        <p:spPr>
          <a:xfrm>
            <a:off x="2891901" y="3819175"/>
            <a:ext cx="1478400" cy="735300"/>
          </a:xfrm>
          <a:prstGeom prst="rect">
            <a:avLst/>
          </a:prstGeom>
        </p:spPr>
        <p:txBody>
          <a:bodyPr spcFirstLastPara="1" wrap="square" lIns="91425" tIns="91425" rIns="91425" bIns="91425" anchor="t" anchorCtr="0">
            <a:noAutofit/>
          </a:bodyPr>
          <a:lstStyle>
            <a:lvl1pPr marL="457200" lvl="0" indent="-317500" algn="ctr" rtl="0">
              <a:spcBef>
                <a:spcPts val="0"/>
              </a:spcBef>
              <a:spcAft>
                <a:spcPts val="0"/>
              </a:spcAft>
              <a:buSzPts val="1400"/>
              <a:buChar char="●"/>
              <a:defRPr sz="1400"/>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109" name="Google Shape;109;p21"/>
          <p:cNvSpPr txBox="1">
            <a:spLocks noGrp="1"/>
          </p:cNvSpPr>
          <p:nvPr>
            <p:ph type="title" idx="4"/>
          </p:nvPr>
        </p:nvSpPr>
        <p:spPr>
          <a:xfrm>
            <a:off x="2891894" y="3321325"/>
            <a:ext cx="1478400" cy="539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10" name="Google Shape;110;p21"/>
          <p:cNvSpPr txBox="1">
            <a:spLocks noGrp="1"/>
          </p:cNvSpPr>
          <p:nvPr>
            <p:ph type="body" idx="5"/>
          </p:nvPr>
        </p:nvSpPr>
        <p:spPr>
          <a:xfrm>
            <a:off x="4773703" y="3819175"/>
            <a:ext cx="1478400" cy="735300"/>
          </a:xfrm>
          <a:prstGeom prst="rect">
            <a:avLst/>
          </a:prstGeom>
        </p:spPr>
        <p:txBody>
          <a:bodyPr spcFirstLastPara="1" wrap="square" lIns="91425" tIns="91425" rIns="91425" bIns="91425" anchor="t" anchorCtr="0">
            <a:noAutofit/>
          </a:bodyPr>
          <a:lstStyle>
            <a:lvl1pPr marL="457200" lvl="0" indent="-317500" algn="ctr" rtl="0">
              <a:spcBef>
                <a:spcPts val="0"/>
              </a:spcBef>
              <a:spcAft>
                <a:spcPts val="0"/>
              </a:spcAft>
              <a:buSzPts val="1400"/>
              <a:buChar char="●"/>
              <a:defRPr sz="1400"/>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111" name="Google Shape;111;p21"/>
          <p:cNvSpPr txBox="1">
            <a:spLocks noGrp="1"/>
          </p:cNvSpPr>
          <p:nvPr>
            <p:ph type="title" idx="6"/>
          </p:nvPr>
        </p:nvSpPr>
        <p:spPr>
          <a:xfrm>
            <a:off x="4773701" y="3321325"/>
            <a:ext cx="1478400" cy="539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12" name="Google Shape;112;p21"/>
          <p:cNvSpPr txBox="1">
            <a:spLocks noGrp="1"/>
          </p:cNvSpPr>
          <p:nvPr>
            <p:ph type="body" idx="7"/>
          </p:nvPr>
        </p:nvSpPr>
        <p:spPr>
          <a:xfrm>
            <a:off x="6655504" y="3819175"/>
            <a:ext cx="1478400" cy="735300"/>
          </a:xfrm>
          <a:prstGeom prst="rect">
            <a:avLst/>
          </a:prstGeom>
        </p:spPr>
        <p:txBody>
          <a:bodyPr spcFirstLastPara="1" wrap="square" lIns="91425" tIns="91425" rIns="91425" bIns="91425" anchor="t" anchorCtr="0">
            <a:noAutofit/>
          </a:bodyPr>
          <a:lstStyle>
            <a:lvl1pPr marL="457200" lvl="0" indent="-317500" algn="ctr" rtl="0">
              <a:spcBef>
                <a:spcPts val="0"/>
              </a:spcBef>
              <a:spcAft>
                <a:spcPts val="0"/>
              </a:spcAft>
              <a:buSzPts val="1400"/>
              <a:buChar char="●"/>
              <a:defRPr sz="1400"/>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113" name="Google Shape;113;p21"/>
          <p:cNvSpPr txBox="1">
            <a:spLocks noGrp="1"/>
          </p:cNvSpPr>
          <p:nvPr>
            <p:ph type="title" idx="8"/>
          </p:nvPr>
        </p:nvSpPr>
        <p:spPr>
          <a:xfrm>
            <a:off x="6655507" y="3321325"/>
            <a:ext cx="1478400" cy="539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2">
  <p:cSld name="SECTION_HEADER_1_1">
    <p:bg>
      <p:bgPr>
        <a:gradFill>
          <a:gsLst>
            <a:gs pos="0">
              <a:srgbClr val="8BE3FF"/>
            </a:gs>
            <a:gs pos="100000">
              <a:srgbClr val="ACFFD9"/>
            </a:gs>
          </a:gsLst>
          <a:lin ang="5400012" scaled="0"/>
        </a:gradFill>
        <a:effectLst/>
      </p:bgPr>
    </p:bg>
    <p:spTree>
      <p:nvGrpSpPr>
        <p:cNvPr id="1" name="Shape 114"/>
        <p:cNvGrpSpPr/>
        <p:nvPr/>
      </p:nvGrpSpPr>
      <p:grpSpPr>
        <a:xfrm>
          <a:off x="0" y="0"/>
          <a:ext cx="0" cy="0"/>
          <a:chOff x="0" y="0"/>
          <a:chExt cx="0" cy="0"/>
        </a:xfrm>
      </p:grpSpPr>
      <p:sp>
        <p:nvSpPr>
          <p:cNvPr id="115" name="Google Shape;115;p22"/>
          <p:cNvSpPr txBox="1">
            <a:spLocks noGrp="1"/>
          </p:cNvSpPr>
          <p:nvPr>
            <p:ph type="title"/>
          </p:nvPr>
        </p:nvSpPr>
        <p:spPr>
          <a:xfrm>
            <a:off x="2588250" y="1458975"/>
            <a:ext cx="3967500" cy="1671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sp>
        <p:nvSpPr>
          <p:cNvPr id="116" name="Google Shape;116;p22"/>
          <p:cNvSpPr txBox="1">
            <a:spLocks noGrp="1"/>
          </p:cNvSpPr>
          <p:nvPr>
            <p:ph type="subTitle" idx="1"/>
          </p:nvPr>
        </p:nvSpPr>
        <p:spPr>
          <a:xfrm>
            <a:off x="3083100" y="3087550"/>
            <a:ext cx="29778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1F1C51"/>
              </a:buClr>
              <a:buSzPts val="1800"/>
              <a:buNone/>
              <a:defRPr>
                <a:solidFill>
                  <a:srgbClr val="1F1C51"/>
                </a:solidFill>
              </a:defRPr>
            </a:lvl1pPr>
            <a:lvl2pPr lvl="1" algn="ctr" rtl="0">
              <a:lnSpc>
                <a:spcPct val="100000"/>
              </a:lnSpc>
              <a:spcBef>
                <a:spcPts val="0"/>
              </a:spcBef>
              <a:spcAft>
                <a:spcPts val="0"/>
              </a:spcAft>
              <a:buClr>
                <a:srgbClr val="1F1C51"/>
              </a:buClr>
              <a:buSzPts val="2800"/>
              <a:buNone/>
              <a:defRPr sz="2800">
                <a:solidFill>
                  <a:srgbClr val="1F1C51"/>
                </a:solidFill>
              </a:defRPr>
            </a:lvl2pPr>
            <a:lvl3pPr lvl="2" algn="ctr" rtl="0">
              <a:lnSpc>
                <a:spcPct val="100000"/>
              </a:lnSpc>
              <a:spcBef>
                <a:spcPts val="0"/>
              </a:spcBef>
              <a:spcAft>
                <a:spcPts val="0"/>
              </a:spcAft>
              <a:buClr>
                <a:srgbClr val="1F1C51"/>
              </a:buClr>
              <a:buSzPts val="2800"/>
              <a:buNone/>
              <a:defRPr sz="2800">
                <a:solidFill>
                  <a:srgbClr val="1F1C51"/>
                </a:solidFill>
              </a:defRPr>
            </a:lvl3pPr>
            <a:lvl4pPr lvl="3" algn="ctr" rtl="0">
              <a:lnSpc>
                <a:spcPct val="100000"/>
              </a:lnSpc>
              <a:spcBef>
                <a:spcPts val="0"/>
              </a:spcBef>
              <a:spcAft>
                <a:spcPts val="0"/>
              </a:spcAft>
              <a:buClr>
                <a:srgbClr val="1F1C51"/>
              </a:buClr>
              <a:buSzPts val="2800"/>
              <a:buNone/>
              <a:defRPr sz="2800">
                <a:solidFill>
                  <a:srgbClr val="1F1C51"/>
                </a:solidFill>
              </a:defRPr>
            </a:lvl4pPr>
            <a:lvl5pPr lvl="4" algn="ctr" rtl="0">
              <a:lnSpc>
                <a:spcPct val="100000"/>
              </a:lnSpc>
              <a:spcBef>
                <a:spcPts val="0"/>
              </a:spcBef>
              <a:spcAft>
                <a:spcPts val="0"/>
              </a:spcAft>
              <a:buClr>
                <a:srgbClr val="1F1C51"/>
              </a:buClr>
              <a:buSzPts val="2800"/>
              <a:buNone/>
              <a:defRPr sz="2800">
                <a:solidFill>
                  <a:srgbClr val="1F1C51"/>
                </a:solidFill>
              </a:defRPr>
            </a:lvl5pPr>
            <a:lvl6pPr lvl="5" algn="ctr" rtl="0">
              <a:lnSpc>
                <a:spcPct val="100000"/>
              </a:lnSpc>
              <a:spcBef>
                <a:spcPts val="0"/>
              </a:spcBef>
              <a:spcAft>
                <a:spcPts val="0"/>
              </a:spcAft>
              <a:buClr>
                <a:srgbClr val="1F1C51"/>
              </a:buClr>
              <a:buSzPts val="2800"/>
              <a:buNone/>
              <a:defRPr sz="2800">
                <a:solidFill>
                  <a:srgbClr val="1F1C51"/>
                </a:solidFill>
              </a:defRPr>
            </a:lvl6pPr>
            <a:lvl7pPr lvl="6" algn="ctr" rtl="0">
              <a:lnSpc>
                <a:spcPct val="100000"/>
              </a:lnSpc>
              <a:spcBef>
                <a:spcPts val="0"/>
              </a:spcBef>
              <a:spcAft>
                <a:spcPts val="0"/>
              </a:spcAft>
              <a:buClr>
                <a:srgbClr val="1F1C51"/>
              </a:buClr>
              <a:buSzPts val="2800"/>
              <a:buNone/>
              <a:defRPr sz="2800">
                <a:solidFill>
                  <a:srgbClr val="1F1C51"/>
                </a:solidFill>
              </a:defRPr>
            </a:lvl7pPr>
            <a:lvl8pPr lvl="7" algn="ctr" rtl="0">
              <a:lnSpc>
                <a:spcPct val="100000"/>
              </a:lnSpc>
              <a:spcBef>
                <a:spcPts val="0"/>
              </a:spcBef>
              <a:spcAft>
                <a:spcPts val="0"/>
              </a:spcAft>
              <a:buClr>
                <a:srgbClr val="1F1C51"/>
              </a:buClr>
              <a:buSzPts val="2800"/>
              <a:buNone/>
              <a:defRPr sz="2800">
                <a:solidFill>
                  <a:srgbClr val="1F1C51"/>
                </a:solidFill>
              </a:defRPr>
            </a:lvl8pPr>
            <a:lvl9pPr lvl="8" algn="ctr" rtl="0">
              <a:lnSpc>
                <a:spcPct val="100000"/>
              </a:lnSpc>
              <a:spcBef>
                <a:spcPts val="0"/>
              </a:spcBef>
              <a:spcAft>
                <a:spcPts val="0"/>
              </a:spcAft>
              <a:buClr>
                <a:srgbClr val="1F1C51"/>
              </a:buClr>
              <a:buSzPts val="2800"/>
              <a:buNone/>
              <a:defRPr sz="2800">
                <a:solidFill>
                  <a:srgbClr val="1F1C51"/>
                </a:solidFill>
              </a:defRPr>
            </a:lvl9pPr>
          </a:lstStyle>
          <a:p>
            <a:endParaRPr/>
          </a:p>
        </p:txBody>
      </p:sp>
      <p:sp>
        <p:nvSpPr>
          <p:cNvPr id="117" name="Google Shape;117;p22"/>
          <p:cNvSpPr txBox="1">
            <a:spLocks noGrp="1"/>
          </p:cNvSpPr>
          <p:nvPr>
            <p:ph type="title" idx="2" hasCustomPrompt="1"/>
          </p:nvPr>
        </p:nvSpPr>
        <p:spPr>
          <a:xfrm>
            <a:off x="3243150" y="792425"/>
            <a:ext cx="2657700" cy="79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r>
              <a:t>xx%</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hanks &amp; Credits">
  <p:cSld name="SECTION_HEADER_1_1_1">
    <p:bg>
      <p:bgPr>
        <a:solidFill>
          <a:schemeClr val="lt1"/>
        </a:solidFill>
        <a:effectLst/>
      </p:bgPr>
    </p:bg>
    <p:spTree>
      <p:nvGrpSpPr>
        <p:cNvPr id="1" name="Shape 142"/>
        <p:cNvGrpSpPr/>
        <p:nvPr/>
      </p:nvGrpSpPr>
      <p:grpSpPr>
        <a:xfrm>
          <a:off x="0" y="0"/>
          <a:ext cx="0" cy="0"/>
          <a:chOff x="0" y="0"/>
          <a:chExt cx="0" cy="0"/>
        </a:xfrm>
      </p:grpSpPr>
      <p:sp>
        <p:nvSpPr>
          <p:cNvPr id="143" name="Google Shape;143;p25"/>
          <p:cNvSpPr txBox="1">
            <a:spLocks noGrp="1"/>
          </p:cNvSpPr>
          <p:nvPr>
            <p:ph type="title"/>
          </p:nvPr>
        </p:nvSpPr>
        <p:spPr>
          <a:xfrm>
            <a:off x="671150" y="-101475"/>
            <a:ext cx="3967500" cy="1671900"/>
          </a:xfrm>
          <a:prstGeom prst="rect">
            <a:avLst/>
          </a:prstGeom>
        </p:spPr>
        <p:txBody>
          <a:bodyPr spcFirstLastPara="1" wrap="square" lIns="91425" tIns="91425" rIns="91425" bIns="91425" anchor="b"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44" name="Google Shape;144;p25"/>
          <p:cNvSpPr txBox="1">
            <a:spLocks noGrp="1"/>
          </p:cNvSpPr>
          <p:nvPr>
            <p:ph type="subTitle" idx="1"/>
          </p:nvPr>
        </p:nvSpPr>
        <p:spPr>
          <a:xfrm>
            <a:off x="671150" y="1450900"/>
            <a:ext cx="3742800" cy="1556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1F1C51"/>
              </a:buClr>
              <a:buSzPts val="1600"/>
              <a:buNone/>
              <a:defRPr sz="1600">
                <a:solidFill>
                  <a:srgbClr val="1F1C51"/>
                </a:solidFill>
              </a:defRPr>
            </a:lvl1pPr>
            <a:lvl2pPr lvl="1" rtl="0">
              <a:lnSpc>
                <a:spcPct val="100000"/>
              </a:lnSpc>
              <a:spcBef>
                <a:spcPts val="0"/>
              </a:spcBef>
              <a:spcAft>
                <a:spcPts val="0"/>
              </a:spcAft>
              <a:buClr>
                <a:srgbClr val="1F1C51"/>
              </a:buClr>
              <a:buSzPts val="2800"/>
              <a:buNone/>
              <a:defRPr sz="2800">
                <a:solidFill>
                  <a:srgbClr val="1F1C51"/>
                </a:solidFill>
              </a:defRPr>
            </a:lvl2pPr>
            <a:lvl3pPr lvl="2" rtl="0">
              <a:lnSpc>
                <a:spcPct val="100000"/>
              </a:lnSpc>
              <a:spcBef>
                <a:spcPts val="0"/>
              </a:spcBef>
              <a:spcAft>
                <a:spcPts val="0"/>
              </a:spcAft>
              <a:buClr>
                <a:srgbClr val="1F1C51"/>
              </a:buClr>
              <a:buSzPts val="2800"/>
              <a:buNone/>
              <a:defRPr sz="2800">
                <a:solidFill>
                  <a:srgbClr val="1F1C51"/>
                </a:solidFill>
              </a:defRPr>
            </a:lvl3pPr>
            <a:lvl4pPr lvl="3" rtl="0">
              <a:lnSpc>
                <a:spcPct val="100000"/>
              </a:lnSpc>
              <a:spcBef>
                <a:spcPts val="0"/>
              </a:spcBef>
              <a:spcAft>
                <a:spcPts val="0"/>
              </a:spcAft>
              <a:buClr>
                <a:srgbClr val="1F1C51"/>
              </a:buClr>
              <a:buSzPts val="2800"/>
              <a:buNone/>
              <a:defRPr sz="2800">
                <a:solidFill>
                  <a:srgbClr val="1F1C51"/>
                </a:solidFill>
              </a:defRPr>
            </a:lvl4pPr>
            <a:lvl5pPr lvl="4" rtl="0">
              <a:lnSpc>
                <a:spcPct val="100000"/>
              </a:lnSpc>
              <a:spcBef>
                <a:spcPts val="0"/>
              </a:spcBef>
              <a:spcAft>
                <a:spcPts val="0"/>
              </a:spcAft>
              <a:buClr>
                <a:srgbClr val="1F1C51"/>
              </a:buClr>
              <a:buSzPts val="2800"/>
              <a:buNone/>
              <a:defRPr sz="2800">
                <a:solidFill>
                  <a:srgbClr val="1F1C51"/>
                </a:solidFill>
              </a:defRPr>
            </a:lvl5pPr>
            <a:lvl6pPr lvl="5" rtl="0">
              <a:lnSpc>
                <a:spcPct val="100000"/>
              </a:lnSpc>
              <a:spcBef>
                <a:spcPts val="0"/>
              </a:spcBef>
              <a:spcAft>
                <a:spcPts val="0"/>
              </a:spcAft>
              <a:buClr>
                <a:srgbClr val="1F1C51"/>
              </a:buClr>
              <a:buSzPts val="2800"/>
              <a:buNone/>
              <a:defRPr sz="2800">
                <a:solidFill>
                  <a:srgbClr val="1F1C51"/>
                </a:solidFill>
              </a:defRPr>
            </a:lvl6pPr>
            <a:lvl7pPr lvl="6" rtl="0">
              <a:lnSpc>
                <a:spcPct val="100000"/>
              </a:lnSpc>
              <a:spcBef>
                <a:spcPts val="0"/>
              </a:spcBef>
              <a:spcAft>
                <a:spcPts val="0"/>
              </a:spcAft>
              <a:buClr>
                <a:srgbClr val="1F1C51"/>
              </a:buClr>
              <a:buSzPts val="2800"/>
              <a:buNone/>
              <a:defRPr sz="2800">
                <a:solidFill>
                  <a:srgbClr val="1F1C51"/>
                </a:solidFill>
              </a:defRPr>
            </a:lvl7pPr>
            <a:lvl8pPr lvl="7" rtl="0">
              <a:lnSpc>
                <a:spcPct val="100000"/>
              </a:lnSpc>
              <a:spcBef>
                <a:spcPts val="0"/>
              </a:spcBef>
              <a:spcAft>
                <a:spcPts val="0"/>
              </a:spcAft>
              <a:buClr>
                <a:srgbClr val="1F1C51"/>
              </a:buClr>
              <a:buSzPts val="2800"/>
              <a:buNone/>
              <a:defRPr sz="2800">
                <a:solidFill>
                  <a:srgbClr val="1F1C51"/>
                </a:solidFill>
              </a:defRPr>
            </a:lvl8pPr>
            <a:lvl9pPr lvl="8" rtl="0">
              <a:lnSpc>
                <a:spcPct val="100000"/>
              </a:lnSpc>
              <a:spcBef>
                <a:spcPts val="0"/>
              </a:spcBef>
              <a:spcAft>
                <a:spcPts val="0"/>
              </a:spcAft>
              <a:buClr>
                <a:srgbClr val="1F1C51"/>
              </a:buClr>
              <a:buSzPts val="2800"/>
              <a:buNone/>
              <a:defRPr sz="2800">
                <a:solidFill>
                  <a:srgbClr val="1F1C51"/>
                </a:solidFill>
              </a:defRPr>
            </a:lvl9pPr>
          </a:lstStyle>
          <a:p>
            <a:endParaRPr/>
          </a:p>
        </p:txBody>
      </p:sp>
      <p:sp>
        <p:nvSpPr>
          <p:cNvPr id="145" name="Google Shape;145;p25"/>
          <p:cNvSpPr txBox="1"/>
          <p:nvPr/>
        </p:nvSpPr>
        <p:spPr>
          <a:xfrm>
            <a:off x="671150" y="3275775"/>
            <a:ext cx="3387600" cy="704700"/>
          </a:xfrm>
          <a:prstGeom prst="rect">
            <a:avLst/>
          </a:prstGeom>
          <a:noFill/>
          <a:ln>
            <a:noFill/>
          </a:ln>
        </p:spPr>
        <p:txBody>
          <a:bodyPr spcFirstLastPara="1" wrap="square" lIns="91425" tIns="91425" rIns="91425" bIns="91425" anchor="t" anchorCtr="0">
            <a:noAutofit/>
          </a:bodyPr>
          <a:lstStyle/>
          <a:p>
            <a:pPr marL="0" lvl="0" indent="0" algn="l" rtl="0">
              <a:spcBef>
                <a:spcPts val="300"/>
              </a:spcBef>
              <a:spcAft>
                <a:spcPts val="0"/>
              </a:spcAft>
              <a:buNone/>
            </a:pPr>
            <a:r>
              <a:rPr lang="en" sz="1100">
                <a:solidFill>
                  <a:schemeClr val="lt2"/>
                </a:solidFill>
                <a:latin typeface="DM Sans"/>
                <a:ea typeface="DM Sans"/>
                <a:cs typeface="DM Sans"/>
                <a:sym typeface="DM Sans"/>
              </a:rPr>
              <a:t>CREDITS: This presentation template was created by </a:t>
            </a:r>
            <a:r>
              <a:rPr lang="en" sz="1100" b="1">
                <a:solidFill>
                  <a:schemeClr val="lt2"/>
                </a:solidFill>
                <a:uFill>
                  <a:noFill/>
                </a:uFill>
                <a:latin typeface="DM Sans"/>
                <a:ea typeface="DM Sans"/>
                <a:cs typeface="DM Sans"/>
                <a:sym typeface="DM Sans"/>
                <a:hlinkClick r:id="rId2">
                  <a:extLst>
                    <a:ext uri="{A12FA001-AC4F-418D-AE19-62706E023703}">
                      <ahyp:hlinkClr xmlns:ahyp="http://schemas.microsoft.com/office/drawing/2018/hyperlinkcolor" val="tx"/>
                    </a:ext>
                  </a:extLst>
                </a:hlinkClick>
              </a:rPr>
              <a:t>Slidesgo</a:t>
            </a:r>
            <a:r>
              <a:rPr lang="en" sz="1100">
                <a:solidFill>
                  <a:schemeClr val="lt2"/>
                </a:solidFill>
                <a:latin typeface="DM Sans"/>
                <a:ea typeface="DM Sans"/>
                <a:cs typeface="DM Sans"/>
                <a:sym typeface="DM Sans"/>
              </a:rPr>
              <a:t>, including icons by </a:t>
            </a:r>
            <a:r>
              <a:rPr lang="en" sz="1100" b="1">
                <a:solidFill>
                  <a:schemeClr val="lt2"/>
                </a:solidFill>
                <a:uFill>
                  <a:noFill/>
                </a:uFill>
                <a:latin typeface="DM Sans"/>
                <a:ea typeface="DM Sans"/>
                <a:cs typeface="DM Sans"/>
                <a:sym typeface="DM Sans"/>
                <a:hlinkClick r:id="rId3">
                  <a:extLst>
                    <a:ext uri="{A12FA001-AC4F-418D-AE19-62706E023703}">
                      <ahyp:hlinkClr xmlns:ahyp="http://schemas.microsoft.com/office/drawing/2018/hyperlinkcolor" val="tx"/>
                    </a:ext>
                  </a:extLst>
                </a:hlinkClick>
              </a:rPr>
              <a:t>Flaticon</a:t>
            </a:r>
            <a:r>
              <a:rPr lang="en" sz="1100">
                <a:solidFill>
                  <a:schemeClr val="lt2"/>
                </a:solidFill>
                <a:latin typeface="DM Sans"/>
                <a:ea typeface="DM Sans"/>
                <a:cs typeface="DM Sans"/>
                <a:sym typeface="DM Sans"/>
              </a:rPr>
              <a:t>, infographics &amp; images by </a:t>
            </a:r>
            <a:r>
              <a:rPr lang="en" sz="1100" b="1">
                <a:solidFill>
                  <a:schemeClr val="lt2"/>
                </a:solidFill>
                <a:uFill>
                  <a:noFill/>
                </a:uFill>
                <a:latin typeface="DM Sans"/>
                <a:ea typeface="DM Sans"/>
                <a:cs typeface="DM Sans"/>
                <a:sym typeface="DM Sans"/>
                <a:hlinkClick r:id="rId4">
                  <a:extLst>
                    <a:ext uri="{A12FA001-AC4F-418D-AE19-62706E023703}">
                      <ahyp:hlinkClr xmlns:ahyp="http://schemas.microsoft.com/office/drawing/2018/hyperlinkcolor" val="tx"/>
                    </a:ext>
                  </a:extLst>
                </a:hlinkClick>
              </a:rPr>
              <a:t>Freepik</a:t>
            </a:r>
            <a:r>
              <a:rPr lang="en" sz="1100">
                <a:solidFill>
                  <a:schemeClr val="lt2"/>
                </a:solidFill>
                <a:latin typeface="DM Sans"/>
                <a:ea typeface="DM Sans"/>
                <a:cs typeface="DM Sans"/>
                <a:sym typeface="DM Sans"/>
              </a:rPr>
              <a:t> and illustrations by </a:t>
            </a:r>
            <a:r>
              <a:rPr lang="en" sz="1100">
                <a:solidFill>
                  <a:schemeClr val="hlink"/>
                </a:solidFill>
                <a:uFill>
                  <a:noFill/>
                </a:uFill>
                <a:latin typeface="DM Sans"/>
                <a:ea typeface="DM Sans"/>
                <a:cs typeface="DM Sans"/>
                <a:sym typeface="DM Sans"/>
                <a:hlinkClick r:id="rId5"/>
              </a:rPr>
              <a:t>Stories</a:t>
            </a:r>
            <a:endParaRPr sz="1100">
              <a:solidFill>
                <a:schemeClr val="lt2"/>
              </a:solidFill>
              <a:latin typeface="DM Sans"/>
              <a:ea typeface="DM Sans"/>
              <a:cs typeface="DM Sans"/>
              <a:sym typeface="DM Sans"/>
            </a:endParaRPr>
          </a:p>
          <a:p>
            <a:pPr marL="0" lvl="0" indent="0" algn="l" rtl="0">
              <a:spcBef>
                <a:spcPts val="300"/>
              </a:spcBef>
              <a:spcAft>
                <a:spcPts val="0"/>
              </a:spcAft>
              <a:buNone/>
            </a:pPr>
            <a:endParaRPr sz="1100">
              <a:solidFill>
                <a:schemeClr val="lt2"/>
              </a:solidFill>
              <a:latin typeface="DM Sans"/>
              <a:ea typeface="DM Sans"/>
              <a:cs typeface="DM Sans"/>
              <a:sym typeface="DM Sans"/>
            </a:endParaRPr>
          </a:p>
          <a:p>
            <a:pPr marL="0" lvl="0" indent="0" algn="l" rtl="0">
              <a:spcBef>
                <a:spcPts val="300"/>
              </a:spcBef>
              <a:spcAft>
                <a:spcPts val="0"/>
              </a:spcAft>
              <a:buNone/>
            </a:pPr>
            <a:endParaRPr sz="1100" b="1">
              <a:solidFill>
                <a:schemeClr val="lt2"/>
              </a:solidFill>
              <a:latin typeface="DM Sans"/>
              <a:ea typeface="DM Sans"/>
              <a:cs typeface="DM Sans"/>
              <a:sym typeface="DM San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Two Columns">
  <p:cSld name="Title + Two Columns">
    <p:spTree>
      <p:nvGrpSpPr>
        <p:cNvPr id="1" name="Shape 73"/>
        <p:cNvGrpSpPr/>
        <p:nvPr/>
      </p:nvGrpSpPr>
      <p:grpSpPr>
        <a:xfrm>
          <a:off x="0" y="0"/>
          <a:ext cx="0" cy="0"/>
          <a:chOff x="0" y="0"/>
          <a:chExt cx="0" cy="0"/>
        </a:xfrm>
      </p:grpSpPr>
      <p:cxnSp>
        <p:nvCxnSpPr>
          <p:cNvPr id="74" name="Google Shape;74;p16"/>
          <p:cNvCxnSpPr/>
          <p:nvPr/>
        </p:nvCxnSpPr>
        <p:spPr>
          <a:xfrm>
            <a:off x="242600" y="608025"/>
            <a:ext cx="8988300" cy="0"/>
          </a:xfrm>
          <a:prstGeom prst="straightConnector1">
            <a:avLst/>
          </a:prstGeom>
          <a:noFill/>
          <a:ln w="19050" cap="flat" cmpd="sng">
            <a:solidFill>
              <a:schemeClr val="accent2"/>
            </a:solidFill>
            <a:prstDash val="solid"/>
            <a:round/>
            <a:headEnd type="oval" w="med" len="med"/>
            <a:tailEnd type="none" w="med" len="med"/>
          </a:ln>
        </p:spPr>
      </p:cxnSp>
      <p:sp>
        <p:nvSpPr>
          <p:cNvPr id="75" name="Google Shape;75;p16"/>
          <p:cNvSpPr txBox="1">
            <a:spLocks noGrp="1"/>
          </p:cNvSpPr>
          <p:nvPr>
            <p:ph type="title"/>
          </p:nvPr>
        </p:nvSpPr>
        <p:spPr>
          <a:xfrm>
            <a:off x="626625" y="338175"/>
            <a:ext cx="6084000" cy="5397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6" name="Google Shape;76;p16"/>
          <p:cNvSpPr txBox="1">
            <a:spLocks noGrp="1"/>
          </p:cNvSpPr>
          <p:nvPr>
            <p:ph type="body" idx="1"/>
          </p:nvPr>
        </p:nvSpPr>
        <p:spPr>
          <a:xfrm>
            <a:off x="5316193" y="3450300"/>
            <a:ext cx="2628600" cy="1149900"/>
          </a:xfrm>
          <a:prstGeom prst="rect">
            <a:avLst/>
          </a:prstGeom>
        </p:spPr>
        <p:txBody>
          <a:bodyPr spcFirstLastPara="1" wrap="square" lIns="91425" tIns="91425" rIns="91425" bIns="91425" anchor="t" anchorCtr="0">
            <a:noAutofit/>
          </a:bodyPr>
          <a:lstStyle>
            <a:lvl1pPr marL="457200" lvl="0" indent="-317500" algn="ctr" rtl="0">
              <a:spcBef>
                <a:spcPts val="0"/>
              </a:spcBef>
              <a:spcAft>
                <a:spcPts val="0"/>
              </a:spcAft>
              <a:buSzPts val="1400"/>
              <a:buChar char="●"/>
              <a:defRPr sz="1400"/>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77" name="Google Shape;77;p16"/>
          <p:cNvSpPr txBox="1">
            <a:spLocks noGrp="1"/>
          </p:cNvSpPr>
          <p:nvPr>
            <p:ph type="title" idx="2"/>
          </p:nvPr>
        </p:nvSpPr>
        <p:spPr>
          <a:xfrm>
            <a:off x="5316193" y="2952450"/>
            <a:ext cx="2628600" cy="539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78" name="Google Shape;78;p16"/>
          <p:cNvSpPr txBox="1">
            <a:spLocks noGrp="1"/>
          </p:cNvSpPr>
          <p:nvPr>
            <p:ph type="body" idx="3"/>
          </p:nvPr>
        </p:nvSpPr>
        <p:spPr>
          <a:xfrm>
            <a:off x="1199212" y="3450300"/>
            <a:ext cx="2628600" cy="1149900"/>
          </a:xfrm>
          <a:prstGeom prst="rect">
            <a:avLst/>
          </a:prstGeom>
        </p:spPr>
        <p:txBody>
          <a:bodyPr spcFirstLastPara="1" wrap="square" lIns="91425" tIns="91425" rIns="91425" bIns="91425" anchor="t" anchorCtr="0">
            <a:noAutofit/>
          </a:bodyPr>
          <a:lstStyle>
            <a:lvl1pPr marL="457200" lvl="0" indent="-317500" algn="ctr" rtl="0">
              <a:spcBef>
                <a:spcPts val="0"/>
              </a:spcBef>
              <a:spcAft>
                <a:spcPts val="0"/>
              </a:spcAft>
              <a:buSzPts val="1400"/>
              <a:buChar char="●"/>
              <a:defRPr sz="1400"/>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79" name="Google Shape;79;p16"/>
          <p:cNvSpPr txBox="1">
            <a:spLocks noGrp="1"/>
          </p:cNvSpPr>
          <p:nvPr>
            <p:ph type="title" idx="4"/>
          </p:nvPr>
        </p:nvSpPr>
        <p:spPr>
          <a:xfrm>
            <a:off x="1199212" y="2952450"/>
            <a:ext cx="2628600" cy="539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Tree>
    <p:extLst>
      <p:ext uri="{BB962C8B-B14F-4D97-AF65-F5344CB8AC3E}">
        <p14:creationId xmlns:p14="http://schemas.microsoft.com/office/powerpoint/2010/main" val="3257418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2"/>
              </a:buClr>
              <a:buSzPts val="2800"/>
              <a:buFont typeface="Viga"/>
              <a:buNone/>
              <a:defRPr sz="2800">
                <a:solidFill>
                  <a:schemeClr val="lt2"/>
                </a:solidFill>
                <a:latin typeface="Viga"/>
                <a:ea typeface="Viga"/>
                <a:cs typeface="Viga"/>
                <a:sym typeface="Viga"/>
              </a:defRPr>
            </a:lvl1pPr>
            <a:lvl2pPr lvl="1">
              <a:spcBef>
                <a:spcPts val="0"/>
              </a:spcBef>
              <a:spcAft>
                <a:spcPts val="0"/>
              </a:spcAft>
              <a:buClr>
                <a:schemeClr val="lt2"/>
              </a:buClr>
              <a:buSzPts val="2800"/>
              <a:buNone/>
              <a:defRPr sz="2800">
                <a:solidFill>
                  <a:schemeClr val="lt2"/>
                </a:solidFill>
              </a:defRPr>
            </a:lvl2pPr>
            <a:lvl3pPr lvl="2">
              <a:spcBef>
                <a:spcPts val="0"/>
              </a:spcBef>
              <a:spcAft>
                <a:spcPts val="0"/>
              </a:spcAft>
              <a:buClr>
                <a:schemeClr val="lt2"/>
              </a:buClr>
              <a:buSzPts val="2800"/>
              <a:buNone/>
              <a:defRPr sz="2800">
                <a:solidFill>
                  <a:schemeClr val="lt2"/>
                </a:solidFill>
              </a:defRPr>
            </a:lvl3pPr>
            <a:lvl4pPr lvl="3">
              <a:spcBef>
                <a:spcPts val="0"/>
              </a:spcBef>
              <a:spcAft>
                <a:spcPts val="0"/>
              </a:spcAft>
              <a:buClr>
                <a:schemeClr val="lt2"/>
              </a:buClr>
              <a:buSzPts val="2800"/>
              <a:buNone/>
              <a:defRPr sz="2800">
                <a:solidFill>
                  <a:schemeClr val="lt2"/>
                </a:solidFill>
              </a:defRPr>
            </a:lvl4pPr>
            <a:lvl5pPr lvl="4">
              <a:spcBef>
                <a:spcPts val="0"/>
              </a:spcBef>
              <a:spcAft>
                <a:spcPts val="0"/>
              </a:spcAft>
              <a:buClr>
                <a:schemeClr val="lt2"/>
              </a:buClr>
              <a:buSzPts val="2800"/>
              <a:buNone/>
              <a:defRPr sz="2800">
                <a:solidFill>
                  <a:schemeClr val="lt2"/>
                </a:solidFill>
              </a:defRPr>
            </a:lvl5pPr>
            <a:lvl6pPr lvl="5">
              <a:spcBef>
                <a:spcPts val="0"/>
              </a:spcBef>
              <a:spcAft>
                <a:spcPts val="0"/>
              </a:spcAft>
              <a:buClr>
                <a:schemeClr val="lt2"/>
              </a:buClr>
              <a:buSzPts val="2800"/>
              <a:buNone/>
              <a:defRPr sz="2800">
                <a:solidFill>
                  <a:schemeClr val="lt2"/>
                </a:solidFill>
              </a:defRPr>
            </a:lvl6pPr>
            <a:lvl7pPr lvl="6">
              <a:spcBef>
                <a:spcPts val="0"/>
              </a:spcBef>
              <a:spcAft>
                <a:spcPts val="0"/>
              </a:spcAft>
              <a:buClr>
                <a:schemeClr val="lt2"/>
              </a:buClr>
              <a:buSzPts val="2800"/>
              <a:buNone/>
              <a:defRPr sz="2800">
                <a:solidFill>
                  <a:schemeClr val="lt2"/>
                </a:solidFill>
              </a:defRPr>
            </a:lvl7pPr>
            <a:lvl8pPr lvl="7">
              <a:spcBef>
                <a:spcPts val="0"/>
              </a:spcBef>
              <a:spcAft>
                <a:spcPts val="0"/>
              </a:spcAft>
              <a:buClr>
                <a:schemeClr val="lt2"/>
              </a:buClr>
              <a:buSzPts val="2800"/>
              <a:buNone/>
              <a:defRPr sz="2800">
                <a:solidFill>
                  <a:schemeClr val="lt2"/>
                </a:solidFill>
              </a:defRPr>
            </a:lvl8pPr>
            <a:lvl9pPr lvl="8">
              <a:spcBef>
                <a:spcPts val="0"/>
              </a:spcBef>
              <a:spcAft>
                <a:spcPts val="0"/>
              </a:spcAft>
              <a:buClr>
                <a:schemeClr val="lt2"/>
              </a:buClr>
              <a:buSzPts val="2800"/>
              <a:buNone/>
              <a:defRPr sz="2800">
                <a:solidFill>
                  <a:schemeClr val="lt2"/>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00000"/>
              </a:lnSpc>
              <a:spcBef>
                <a:spcPts val="0"/>
              </a:spcBef>
              <a:spcAft>
                <a:spcPts val="0"/>
              </a:spcAft>
              <a:buClr>
                <a:schemeClr val="lt2"/>
              </a:buClr>
              <a:buSzPts val="1800"/>
              <a:buFont typeface="DM Sans"/>
              <a:buChar char="●"/>
              <a:defRPr sz="1800">
                <a:solidFill>
                  <a:schemeClr val="lt2"/>
                </a:solidFill>
                <a:latin typeface="DM Sans"/>
                <a:ea typeface="DM Sans"/>
                <a:cs typeface="DM Sans"/>
                <a:sym typeface="DM Sans"/>
              </a:defRPr>
            </a:lvl1pPr>
            <a:lvl2pPr marL="914400" lvl="1" indent="-317500" rtl="0">
              <a:lnSpc>
                <a:spcPct val="100000"/>
              </a:lnSpc>
              <a:spcBef>
                <a:spcPts val="1600"/>
              </a:spcBef>
              <a:spcAft>
                <a:spcPts val="0"/>
              </a:spcAft>
              <a:buClr>
                <a:schemeClr val="lt2"/>
              </a:buClr>
              <a:buSzPts val="1400"/>
              <a:buFont typeface="DM Sans"/>
              <a:buChar char="○"/>
              <a:defRPr>
                <a:solidFill>
                  <a:schemeClr val="lt2"/>
                </a:solidFill>
                <a:latin typeface="DM Sans"/>
                <a:ea typeface="DM Sans"/>
                <a:cs typeface="DM Sans"/>
                <a:sym typeface="DM Sans"/>
              </a:defRPr>
            </a:lvl2pPr>
            <a:lvl3pPr marL="1371600" lvl="2" indent="-317500" rtl="0">
              <a:lnSpc>
                <a:spcPct val="100000"/>
              </a:lnSpc>
              <a:spcBef>
                <a:spcPts val="1600"/>
              </a:spcBef>
              <a:spcAft>
                <a:spcPts val="0"/>
              </a:spcAft>
              <a:buClr>
                <a:schemeClr val="lt2"/>
              </a:buClr>
              <a:buSzPts val="1400"/>
              <a:buFont typeface="DM Sans"/>
              <a:buChar char="■"/>
              <a:defRPr>
                <a:solidFill>
                  <a:schemeClr val="lt2"/>
                </a:solidFill>
                <a:latin typeface="DM Sans"/>
                <a:ea typeface="DM Sans"/>
                <a:cs typeface="DM Sans"/>
                <a:sym typeface="DM Sans"/>
              </a:defRPr>
            </a:lvl3pPr>
            <a:lvl4pPr marL="1828800" lvl="3" indent="-317500" rtl="0">
              <a:lnSpc>
                <a:spcPct val="100000"/>
              </a:lnSpc>
              <a:spcBef>
                <a:spcPts val="1600"/>
              </a:spcBef>
              <a:spcAft>
                <a:spcPts val="0"/>
              </a:spcAft>
              <a:buClr>
                <a:schemeClr val="lt2"/>
              </a:buClr>
              <a:buSzPts val="1400"/>
              <a:buFont typeface="DM Sans"/>
              <a:buChar char="●"/>
              <a:defRPr>
                <a:solidFill>
                  <a:schemeClr val="lt2"/>
                </a:solidFill>
                <a:latin typeface="DM Sans"/>
                <a:ea typeface="DM Sans"/>
                <a:cs typeface="DM Sans"/>
                <a:sym typeface="DM Sans"/>
              </a:defRPr>
            </a:lvl4pPr>
            <a:lvl5pPr marL="2286000" lvl="4" indent="-317500" rtl="0">
              <a:lnSpc>
                <a:spcPct val="100000"/>
              </a:lnSpc>
              <a:spcBef>
                <a:spcPts val="1600"/>
              </a:spcBef>
              <a:spcAft>
                <a:spcPts val="0"/>
              </a:spcAft>
              <a:buClr>
                <a:schemeClr val="lt2"/>
              </a:buClr>
              <a:buSzPts val="1400"/>
              <a:buFont typeface="DM Sans"/>
              <a:buChar char="○"/>
              <a:defRPr>
                <a:solidFill>
                  <a:schemeClr val="lt2"/>
                </a:solidFill>
                <a:latin typeface="DM Sans"/>
                <a:ea typeface="DM Sans"/>
                <a:cs typeface="DM Sans"/>
                <a:sym typeface="DM Sans"/>
              </a:defRPr>
            </a:lvl5pPr>
            <a:lvl6pPr marL="2743200" lvl="5" indent="-317500" rtl="0">
              <a:lnSpc>
                <a:spcPct val="100000"/>
              </a:lnSpc>
              <a:spcBef>
                <a:spcPts val="1600"/>
              </a:spcBef>
              <a:spcAft>
                <a:spcPts val="0"/>
              </a:spcAft>
              <a:buClr>
                <a:schemeClr val="lt2"/>
              </a:buClr>
              <a:buSzPts val="1400"/>
              <a:buFont typeface="DM Sans"/>
              <a:buChar char="■"/>
              <a:defRPr>
                <a:solidFill>
                  <a:schemeClr val="lt2"/>
                </a:solidFill>
                <a:latin typeface="DM Sans"/>
                <a:ea typeface="DM Sans"/>
                <a:cs typeface="DM Sans"/>
                <a:sym typeface="DM Sans"/>
              </a:defRPr>
            </a:lvl6pPr>
            <a:lvl7pPr marL="3200400" lvl="6" indent="-317500" rtl="0">
              <a:lnSpc>
                <a:spcPct val="100000"/>
              </a:lnSpc>
              <a:spcBef>
                <a:spcPts val="1600"/>
              </a:spcBef>
              <a:spcAft>
                <a:spcPts val="0"/>
              </a:spcAft>
              <a:buClr>
                <a:schemeClr val="lt2"/>
              </a:buClr>
              <a:buSzPts val="1400"/>
              <a:buFont typeface="DM Sans"/>
              <a:buChar char="●"/>
              <a:defRPr>
                <a:solidFill>
                  <a:schemeClr val="lt2"/>
                </a:solidFill>
                <a:latin typeface="DM Sans"/>
                <a:ea typeface="DM Sans"/>
                <a:cs typeface="DM Sans"/>
                <a:sym typeface="DM Sans"/>
              </a:defRPr>
            </a:lvl7pPr>
            <a:lvl8pPr marL="3657600" lvl="7" indent="-317500" rtl="0">
              <a:lnSpc>
                <a:spcPct val="100000"/>
              </a:lnSpc>
              <a:spcBef>
                <a:spcPts val="1600"/>
              </a:spcBef>
              <a:spcAft>
                <a:spcPts val="0"/>
              </a:spcAft>
              <a:buClr>
                <a:schemeClr val="lt2"/>
              </a:buClr>
              <a:buSzPts val="1400"/>
              <a:buFont typeface="DM Sans"/>
              <a:buChar char="○"/>
              <a:defRPr>
                <a:solidFill>
                  <a:schemeClr val="lt2"/>
                </a:solidFill>
                <a:latin typeface="DM Sans"/>
                <a:ea typeface="DM Sans"/>
                <a:cs typeface="DM Sans"/>
                <a:sym typeface="DM Sans"/>
              </a:defRPr>
            </a:lvl8pPr>
            <a:lvl9pPr marL="4114800" lvl="8" indent="-317500" rtl="0">
              <a:lnSpc>
                <a:spcPct val="100000"/>
              </a:lnSpc>
              <a:spcBef>
                <a:spcPts val="1600"/>
              </a:spcBef>
              <a:spcAft>
                <a:spcPts val="1600"/>
              </a:spcAft>
              <a:buClr>
                <a:schemeClr val="lt2"/>
              </a:buClr>
              <a:buSzPts val="1400"/>
              <a:buFont typeface="DM Sans"/>
              <a:buChar char="■"/>
              <a:defRPr>
                <a:solidFill>
                  <a:schemeClr val="lt2"/>
                </a:solidFill>
                <a:latin typeface="DM Sans"/>
                <a:ea typeface="DM Sans"/>
                <a:cs typeface="DM Sans"/>
                <a:sym typeface="DM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2" r:id="rId4"/>
    <p:sldLayoutId id="2147483653" r:id="rId5"/>
    <p:sldLayoutId id="2147483655" r:id="rId6"/>
    <p:sldLayoutId id="2147483658" r:id="rId7"/>
    <p:sldLayoutId id="2147483659" r:id="rId8"/>
    <p:sldLayoutId id="2147483661" r:id="rId9"/>
    <p:sldLayoutId id="2147483663" r:id="rId10"/>
    <p:sldLayoutId id="2147483664" r:id="rId11"/>
    <p:sldLayoutId id="2147483667" r:id="rId12"/>
    <p:sldLayoutId id="2147483668" r:id="rId13"/>
    <p:sldLayoutId id="2147483671" r:id="rId14"/>
    <p:sldLayoutId id="2147483676"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tiff"/><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slide" Target="slide9.xml"/><Relationship Id="rId7" Type="http://schemas.openxmlformats.org/officeDocument/2006/relationships/slide" Target="slide5.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slide" Target="slide6.xml"/><Relationship Id="rId5" Type="http://schemas.openxmlformats.org/officeDocument/2006/relationships/slide" Target="slide8.xml"/><Relationship Id="rId4" Type="http://schemas.openxmlformats.org/officeDocument/2006/relationships/slide" Target="slide7.xml"/></Relationships>
</file>

<file path=ppt/slides/_rels/slide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slide" Target="slide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slide" Target="slide4.xml"/></Relationships>
</file>

<file path=ppt/slides/_rels/slide10.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 Target="slide11.xml"/><Relationship Id="rId7" Type="http://schemas.openxmlformats.org/officeDocument/2006/relationships/slide" Target="slide15.xml"/><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slide" Target="slide12.xml"/><Relationship Id="rId5" Type="http://schemas.openxmlformats.org/officeDocument/2006/relationships/slide" Target="slide13.xml"/><Relationship Id="rId4" Type="http://schemas.openxmlformats.org/officeDocument/2006/relationships/slide" Target="slide14.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slide" Target="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slide" Target="slide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slide" Target="slide10.xml"/></Relationships>
</file>

<file path=ppt/slides/_rels/slide14.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slide" Target="slide10.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slide" Target="slide10.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tiff"/></Relationships>
</file>

<file path=ppt/slides/_rels/slide17.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media/image1.tiff"/></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9.xml"/><Relationship Id="rId5" Type="http://schemas.openxmlformats.org/officeDocument/2006/relationships/image" Target="../media/image1.tiff"/><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image" Target="../media/image1.tiff"/><Relationship Id="rId5" Type="http://schemas.openxmlformats.org/officeDocument/2006/relationships/image" Target="../media/image15.pn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5.xml"/><Relationship Id="rId5" Type="http://schemas.openxmlformats.org/officeDocument/2006/relationships/image" Target="../media/image1.tiff"/><Relationship Id="rId4" Type="http://schemas.openxmlformats.org/officeDocument/2006/relationships/image" Target="../media/image17.tiff"/></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1.tiff"/><Relationship Id="rId5" Type="http://schemas.openxmlformats.org/officeDocument/2006/relationships/image" Target="../media/image19.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5.xml"/><Relationship Id="rId5" Type="http://schemas.openxmlformats.org/officeDocument/2006/relationships/image" Target="../media/image1.tiff"/><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1.xml"/><Relationship Id="rId6" Type="http://schemas.openxmlformats.org/officeDocument/2006/relationships/image" Target="../media/image1.tiff"/><Relationship Id="rId5" Type="http://schemas.openxmlformats.org/officeDocument/2006/relationships/image" Target="../media/image19.pn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2.xml"/><Relationship Id="rId5" Type="http://schemas.openxmlformats.org/officeDocument/2006/relationships/image" Target="../media/image1.tiff"/><Relationship Id="rId4" Type="http://schemas.openxmlformats.org/officeDocument/2006/relationships/image" Target="../media/image17.tiff"/></Relationships>
</file>

<file path=ppt/slides/_rels/slide28.xml.rels><?xml version="1.0" encoding="UTF-8" standalone="yes"?>
<Relationships xmlns="http://schemas.openxmlformats.org/package/2006/relationships"><Relationship Id="rId8" Type="http://schemas.openxmlformats.org/officeDocument/2006/relationships/slide" Target="slide34.xml"/><Relationship Id="rId13" Type="http://schemas.openxmlformats.org/officeDocument/2006/relationships/image" Target="../media/image1.tiff"/><Relationship Id="rId3" Type="http://schemas.openxmlformats.org/officeDocument/2006/relationships/slide" Target="slide29.xml"/><Relationship Id="rId7" Type="http://schemas.openxmlformats.org/officeDocument/2006/relationships/slide" Target="slide33.xml"/><Relationship Id="rId12" Type="http://schemas.openxmlformats.org/officeDocument/2006/relationships/slide" Target="slide38.xml"/><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slide" Target="slide32.xml"/><Relationship Id="rId11" Type="http://schemas.openxmlformats.org/officeDocument/2006/relationships/slide" Target="slide37.xml"/><Relationship Id="rId5" Type="http://schemas.openxmlformats.org/officeDocument/2006/relationships/slide" Target="slide31.xml"/><Relationship Id="rId10" Type="http://schemas.openxmlformats.org/officeDocument/2006/relationships/slide" Target="slide36.xml"/><Relationship Id="rId4" Type="http://schemas.openxmlformats.org/officeDocument/2006/relationships/slide" Target="slide30.xml"/><Relationship Id="rId9" Type="http://schemas.openxmlformats.org/officeDocument/2006/relationships/slide" Target="slide35.xml"/><Relationship Id="rId14" Type="http://schemas.openxmlformats.org/officeDocument/2006/relationships/slide" Target="slide39.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 Id="rId4" Type="http://schemas.openxmlformats.org/officeDocument/2006/relationships/slide" Target="slide28.xml"/></Relationships>
</file>

<file path=ppt/slides/_rels/slide30.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2.xml"/><Relationship Id="rId4" Type="http://schemas.openxmlformats.org/officeDocument/2006/relationships/slide" Target="slide28.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2.xml"/><Relationship Id="rId4" Type="http://schemas.openxmlformats.org/officeDocument/2006/relationships/slide" Target="slide28.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2.xml"/><Relationship Id="rId4" Type="http://schemas.openxmlformats.org/officeDocument/2006/relationships/slide" Target="slide28.xml"/></Relationships>
</file>

<file path=ppt/slides/_rels/slide34.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slide" Target="slide44.xml"/><Relationship Id="rId3" Type="http://schemas.openxmlformats.org/officeDocument/2006/relationships/slide" Target="slide40.xml"/><Relationship Id="rId7" Type="http://schemas.openxmlformats.org/officeDocument/2006/relationships/slide" Target="slide42.xml"/><Relationship Id="rId12" Type="http://schemas.openxmlformats.org/officeDocument/2006/relationships/image" Target="../media/image1.tiff"/><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39.png"/><Relationship Id="rId11" Type="http://schemas.openxmlformats.org/officeDocument/2006/relationships/image" Target="../media/image42.png"/><Relationship Id="rId5" Type="http://schemas.openxmlformats.org/officeDocument/2006/relationships/slide" Target="slide41.xml"/><Relationship Id="rId10" Type="http://schemas.openxmlformats.org/officeDocument/2006/relationships/image" Target="../media/image41.png"/><Relationship Id="rId4" Type="http://schemas.openxmlformats.org/officeDocument/2006/relationships/image" Target="../media/image38.png"/><Relationship Id="rId9" Type="http://schemas.openxmlformats.org/officeDocument/2006/relationships/slide" Target="slide43.xml"/></Relationships>
</file>

<file path=ppt/slides/_rels/slide40.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 Target="slide39.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 Target="slide39.xml"/><Relationship Id="rId1" Type="http://schemas.openxmlformats.org/officeDocument/2006/relationships/slideLayout" Target="../slideLayouts/slideLayout4.xml"/><Relationship Id="rId4" Type="http://schemas.openxmlformats.org/officeDocument/2006/relationships/image" Target="../media/image42.png"/></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 Target="slide39.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9"/>
          <p:cNvSpPr/>
          <p:nvPr/>
        </p:nvSpPr>
        <p:spPr>
          <a:xfrm rot="-7509504">
            <a:off x="5455916" y="207622"/>
            <a:ext cx="5179224" cy="5732711"/>
          </a:xfrm>
          <a:custGeom>
            <a:avLst/>
            <a:gdLst/>
            <a:ahLst/>
            <a:cxnLst/>
            <a:rect l="l" t="t" r="r" b="b"/>
            <a:pathLst>
              <a:path w="26397" h="32076" extrusionOk="0">
                <a:moveTo>
                  <a:pt x="11422" y="1"/>
                </a:moveTo>
                <a:cubicBezTo>
                  <a:pt x="10866" y="1"/>
                  <a:pt x="10274" y="46"/>
                  <a:pt x="9640" y="141"/>
                </a:cubicBezTo>
                <a:cubicBezTo>
                  <a:pt x="5702" y="732"/>
                  <a:pt x="2430" y="3940"/>
                  <a:pt x="1216" y="7734"/>
                </a:cubicBezTo>
                <a:cubicBezTo>
                  <a:pt x="0" y="11528"/>
                  <a:pt x="664" y="15761"/>
                  <a:pt x="2459" y="19317"/>
                </a:cubicBezTo>
                <a:cubicBezTo>
                  <a:pt x="4253" y="22873"/>
                  <a:pt x="7097" y="25808"/>
                  <a:pt x="10241" y="28254"/>
                </a:cubicBezTo>
                <a:cubicBezTo>
                  <a:pt x="12805" y="30251"/>
                  <a:pt x="15774" y="32014"/>
                  <a:pt x="19022" y="32074"/>
                </a:cubicBezTo>
                <a:cubicBezTo>
                  <a:pt x="19066" y="32075"/>
                  <a:pt x="19109" y="32076"/>
                  <a:pt x="19153" y="32076"/>
                </a:cubicBezTo>
                <a:cubicBezTo>
                  <a:pt x="22363" y="32076"/>
                  <a:pt x="25746" y="29895"/>
                  <a:pt x="26096" y="26708"/>
                </a:cubicBezTo>
                <a:cubicBezTo>
                  <a:pt x="26397" y="23957"/>
                  <a:pt x="24516" y="21520"/>
                  <a:pt x="23100" y="19145"/>
                </a:cubicBezTo>
                <a:cubicBezTo>
                  <a:pt x="19506" y="13117"/>
                  <a:pt x="20856" y="1"/>
                  <a:pt x="11422"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9"/>
          <p:cNvSpPr txBox="1">
            <a:spLocks noGrp="1"/>
          </p:cNvSpPr>
          <p:nvPr>
            <p:ph type="ctrTitle"/>
          </p:nvPr>
        </p:nvSpPr>
        <p:spPr>
          <a:xfrm>
            <a:off x="4374472" y="2047840"/>
            <a:ext cx="5001443" cy="108346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b="1" dirty="0">
                <a:solidFill>
                  <a:schemeClr val="lt2"/>
                </a:solidFill>
                <a:latin typeface="Verdana" panose="020B0604030504040204" pitchFamily="34" charset="0"/>
                <a:ea typeface="Verdana" panose="020B0604030504040204" pitchFamily="34" charset="0"/>
              </a:rPr>
              <a:t>BẢO MẬT TÀI LIỆU </a:t>
            </a:r>
            <a:r>
              <a:rPr lang="en" sz="3000" dirty="0">
                <a:solidFill>
                  <a:schemeClr val="lt2"/>
                </a:solidFill>
                <a:latin typeface="Verdana" panose="020B0604030504040204" pitchFamily="34" charset="0"/>
                <a:ea typeface="Verdana" panose="020B0604030504040204" pitchFamily="34" charset="0"/>
              </a:rPr>
              <a:t>&amp;</a:t>
            </a:r>
            <a:r>
              <a:rPr lang="en" sz="3000" b="1" dirty="0">
                <a:solidFill>
                  <a:schemeClr val="lt2"/>
                </a:solidFill>
                <a:latin typeface="Verdana" panose="020B0604030504040204" pitchFamily="34" charset="0"/>
                <a:ea typeface="Verdana" panose="020B0604030504040204" pitchFamily="34" charset="0"/>
              </a:rPr>
              <a:t> XỬ LÝ TỰ ĐỘNG</a:t>
            </a:r>
            <a:endParaRPr sz="3000" b="1" dirty="0">
              <a:solidFill>
                <a:schemeClr val="lt2"/>
              </a:solidFill>
              <a:latin typeface="Verdana" panose="020B0604030504040204" pitchFamily="34" charset="0"/>
              <a:ea typeface="Verdana" panose="020B0604030504040204" pitchFamily="34" charset="0"/>
            </a:endParaRPr>
          </a:p>
        </p:txBody>
      </p:sp>
      <p:sp>
        <p:nvSpPr>
          <p:cNvPr id="160" name="Google Shape;160;p29"/>
          <p:cNvSpPr txBox="1">
            <a:spLocks noGrp="1"/>
          </p:cNvSpPr>
          <p:nvPr>
            <p:ph type="subTitle" idx="1"/>
          </p:nvPr>
        </p:nvSpPr>
        <p:spPr>
          <a:xfrm>
            <a:off x="4501015" y="4049131"/>
            <a:ext cx="4155413"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solidFill>
                  <a:srgbClr val="CC6600"/>
                </a:solidFill>
                <a:latin typeface="Verdana" panose="020B0604030504040204" pitchFamily="34" charset="0"/>
                <a:ea typeface="Verdana" panose="020B0604030504040204" pitchFamily="34" charset="0"/>
              </a:rPr>
              <a:t>BẢO MẬT/ XÁC THỰC/ SỐ HÓA</a:t>
            </a:r>
            <a:endParaRPr b="1" dirty="0">
              <a:solidFill>
                <a:srgbClr val="CC6600"/>
              </a:solidFill>
              <a:latin typeface="Verdana" panose="020B0604030504040204" pitchFamily="34" charset="0"/>
              <a:ea typeface="Verdana" panose="020B0604030504040204" pitchFamily="34" charset="0"/>
            </a:endParaRPr>
          </a:p>
        </p:txBody>
      </p:sp>
      <p:grpSp>
        <p:nvGrpSpPr>
          <p:cNvPr id="161" name="Google Shape;161;p29"/>
          <p:cNvGrpSpPr/>
          <p:nvPr/>
        </p:nvGrpSpPr>
        <p:grpSpPr>
          <a:xfrm>
            <a:off x="196269" y="-35131"/>
            <a:ext cx="4117010" cy="5284424"/>
            <a:chOff x="196269" y="-35131"/>
            <a:chExt cx="4117010" cy="5284424"/>
          </a:xfrm>
        </p:grpSpPr>
        <p:grpSp>
          <p:nvGrpSpPr>
            <p:cNvPr id="162" name="Google Shape;162;p29"/>
            <p:cNvGrpSpPr/>
            <p:nvPr/>
          </p:nvGrpSpPr>
          <p:grpSpPr>
            <a:xfrm>
              <a:off x="196269" y="-35131"/>
              <a:ext cx="4117010" cy="4393434"/>
              <a:chOff x="43869" y="-35131"/>
              <a:chExt cx="4117010" cy="4393434"/>
            </a:xfrm>
          </p:grpSpPr>
          <p:sp>
            <p:nvSpPr>
              <p:cNvPr id="163" name="Google Shape;163;p29"/>
              <p:cNvSpPr/>
              <p:nvPr/>
            </p:nvSpPr>
            <p:spPr>
              <a:xfrm>
                <a:off x="3778000" y="1055743"/>
                <a:ext cx="227152" cy="225698"/>
              </a:xfrm>
              <a:custGeom>
                <a:avLst/>
                <a:gdLst/>
                <a:ahLst/>
                <a:cxnLst/>
                <a:rect l="l" t="t" r="r" b="b"/>
                <a:pathLst>
                  <a:path w="2428" h="2336" extrusionOk="0">
                    <a:moveTo>
                      <a:pt x="1260" y="1"/>
                    </a:moveTo>
                    <a:cubicBezTo>
                      <a:pt x="788" y="1"/>
                      <a:pt x="361" y="285"/>
                      <a:pt x="181" y="723"/>
                    </a:cubicBezTo>
                    <a:cubicBezTo>
                      <a:pt x="0" y="1158"/>
                      <a:pt x="100" y="1661"/>
                      <a:pt x="434" y="1994"/>
                    </a:cubicBezTo>
                    <a:cubicBezTo>
                      <a:pt x="657" y="2217"/>
                      <a:pt x="956" y="2336"/>
                      <a:pt x="1259" y="2336"/>
                    </a:cubicBezTo>
                    <a:cubicBezTo>
                      <a:pt x="1410" y="2336"/>
                      <a:pt x="1562" y="2307"/>
                      <a:pt x="1707" y="2247"/>
                    </a:cubicBezTo>
                    <a:cubicBezTo>
                      <a:pt x="2143" y="2067"/>
                      <a:pt x="2427" y="1640"/>
                      <a:pt x="2427" y="1168"/>
                    </a:cubicBezTo>
                    <a:cubicBezTo>
                      <a:pt x="2427" y="524"/>
                      <a:pt x="1904" y="1"/>
                      <a:pt x="126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4" name="Google Shape;164;p29"/>
              <p:cNvGrpSpPr/>
              <p:nvPr/>
            </p:nvGrpSpPr>
            <p:grpSpPr>
              <a:xfrm>
                <a:off x="43869" y="-35131"/>
                <a:ext cx="4117010" cy="4393434"/>
                <a:chOff x="-6861500" y="-774675"/>
                <a:chExt cx="4221275" cy="4504700"/>
              </a:xfrm>
            </p:grpSpPr>
            <p:sp>
              <p:nvSpPr>
                <p:cNvPr id="165" name="Google Shape;165;p29"/>
                <p:cNvSpPr/>
                <p:nvPr/>
              </p:nvSpPr>
              <p:spPr>
                <a:xfrm>
                  <a:off x="-5567850" y="2977775"/>
                  <a:ext cx="2509100" cy="191100"/>
                </a:xfrm>
                <a:custGeom>
                  <a:avLst/>
                  <a:gdLst/>
                  <a:ahLst/>
                  <a:cxnLst/>
                  <a:rect l="l" t="t" r="r" b="b"/>
                  <a:pathLst>
                    <a:path w="100364" h="7644" extrusionOk="0">
                      <a:moveTo>
                        <a:pt x="7924" y="0"/>
                      </a:moveTo>
                      <a:lnTo>
                        <a:pt x="1" y="7643"/>
                      </a:lnTo>
                      <a:lnTo>
                        <a:pt x="100364" y="7643"/>
                      </a:lnTo>
                      <a:lnTo>
                        <a:pt x="9244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9"/>
                <p:cNvSpPr/>
                <p:nvPr/>
              </p:nvSpPr>
              <p:spPr>
                <a:xfrm>
                  <a:off x="-5576575" y="2971225"/>
                  <a:ext cx="2526575" cy="204150"/>
                </a:xfrm>
                <a:custGeom>
                  <a:avLst/>
                  <a:gdLst/>
                  <a:ahLst/>
                  <a:cxnLst/>
                  <a:rect l="l" t="t" r="r" b="b"/>
                  <a:pathLst>
                    <a:path w="101063" h="8166" extrusionOk="0">
                      <a:moveTo>
                        <a:pt x="92685" y="523"/>
                      </a:moveTo>
                      <a:lnTo>
                        <a:pt x="100069" y="7645"/>
                      </a:lnTo>
                      <a:lnTo>
                        <a:pt x="994" y="7645"/>
                      </a:lnTo>
                      <a:lnTo>
                        <a:pt x="8378" y="523"/>
                      </a:lnTo>
                      <a:close/>
                      <a:moveTo>
                        <a:pt x="8273" y="1"/>
                      </a:moveTo>
                      <a:cubicBezTo>
                        <a:pt x="8206" y="1"/>
                        <a:pt x="8141" y="27"/>
                        <a:pt x="8092" y="75"/>
                      </a:cubicBezTo>
                      <a:lnTo>
                        <a:pt x="170" y="7718"/>
                      </a:lnTo>
                      <a:cubicBezTo>
                        <a:pt x="0" y="7881"/>
                        <a:pt x="115" y="8166"/>
                        <a:pt x="350" y="8166"/>
                      </a:cubicBezTo>
                      <a:lnTo>
                        <a:pt x="100713" y="8166"/>
                      </a:lnTo>
                      <a:cubicBezTo>
                        <a:pt x="100948" y="8166"/>
                        <a:pt x="101063" y="7880"/>
                        <a:pt x="100893" y="7718"/>
                      </a:cubicBezTo>
                      <a:lnTo>
                        <a:pt x="92971" y="75"/>
                      </a:lnTo>
                      <a:cubicBezTo>
                        <a:pt x="92922" y="27"/>
                        <a:pt x="92857" y="1"/>
                        <a:pt x="9279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9"/>
                <p:cNvSpPr/>
                <p:nvPr/>
              </p:nvSpPr>
              <p:spPr>
                <a:xfrm>
                  <a:off x="-5367125" y="2980250"/>
                  <a:ext cx="2029575" cy="142450"/>
                </a:xfrm>
                <a:custGeom>
                  <a:avLst/>
                  <a:gdLst/>
                  <a:ahLst/>
                  <a:cxnLst/>
                  <a:rect l="l" t="t" r="r" b="b"/>
                  <a:pathLst>
                    <a:path w="81183" h="5698" extrusionOk="0">
                      <a:moveTo>
                        <a:pt x="40592" y="0"/>
                      </a:moveTo>
                      <a:cubicBezTo>
                        <a:pt x="18173" y="0"/>
                        <a:pt x="0" y="1276"/>
                        <a:pt x="0" y="2849"/>
                      </a:cubicBezTo>
                      <a:cubicBezTo>
                        <a:pt x="0" y="4421"/>
                        <a:pt x="18173" y="5698"/>
                        <a:pt x="40592" y="5698"/>
                      </a:cubicBezTo>
                      <a:cubicBezTo>
                        <a:pt x="63009" y="5698"/>
                        <a:pt x="81183" y="4423"/>
                        <a:pt x="81183" y="2849"/>
                      </a:cubicBezTo>
                      <a:cubicBezTo>
                        <a:pt x="81183" y="1276"/>
                        <a:pt x="63009" y="0"/>
                        <a:pt x="40592"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9"/>
                <p:cNvSpPr/>
                <p:nvPr/>
              </p:nvSpPr>
              <p:spPr>
                <a:xfrm>
                  <a:off x="-5567850" y="3168850"/>
                  <a:ext cx="2509100" cy="177150"/>
                </a:xfrm>
                <a:custGeom>
                  <a:avLst/>
                  <a:gdLst/>
                  <a:ahLst/>
                  <a:cxnLst/>
                  <a:rect l="l" t="t" r="r" b="b"/>
                  <a:pathLst>
                    <a:path w="100364" h="7086" extrusionOk="0">
                      <a:moveTo>
                        <a:pt x="1" y="0"/>
                      </a:moveTo>
                      <a:lnTo>
                        <a:pt x="1" y="7085"/>
                      </a:lnTo>
                      <a:lnTo>
                        <a:pt x="100364" y="7085"/>
                      </a:lnTo>
                      <a:lnTo>
                        <a:pt x="100364" y="0"/>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9"/>
                <p:cNvSpPr/>
                <p:nvPr/>
              </p:nvSpPr>
              <p:spPr>
                <a:xfrm>
                  <a:off x="-5574350" y="3162350"/>
                  <a:ext cx="2522125" cy="190150"/>
                </a:xfrm>
                <a:custGeom>
                  <a:avLst/>
                  <a:gdLst/>
                  <a:ahLst/>
                  <a:cxnLst/>
                  <a:rect l="l" t="t" r="r" b="b"/>
                  <a:pathLst>
                    <a:path w="100885" h="7606" extrusionOk="0">
                      <a:moveTo>
                        <a:pt x="100364" y="521"/>
                      </a:moveTo>
                      <a:lnTo>
                        <a:pt x="100364" y="7085"/>
                      </a:lnTo>
                      <a:lnTo>
                        <a:pt x="521" y="7085"/>
                      </a:lnTo>
                      <a:lnTo>
                        <a:pt x="521" y="521"/>
                      </a:lnTo>
                      <a:close/>
                      <a:moveTo>
                        <a:pt x="261" y="0"/>
                      </a:moveTo>
                      <a:cubicBezTo>
                        <a:pt x="117" y="0"/>
                        <a:pt x="1" y="116"/>
                        <a:pt x="1" y="260"/>
                      </a:cubicBezTo>
                      <a:lnTo>
                        <a:pt x="1" y="7345"/>
                      </a:lnTo>
                      <a:cubicBezTo>
                        <a:pt x="1" y="7488"/>
                        <a:pt x="117" y="7606"/>
                        <a:pt x="261" y="7606"/>
                      </a:cubicBezTo>
                      <a:lnTo>
                        <a:pt x="100624" y="7606"/>
                      </a:lnTo>
                      <a:cubicBezTo>
                        <a:pt x="100768" y="7606"/>
                        <a:pt x="100884" y="7488"/>
                        <a:pt x="100884" y="7345"/>
                      </a:cubicBezTo>
                      <a:lnTo>
                        <a:pt x="100884" y="260"/>
                      </a:lnTo>
                      <a:cubicBezTo>
                        <a:pt x="100884" y="116"/>
                        <a:pt x="100768" y="0"/>
                        <a:pt x="100624"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9"/>
                <p:cNvSpPr/>
                <p:nvPr/>
              </p:nvSpPr>
              <p:spPr>
                <a:xfrm>
                  <a:off x="-5745350" y="3345975"/>
                  <a:ext cx="2864125" cy="191100"/>
                </a:xfrm>
                <a:custGeom>
                  <a:avLst/>
                  <a:gdLst/>
                  <a:ahLst/>
                  <a:cxnLst/>
                  <a:rect l="l" t="t" r="r" b="b"/>
                  <a:pathLst>
                    <a:path w="114565" h="7644" extrusionOk="0">
                      <a:moveTo>
                        <a:pt x="7101" y="0"/>
                      </a:moveTo>
                      <a:lnTo>
                        <a:pt x="0" y="7644"/>
                      </a:lnTo>
                      <a:lnTo>
                        <a:pt x="114565" y="7644"/>
                      </a:lnTo>
                      <a:lnTo>
                        <a:pt x="10746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9"/>
                <p:cNvSpPr/>
                <p:nvPr/>
              </p:nvSpPr>
              <p:spPr>
                <a:xfrm>
                  <a:off x="-5753975" y="3339475"/>
                  <a:ext cx="2881375" cy="204100"/>
                </a:xfrm>
                <a:custGeom>
                  <a:avLst/>
                  <a:gdLst/>
                  <a:ahLst/>
                  <a:cxnLst/>
                  <a:rect l="l" t="t" r="r" b="b"/>
                  <a:pathLst>
                    <a:path w="115255" h="8164" extrusionOk="0">
                      <a:moveTo>
                        <a:pt x="107696" y="521"/>
                      </a:moveTo>
                      <a:lnTo>
                        <a:pt x="114313" y="7643"/>
                      </a:lnTo>
                      <a:lnTo>
                        <a:pt x="943" y="7643"/>
                      </a:lnTo>
                      <a:lnTo>
                        <a:pt x="7559" y="521"/>
                      </a:lnTo>
                      <a:close/>
                      <a:moveTo>
                        <a:pt x="7446" y="0"/>
                      </a:moveTo>
                      <a:cubicBezTo>
                        <a:pt x="7373" y="0"/>
                        <a:pt x="7304" y="30"/>
                        <a:pt x="7255" y="84"/>
                      </a:cubicBezTo>
                      <a:lnTo>
                        <a:pt x="155" y="7727"/>
                      </a:lnTo>
                      <a:cubicBezTo>
                        <a:pt x="0" y="7893"/>
                        <a:pt x="119" y="8164"/>
                        <a:pt x="345" y="8164"/>
                      </a:cubicBezTo>
                      <a:lnTo>
                        <a:pt x="114910" y="8164"/>
                      </a:lnTo>
                      <a:cubicBezTo>
                        <a:pt x="115136" y="8164"/>
                        <a:pt x="115255" y="7894"/>
                        <a:pt x="115100" y="7727"/>
                      </a:cubicBezTo>
                      <a:lnTo>
                        <a:pt x="108000" y="84"/>
                      </a:lnTo>
                      <a:cubicBezTo>
                        <a:pt x="107951" y="30"/>
                        <a:pt x="107882" y="0"/>
                        <a:pt x="107809"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9"/>
                <p:cNvSpPr/>
                <p:nvPr/>
              </p:nvSpPr>
              <p:spPr>
                <a:xfrm>
                  <a:off x="-5744850" y="3537050"/>
                  <a:ext cx="2863125" cy="186475"/>
                </a:xfrm>
                <a:custGeom>
                  <a:avLst/>
                  <a:gdLst/>
                  <a:ahLst/>
                  <a:cxnLst/>
                  <a:rect l="l" t="t" r="r" b="b"/>
                  <a:pathLst>
                    <a:path w="114525" h="7459" extrusionOk="0">
                      <a:moveTo>
                        <a:pt x="1" y="1"/>
                      </a:moveTo>
                      <a:lnTo>
                        <a:pt x="1" y="7459"/>
                      </a:lnTo>
                      <a:lnTo>
                        <a:pt x="114524" y="7459"/>
                      </a:lnTo>
                      <a:lnTo>
                        <a:pt x="114524" y="1"/>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9"/>
                <p:cNvSpPr/>
                <p:nvPr/>
              </p:nvSpPr>
              <p:spPr>
                <a:xfrm>
                  <a:off x="-5751350" y="3530550"/>
                  <a:ext cx="2876125" cy="199475"/>
                </a:xfrm>
                <a:custGeom>
                  <a:avLst/>
                  <a:gdLst/>
                  <a:ahLst/>
                  <a:cxnLst/>
                  <a:rect l="l" t="t" r="r" b="b"/>
                  <a:pathLst>
                    <a:path w="115045" h="7979" extrusionOk="0">
                      <a:moveTo>
                        <a:pt x="114524" y="521"/>
                      </a:moveTo>
                      <a:lnTo>
                        <a:pt x="114524" y="7458"/>
                      </a:lnTo>
                      <a:lnTo>
                        <a:pt x="521" y="7458"/>
                      </a:lnTo>
                      <a:lnTo>
                        <a:pt x="521" y="521"/>
                      </a:lnTo>
                      <a:close/>
                      <a:moveTo>
                        <a:pt x="261" y="0"/>
                      </a:moveTo>
                      <a:cubicBezTo>
                        <a:pt x="117" y="0"/>
                        <a:pt x="1" y="116"/>
                        <a:pt x="1" y="261"/>
                      </a:cubicBezTo>
                      <a:lnTo>
                        <a:pt x="1" y="7719"/>
                      </a:lnTo>
                      <a:cubicBezTo>
                        <a:pt x="1" y="7861"/>
                        <a:pt x="117" y="7979"/>
                        <a:pt x="261" y="7979"/>
                      </a:cubicBezTo>
                      <a:lnTo>
                        <a:pt x="114784" y="7979"/>
                      </a:lnTo>
                      <a:cubicBezTo>
                        <a:pt x="114928" y="7979"/>
                        <a:pt x="115044" y="7861"/>
                        <a:pt x="115044" y="7719"/>
                      </a:cubicBezTo>
                      <a:lnTo>
                        <a:pt x="115044" y="261"/>
                      </a:lnTo>
                      <a:cubicBezTo>
                        <a:pt x="115044" y="116"/>
                        <a:pt x="114928" y="0"/>
                        <a:pt x="114784"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9"/>
                <p:cNvSpPr/>
                <p:nvPr/>
              </p:nvSpPr>
              <p:spPr>
                <a:xfrm>
                  <a:off x="-4347575" y="-413325"/>
                  <a:ext cx="466400" cy="1692575"/>
                </a:xfrm>
                <a:custGeom>
                  <a:avLst/>
                  <a:gdLst/>
                  <a:ahLst/>
                  <a:cxnLst/>
                  <a:rect l="l" t="t" r="r" b="b"/>
                  <a:pathLst>
                    <a:path w="18656" h="67703" extrusionOk="0">
                      <a:moveTo>
                        <a:pt x="18135" y="0"/>
                      </a:moveTo>
                      <a:lnTo>
                        <a:pt x="18135" y="19792"/>
                      </a:lnTo>
                      <a:lnTo>
                        <a:pt x="0" y="19792"/>
                      </a:lnTo>
                      <a:lnTo>
                        <a:pt x="0" y="67703"/>
                      </a:lnTo>
                      <a:lnTo>
                        <a:pt x="521" y="67703"/>
                      </a:lnTo>
                      <a:lnTo>
                        <a:pt x="521" y="20313"/>
                      </a:lnTo>
                      <a:lnTo>
                        <a:pt x="18655" y="20313"/>
                      </a:lnTo>
                      <a:lnTo>
                        <a:pt x="18655" y="0"/>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9"/>
                <p:cNvSpPr/>
                <p:nvPr/>
              </p:nvSpPr>
              <p:spPr>
                <a:xfrm>
                  <a:off x="-4170425" y="-413325"/>
                  <a:ext cx="13050" cy="495700"/>
                </a:xfrm>
                <a:custGeom>
                  <a:avLst/>
                  <a:gdLst/>
                  <a:ahLst/>
                  <a:cxnLst/>
                  <a:rect l="l" t="t" r="r" b="b"/>
                  <a:pathLst>
                    <a:path w="522" h="19828" extrusionOk="0">
                      <a:moveTo>
                        <a:pt x="0" y="0"/>
                      </a:moveTo>
                      <a:lnTo>
                        <a:pt x="0" y="19828"/>
                      </a:lnTo>
                      <a:lnTo>
                        <a:pt x="521" y="19828"/>
                      </a:lnTo>
                      <a:lnTo>
                        <a:pt x="521" y="0"/>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9"/>
                <p:cNvSpPr/>
                <p:nvPr/>
              </p:nvSpPr>
              <p:spPr>
                <a:xfrm>
                  <a:off x="-6823850" y="1135200"/>
                  <a:ext cx="2414425" cy="330175"/>
                </a:xfrm>
                <a:custGeom>
                  <a:avLst/>
                  <a:gdLst/>
                  <a:ahLst/>
                  <a:cxnLst/>
                  <a:rect l="l" t="t" r="r" b="b"/>
                  <a:pathLst>
                    <a:path w="96577" h="13207" extrusionOk="0">
                      <a:moveTo>
                        <a:pt x="1" y="1"/>
                      </a:moveTo>
                      <a:lnTo>
                        <a:pt x="1" y="521"/>
                      </a:lnTo>
                      <a:lnTo>
                        <a:pt x="16928" y="521"/>
                      </a:lnTo>
                      <a:lnTo>
                        <a:pt x="16928" y="13207"/>
                      </a:lnTo>
                      <a:lnTo>
                        <a:pt x="96576" y="13207"/>
                      </a:lnTo>
                      <a:lnTo>
                        <a:pt x="96576" y="12686"/>
                      </a:lnTo>
                      <a:lnTo>
                        <a:pt x="17449" y="12686"/>
                      </a:lnTo>
                      <a:lnTo>
                        <a:pt x="17449" y="1"/>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9"/>
                <p:cNvSpPr/>
                <p:nvPr/>
              </p:nvSpPr>
              <p:spPr>
                <a:xfrm>
                  <a:off x="-5009350" y="-730475"/>
                  <a:ext cx="330175" cy="1698300"/>
                </a:xfrm>
                <a:custGeom>
                  <a:avLst/>
                  <a:gdLst/>
                  <a:ahLst/>
                  <a:cxnLst/>
                  <a:rect l="l" t="t" r="r" b="b"/>
                  <a:pathLst>
                    <a:path w="13207" h="67932" extrusionOk="0">
                      <a:moveTo>
                        <a:pt x="10232" y="1"/>
                      </a:moveTo>
                      <a:lnTo>
                        <a:pt x="10232" y="17747"/>
                      </a:lnTo>
                      <a:lnTo>
                        <a:pt x="1" y="17747"/>
                      </a:lnTo>
                      <a:lnTo>
                        <a:pt x="1" y="29725"/>
                      </a:lnTo>
                      <a:lnTo>
                        <a:pt x="12686" y="29725"/>
                      </a:lnTo>
                      <a:lnTo>
                        <a:pt x="12686" y="67931"/>
                      </a:lnTo>
                      <a:lnTo>
                        <a:pt x="13207" y="67931"/>
                      </a:lnTo>
                      <a:lnTo>
                        <a:pt x="13207" y="29204"/>
                      </a:lnTo>
                      <a:lnTo>
                        <a:pt x="522" y="29204"/>
                      </a:lnTo>
                      <a:lnTo>
                        <a:pt x="522" y="18267"/>
                      </a:lnTo>
                      <a:lnTo>
                        <a:pt x="10752" y="18267"/>
                      </a:lnTo>
                      <a:lnTo>
                        <a:pt x="10752" y="1"/>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9"/>
                <p:cNvSpPr/>
                <p:nvPr/>
              </p:nvSpPr>
              <p:spPr>
                <a:xfrm>
                  <a:off x="-3352000" y="-327750"/>
                  <a:ext cx="323675" cy="927275"/>
                </a:xfrm>
                <a:custGeom>
                  <a:avLst/>
                  <a:gdLst/>
                  <a:ahLst/>
                  <a:cxnLst/>
                  <a:rect l="l" t="t" r="r" b="b"/>
                  <a:pathLst>
                    <a:path w="12947" h="37091" extrusionOk="0">
                      <a:moveTo>
                        <a:pt x="6957" y="1"/>
                      </a:moveTo>
                      <a:lnTo>
                        <a:pt x="6957" y="11049"/>
                      </a:lnTo>
                      <a:lnTo>
                        <a:pt x="0" y="11049"/>
                      </a:lnTo>
                      <a:lnTo>
                        <a:pt x="0" y="37090"/>
                      </a:lnTo>
                      <a:lnTo>
                        <a:pt x="521" y="37090"/>
                      </a:lnTo>
                      <a:lnTo>
                        <a:pt x="521" y="11569"/>
                      </a:lnTo>
                      <a:lnTo>
                        <a:pt x="7477" y="11569"/>
                      </a:lnTo>
                      <a:lnTo>
                        <a:pt x="7477" y="521"/>
                      </a:lnTo>
                      <a:lnTo>
                        <a:pt x="12947" y="521"/>
                      </a:lnTo>
                      <a:lnTo>
                        <a:pt x="12947" y="1"/>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9"/>
                <p:cNvSpPr/>
                <p:nvPr/>
              </p:nvSpPr>
              <p:spPr>
                <a:xfrm>
                  <a:off x="-5602700" y="-454250"/>
                  <a:ext cx="156250" cy="992375"/>
                </a:xfrm>
                <a:custGeom>
                  <a:avLst/>
                  <a:gdLst/>
                  <a:ahLst/>
                  <a:cxnLst/>
                  <a:rect l="l" t="t" r="r" b="b"/>
                  <a:pathLst>
                    <a:path w="6250" h="39695" extrusionOk="0">
                      <a:moveTo>
                        <a:pt x="0" y="0"/>
                      </a:moveTo>
                      <a:lnTo>
                        <a:pt x="0" y="14432"/>
                      </a:lnTo>
                      <a:lnTo>
                        <a:pt x="5730" y="20160"/>
                      </a:lnTo>
                      <a:lnTo>
                        <a:pt x="5730" y="39695"/>
                      </a:lnTo>
                      <a:lnTo>
                        <a:pt x="6249" y="39695"/>
                      </a:lnTo>
                      <a:lnTo>
                        <a:pt x="6249" y="19945"/>
                      </a:lnTo>
                      <a:lnTo>
                        <a:pt x="521" y="14216"/>
                      </a:lnTo>
                      <a:lnTo>
                        <a:pt x="521" y="0"/>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9"/>
                <p:cNvSpPr/>
                <p:nvPr/>
              </p:nvSpPr>
              <p:spPr>
                <a:xfrm>
                  <a:off x="-6721550" y="603225"/>
                  <a:ext cx="910525" cy="309700"/>
                </a:xfrm>
                <a:custGeom>
                  <a:avLst/>
                  <a:gdLst/>
                  <a:ahLst/>
                  <a:cxnLst/>
                  <a:rect l="l" t="t" r="r" b="b"/>
                  <a:pathLst>
                    <a:path w="36421" h="12388" extrusionOk="0">
                      <a:moveTo>
                        <a:pt x="0" y="0"/>
                      </a:moveTo>
                      <a:lnTo>
                        <a:pt x="0" y="521"/>
                      </a:lnTo>
                      <a:lnTo>
                        <a:pt x="21020" y="521"/>
                      </a:lnTo>
                      <a:lnTo>
                        <a:pt x="21020" y="12388"/>
                      </a:lnTo>
                      <a:lnTo>
                        <a:pt x="36421" y="12388"/>
                      </a:lnTo>
                      <a:lnTo>
                        <a:pt x="36421" y="11867"/>
                      </a:lnTo>
                      <a:lnTo>
                        <a:pt x="21540" y="11867"/>
                      </a:lnTo>
                      <a:lnTo>
                        <a:pt x="21540" y="0"/>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9"/>
                <p:cNvSpPr/>
                <p:nvPr/>
              </p:nvSpPr>
              <p:spPr>
                <a:xfrm>
                  <a:off x="-6138425" y="2512600"/>
                  <a:ext cx="681750" cy="569200"/>
                </a:xfrm>
                <a:custGeom>
                  <a:avLst/>
                  <a:gdLst/>
                  <a:ahLst/>
                  <a:cxnLst/>
                  <a:rect l="l" t="t" r="r" b="b"/>
                  <a:pathLst>
                    <a:path w="27270" h="22768" extrusionOk="0">
                      <a:moveTo>
                        <a:pt x="26750" y="1"/>
                      </a:moveTo>
                      <a:lnTo>
                        <a:pt x="26750" y="10379"/>
                      </a:lnTo>
                      <a:lnTo>
                        <a:pt x="19792" y="10379"/>
                      </a:lnTo>
                      <a:lnTo>
                        <a:pt x="19792" y="22247"/>
                      </a:lnTo>
                      <a:lnTo>
                        <a:pt x="1" y="22247"/>
                      </a:lnTo>
                      <a:lnTo>
                        <a:pt x="1" y="22768"/>
                      </a:lnTo>
                      <a:lnTo>
                        <a:pt x="20313" y="22768"/>
                      </a:lnTo>
                      <a:lnTo>
                        <a:pt x="20313" y="10900"/>
                      </a:lnTo>
                      <a:lnTo>
                        <a:pt x="27269" y="10900"/>
                      </a:lnTo>
                      <a:lnTo>
                        <a:pt x="27269" y="1"/>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9"/>
                <p:cNvSpPr/>
                <p:nvPr/>
              </p:nvSpPr>
              <p:spPr>
                <a:xfrm>
                  <a:off x="-3556625" y="2553500"/>
                  <a:ext cx="865900" cy="405525"/>
                </a:xfrm>
                <a:custGeom>
                  <a:avLst/>
                  <a:gdLst/>
                  <a:ahLst/>
                  <a:cxnLst/>
                  <a:rect l="l" t="t" r="r" b="b"/>
                  <a:pathLst>
                    <a:path w="34636" h="16221" extrusionOk="0">
                      <a:moveTo>
                        <a:pt x="1" y="0"/>
                      </a:moveTo>
                      <a:lnTo>
                        <a:pt x="1" y="11310"/>
                      </a:lnTo>
                      <a:lnTo>
                        <a:pt x="16481" y="11310"/>
                      </a:lnTo>
                      <a:lnTo>
                        <a:pt x="16481" y="6809"/>
                      </a:lnTo>
                      <a:lnTo>
                        <a:pt x="20462" y="6809"/>
                      </a:lnTo>
                      <a:lnTo>
                        <a:pt x="20462" y="16220"/>
                      </a:lnTo>
                      <a:lnTo>
                        <a:pt x="34636" y="16220"/>
                      </a:lnTo>
                      <a:lnTo>
                        <a:pt x="34636" y="15700"/>
                      </a:lnTo>
                      <a:lnTo>
                        <a:pt x="20983" y="15700"/>
                      </a:lnTo>
                      <a:lnTo>
                        <a:pt x="20983" y="6289"/>
                      </a:lnTo>
                      <a:lnTo>
                        <a:pt x="15960" y="6289"/>
                      </a:lnTo>
                      <a:lnTo>
                        <a:pt x="15960" y="10790"/>
                      </a:lnTo>
                      <a:lnTo>
                        <a:pt x="521" y="10790"/>
                      </a:lnTo>
                      <a:lnTo>
                        <a:pt x="521" y="0"/>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9"/>
                <p:cNvSpPr/>
                <p:nvPr/>
              </p:nvSpPr>
              <p:spPr>
                <a:xfrm>
                  <a:off x="-3919200" y="-442500"/>
                  <a:ext cx="60700" cy="58400"/>
                </a:xfrm>
                <a:custGeom>
                  <a:avLst/>
                  <a:gdLst/>
                  <a:ahLst/>
                  <a:cxnLst/>
                  <a:rect l="l" t="t" r="r" b="b"/>
                  <a:pathLst>
                    <a:path w="2428" h="2336" extrusionOk="0">
                      <a:moveTo>
                        <a:pt x="1260" y="0"/>
                      </a:moveTo>
                      <a:cubicBezTo>
                        <a:pt x="788" y="0"/>
                        <a:pt x="363" y="285"/>
                        <a:pt x="181" y="720"/>
                      </a:cubicBezTo>
                      <a:cubicBezTo>
                        <a:pt x="1" y="1156"/>
                        <a:pt x="101" y="1659"/>
                        <a:pt x="434" y="1993"/>
                      </a:cubicBezTo>
                      <a:cubicBezTo>
                        <a:pt x="658" y="2217"/>
                        <a:pt x="956" y="2335"/>
                        <a:pt x="1260" y="2335"/>
                      </a:cubicBezTo>
                      <a:cubicBezTo>
                        <a:pt x="1411" y="2335"/>
                        <a:pt x="1562" y="2306"/>
                        <a:pt x="1707" y="2246"/>
                      </a:cubicBezTo>
                      <a:cubicBezTo>
                        <a:pt x="2143" y="2066"/>
                        <a:pt x="2427" y="1640"/>
                        <a:pt x="2427" y="1167"/>
                      </a:cubicBezTo>
                      <a:cubicBezTo>
                        <a:pt x="2427" y="523"/>
                        <a:pt x="1905" y="0"/>
                        <a:pt x="1260"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9"/>
                <p:cNvSpPr/>
                <p:nvPr/>
              </p:nvSpPr>
              <p:spPr>
                <a:xfrm>
                  <a:off x="-3926225" y="-449025"/>
                  <a:ext cx="74225" cy="71400"/>
                </a:xfrm>
                <a:custGeom>
                  <a:avLst/>
                  <a:gdLst/>
                  <a:ahLst/>
                  <a:cxnLst/>
                  <a:rect l="l" t="t" r="r" b="b"/>
                  <a:pathLst>
                    <a:path w="2969" h="2856" extrusionOk="0">
                      <a:moveTo>
                        <a:pt x="1541" y="521"/>
                      </a:moveTo>
                      <a:lnTo>
                        <a:pt x="1541" y="523"/>
                      </a:lnTo>
                      <a:cubicBezTo>
                        <a:pt x="2042" y="523"/>
                        <a:pt x="2448" y="928"/>
                        <a:pt x="2448" y="1428"/>
                      </a:cubicBezTo>
                      <a:cubicBezTo>
                        <a:pt x="2448" y="1795"/>
                        <a:pt x="2228" y="2126"/>
                        <a:pt x="1888" y="2266"/>
                      </a:cubicBezTo>
                      <a:cubicBezTo>
                        <a:pt x="1776" y="2313"/>
                        <a:pt x="1658" y="2335"/>
                        <a:pt x="1541" y="2335"/>
                      </a:cubicBezTo>
                      <a:cubicBezTo>
                        <a:pt x="1305" y="2335"/>
                        <a:pt x="1072" y="2243"/>
                        <a:pt x="899" y="2070"/>
                      </a:cubicBezTo>
                      <a:cubicBezTo>
                        <a:pt x="640" y="1811"/>
                        <a:pt x="563" y="1420"/>
                        <a:pt x="703" y="1081"/>
                      </a:cubicBezTo>
                      <a:cubicBezTo>
                        <a:pt x="843" y="743"/>
                        <a:pt x="1174" y="521"/>
                        <a:pt x="1541" y="521"/>
                      </a:cubicBezTo>
                      <a:close/>
                      <a:moveTo>
                        <a:pt x="1541" y="1"/>
                      </a:moveTo>
                      <a:cubicBezTo>
                        <a:pt x="1169" y="1"/>
                        <a:pt x="804" y="146"/>
                        <a:pt x="531" y="418"/>
                      </a:cubicBezTo>
                      <a:cubicBezTo>
                        <a:pt x="123" y="828"/>
                        <a:pt x="1" y="1442"/>
                        <a:pt x="222" y="1974"/>
                      </a:cubicBezTo>
                      <a:cubicBezTo>
                        <a:pt x="443" y="2508"/>
                        <a:pt x="963" y="2856"/>
                        <a:pt x="1541" y="2856"/>
                      </a:cubicBezTo>
                      <a:cubicBezTo>
                        <a:pt x="2329" y="2855"/>
                        <a:pt x="2967" y="2217"/>
                        <a:pt x="2969" y="1428"/>
                      </a:cubicBezTo>
                      <a:cubicBezTo>
                        <a:pt x="2969" y="851"/>
                        <a:pt x="2621" y="330"/>
                        <a:pt x="2087" y="110"/>
                      </a:cubicBezTo>
                      <a:cubicBezTo>
                        <a:pt x="1910" y="36"/>
                        <a:pt x="1725" y="1"/>
                        <a:pt x="1541"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9"/>
                <p:cNvSpPr/>
                <p:nvPr/>
              </p:nvSpPr>
              <p:spPr>
                <a:xfrm>
                  <a:off x="-4194325" y="-442500"/>
                  <a:ext cx="60700" cy="58400"/>
                </a:xfrm>
                <a:custGeom>
                  <a:avLst/>
                  <a:gdLst/>
                  <a:ahLst/>
                  <a:cxnLst/>
                  <a:rect l="l" t="t" r="r" b="b"/>
                  <a:pathLst>
                    <a:path w="2428" h="2336" extrusionOk="0">
                      <a:moveTo>
                        <a:pt x="1260" y="0"/>
                      </a:moveTo>
                      <a:cubicBezTo>
                        <a:pt x="788" y="0"/>
                        <a:pt x="363" y="285"/>
                        <a:pt x="181" y="720"/>
                      </a:cubicBezTo>
                      <a:cubicBezTo>
                        <a:pt x="1" y="1156"/>
                        <a:pt x="101" y="1659"/>
                        <a:pt x="434" y="1993"/>
                      </a:cubicBezTo>
                      <a:cubicBezTo>
                        <a:pt x="658" y="2217"/>
                        <a:pt x="957" y="2335"/>
                        <a:pt x="1260" y="2335"/>
                      </a:cubicBezTo>
                      <a:cubicBezTo>
                        <a:pt x="1411" y="2335"/>
                        <a:pt x="1563" y="2306"/>
                        <a:pt x="1707" y="2246"/>
                      </a:cubicBezTo>
                      <a:cubicBezTo>
                        <a:pt x="2143" y="2066"/>
                        <a:pt x="2428" y="1640"/>
                        <a:pt x="2428" y="1167"/>
                      </a:cubicBezTo>
                      <a:cubicBezTo>
                        <a:pt x="2428" y="523"/>
                        <a:pt x="1906" y="0"/>
                        <a:pt x="1260"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9"/>
                <p:cNvSpPr/>
                <p:nvPr/>
              </p:nvSpPr>
              <p:spPr>
                <a:xfrm>
                  <a:off x="-4201325" y="-449025"/>
                  <a:ext cx="74200" cy="71400"/>
                </a:xfrm>
                <a:custGeom>
                  <a:avLst/>
                  <a:gdLst/>
                  <a:ahLst/>
                  <a:cxnLst/>
                  <a:rect l="l" t="t" r="r" b="b"/>
                  <a:pathLst>
                    <a:path w="2968" h="2856" extrusionOk="0">
                      <a:moveTo>
                        <a:pt x="1540" y="521"/>
                      </a:moveTo>
                      <a:lnTo>
                        <a:pt x="1540" y="523"/>
                      </a:lnTo>
                      <a:cubicBezTo>
                        <a:pt x="2042" y="523"/>
                        <a:pt x="2447" y="928"/>
                        <a:pt x="2447" y="1428"/>
                      </a:cubicBezTo>
                      <a:cubicBezTo>
                        <a:pt x="2447" y="1795"/>
                        <a:pt x="2227" y="2126"/>
                        <a:pt x="1888" y="2266"/>
                      </a:cubicBezTo>
                      <a:cubicBezTo>
                        <a:pt x="1775" y="2313"/>
                        <a:pt x="1658" y="2335"/>
                        <a:pt x="1541" y="2335"/>
                      </a:cubicBezTo>
                      <a:cubicBezTo>
                        <a:pt x="1305" y="2335"/>
                        <a:pt x="1073" y="2243"/>
                        <a:pt x="898" y="2070"/>
                      </a:cubicBezTo>
                      <a:cubicBezTo>
                        <a:pt x="639" y="1811"/>
                        <a:pt x="562" y="1420"/>
                        <a:pt x="702" y="1081"/>
                      </a:cubicBezTo>
                      <a:cubicBezTo>
                        <a:pt x="843" y="743"/>
                        <a:pt x="1173" y="521"/>
                        <a:pt x="1540" y="521"/>
                      </a:cubicBezTo>
                      <a:close/>
                      <a:moveTo>
                        <a:pt x="1541" y="1"/>
                      </a:moveTo>
                      <a:cubicBezTo>
                        <a:pt x="1169" y="1"/>
                        <a:pt x="804" y="146"/>
                        <a:pt x="530" y="418"/>
                      </a:cubicBezTo>
                      <a:cubicBezTo>
                        <a:pt x="122" y="828"/>
                        <a:pt x="0" y="1442"/>
                        <a:pt x="222" y="1974"/>
                      </a:cubicBezTo>
                      <a:cubicBezTo>
                        <a:pt x="442" y="2508"/>
                        <a:pt x="963" y="2856"/>
                        <a:pt x="1540" y="2856"/>
                      </a:cubicBezTo>
                      <a:cubicBezTo>
                        <a:pt x="2329" y="2855"/>
                        <a:pt x="2967" y="2217"/>
                        <a:pt x="2968" y="1428"/>
                      </a:cubicBezTo>
                      <a:cubicBezTo>
                        <a:pt x="2968" y="851"/>
                        <a:pt x="2620" y="330"/>
                        <a:pt x="2088" y="110"/>
                      </a:cubicBezTo>
                      <a:cubicBezTo>
                        <a:pt x="1911" y="36"/>
                        <a:pt x="1725" y="1"/>
                        <a:pt x="1541"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9"/>
                <p:cNvSpPr/>
                <p:nvPr/>
              </p:nvSpPr>
              <p:spPr>
                <a:xfrm>
                  <a:off x="-4778350" y="-768150"/>
                  <a:ext cx="60675" cy="58400"/>
                </a:xfrm>
                <a:custGeom>
                  <a:avLst/>
                  <a:gdLst/>
                  <a:ahLst/>
                  <a:cxnLst/>
                  <a:rect l="l" t="t" r="r" b="b"/>
                  <a:pathLst>
                    <a:path w="2427" h="2336" extrusionOk="0">
                      <a:moveTo>
                        <a:pt x="1259" y="0"/>
                      </a:moveTo>
                      <a:cubicBezTo>
                        <a:pt x="787" y="0"/>
                        <a:pt x="361" y="285"/>
                        <a:pt x="180" y="721"/>
                      </a:cubicBezTo>
                      <a:cubicBezTo>
                        <a:pt x="0" y="1157"/>
                        <a:pt x="99" y="1659"/>
                        <a:pt x="434" y="1993"/>
                      </a:cubicBezTo>
                      <a:cubicBezTo>
                        <a:pt x="657" y="2217"/>
                        <a:pt x="955" y="2335"/>
                        <a:pt x="1259" y="2335"/>
                      </a:cubicBezTo>
                      <a:cubicBezTo>
                        <a:pt x="1410" y="2335"/>
                        <a:pt x="1561" y="2306"/>
                        <a:pt x="1706" y="2247"/>
                      </a:cubicBezTo>
                      <a:cubicBezTo>
                        <a:pt x="2142" y="2066"/>
                        <a:pt x="2427" y="1640"/>
                        <a:pt x="2427" y="1168"/>
                      </a:cubicBezTo>
                      <a:cubicBezTo>
                        <a:pt x="2427" y="523"/>
                        <a:pt x="1904" y="0"/>
                        <a:pt x="1259"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9"/>
                <p:cNvSpPr/>
                <p:nvPr/>
              </p:nvSpPr>
              <p:spPr>
                <a:xfrm>
                  <a:off x="-4785375" y="-774675"/>
                  <a:ext cx="74225" cy="71425"/>
                </a:xfrm>
                <a:custGeom>
                  <a:avLst/>
                  <a:gdLst/>
                  <a:ahLst/>
                  <a:cxnLst/>
                  <a:rect l="l" t="t" r="r" b="b"/>
                  <a:pathLst>
                    <a:path w="2969" h="2857" extrusionOk="0">
                      <a:moveTo>
                        <a:pt x="1540" y="522"/>
                      </a:moveTo>
                      <a:cubicBezTo>
                        <a:pt x="2040" y="522"/>
                        <a:pt x="2447" y="927"/>
                        <a:pt x="2447" y="1429"/>
                      </a:cubicBezTo>
                      <a:cubicBezTo>
                        <a:pt x="2447" y="1796"/>
                        <a:pt x="2226" y="2126"/>
                        <a:pt x="1887" y="2267"/>
                      </a:cubicBezTo>
                      <a:cubicBezTo>
                        <a:pt x="1775" y="2313"/>
                        <a:pt x="1657" y="2336"/>
                        <a:pt x="1540" y="2336"/>
                      </a:cubicBezTo>
                      <a:cubicBezTo>
                        <a:pt x="1304" y="2336"/>
                        <a:pt x="1072" y="2244"/>
                        <a:pt x="899" y="2070"/>
                      </a:cubicBezTo>
                      <a:cubicBezTo>
                        <a:pt x="639" y="1811"/>
                        <a:pt x="562" y="1420"/>
                        <a:pt x="702" y="1081"/>
                      </a:cubicBezTo>
                      <a:cubicBezTo>
                        <a:pt x="843" y="742"/>
                        <a:pt x="1173" y="522"/>
                        <a:pt x="1540" y="522"/>
                      </a:cubicBezTo>
                      <a:close/>
                      <a:moveTo>
                        <a:pt x="1540" y="1"/>
                      </a:moveTo>
                      <a:cubicBezTo>
                        <a:pt x="1168" y="1"/>
                        <a:pt x="803" y="146"/>
                        <a:pt x="530" y="419"/>
                      </a:cubicBezTo>
                      <a:cubicBezTo>
                        <a:pt x="122" y="827"/>
                        <a:pt x="0" y="1442"/>
                        <a:pt x="220" y="1975"/>
                      </a:cubicBezTo>
                      <a:cubicBezTo>
                        <a:pt x="442" y="2509"/>
                        <a:pt x="963" y="2856"/>
                        <a:pt x="1540" y="2856"/>
                      </a:cubicBezTo>
                      <a:cubicBezTo>
                        <a:pt x="2329" y="2856"/>
                        <a:pt x="2967" y="2217"/>
                        <a:pt x="2968" y="1429"/>
                      </a:cubicBezTo>
                      <a:cubicBezTo>
                        <a:pt x="2968" y="851"/>
                        <a:pt x="2621" y="330"/>
                        <a:pt x="2086" y="110"/>
                      </a:cubicBezTo>
                      <a:cubicBezTo>
                        <a:pt x="1909" y="37"/>
                        <a:pt x="1724" y="1"/>
                        <a:pt x="154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9"/>
                <p:cNvSpPr/>
                <p:nvPr/>
              </p:nvSpPr>
              <p:spPr>
                <a:xfrm>
                  <a:off x="-5627475" y="-498225"/>
                  <a:ext cx="60700" cy="58425"/>
                </a:xfrm>
                <a:custGeom>
                  <a:avLst/>
                  <a:gdLst/>
                  <a:ahLst/>
                  <a:cxnLst/>
                  <a:rect l="l" t="t" r="r" b="b"/>
                  <a:pathLst>
                    <a:path w="2428" h="2337" extrusionOk="0">
                      <a:moveTo>
                        <a:pt x="1260" y="1"/>
                      </a:moveTo>
                      <a:cubicBezTo>
                        <a:pt x="788" y="1"/>
                        <a:pt x="361" y="286"/>
                        <a:pt x="181" y="721"/>
                      </a:cubicBezTo>
                      <a:cubicBezTo>
                        <a:pt x="1" y="1157"/>
                        <a:pt x="100" y="1660"/>
                        <a:pt x="434" y="1994"/>
                      </a:cubicBezTo>
                      <a:cubicBezTo>
                        <a:pt x="657" y="2218"/>
                        <a:pt x="956" y="2336"/>
                        <a:pt x="1260" y="2336"/>
                      </a:cubicBezTo>
                      <a:cubicBezTo>
                        <a:pt x="1411" y="2336"/>
                        <a:pt x="1562" y="2307"/>
                        <a:pt x="1707" y="2247"/>
                      </a:cubicBezTo>
                      <a:cubicBezTo>
                        <a:pt x="2143" y="2067"/>
                        <a:pt x="2427" y="1641"/>
                        <a:pt x="2427" y="1168"/>
                      </a:cubicBezTo>
                      <a:cubicBezTo>
                        <a:pt x="2427" y="524"/>
                        <a:pt x="1904" y="1"/>
                        <a:pt x="126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9"/>
                <p:cNvSpPr/>
                <p:nvPr/>
              </p:nvSpPr>
              <p:spPr>
                <a:xfrm>
                  <a:off x="-5634475" y="-504725"/>
                  <a:ext cx="74225" cy="71400"/>
                </a:xfrm>
                <a:custGeom>
                  <a:avLst/>
                  <a:gdLst/>
                  <a:ahLst/>
                  <a:cxnLst/>
                  <a:rect l="l" t="t" r="r" b="b"/>
                  <a:pathLst>
                    <a:path w="2969" h="2856" extrusionOk="0">
                      <a:moveTo>
                        <a:pt x="1540" y="521"/>
                      </a:moveTo>
                      <a:cubicBezTo>
                        <a:pt x="2041" y="523"/>
                        <a:pt x="2447" y="928"/>
                        <a:pt x="2448" y="1428"/>
                      </a:cubicBezTo>
                      <a:cubicBezTo>
                        <a:pt x="2448" y="1795"/>
                        <a:pt x="2226" y="2126"/>
                        <a:pt x="1887" y="2266"/>
                      </a:cubicBezTo>
                      <a:cubicBezTo>
                        <a:pt x="1775" y="2313"/>
                        <a:pt x="1657" y="2335"/>
                        <a:pt x="1540" y="2335"/>
                      </a:cubicBezTo>
                      <a:cubicBezTo>
                        <a:pt x="1304" y="2335"/>
                        <a:pt x="1073" y="2243"/>
                        <a:pt x="899" y="2070"/>
                      </a:cubicBezTo>
                      <a:cubicBezTo>
                        <a:pt x="640" y="1810"/>
                        <a:pt x="561" y="1420"/>
                        <a:pt x="702" y="1081"/>
                      </a:cubicBezTo>
                      <a:cubicBezTo>
                        <a:pt x="842" y="742"/>
                        <a:pt x="1173" y="521"/>
                        <a:pt x="1540" y="521"/>
                      </a:cubicBezTo>
                      <a:close/>
                      <a:moveTo>
                        <a:pt x="1540" y="0"/>
                      </a:moveTo>
                      <a:cubicBezTo>
                        <a:pt x="1169" y="0"/>
                        <a:pt x="804" y="146"/>
                        <a:pt x="531" y="418"/>
                      </a:cubicBezTo>
                      <a:cubicBezTo>
                        <a:pt x="122" y="826"/>
                        <a:pt x="1" y="1440"/>
                        <a:pt x="221" y="1974"/>
                      </a:cubicBezTo>
                      <a:cubicBezTo>
                        <a:pt x="442" y="2508"/>
                        <a:pt x="962" y="2856"/>
                        <a:pt x="1540" y="2856"/>
                      </a:cubicBezTo>
                      <a:cubicBezTo>
                        <a:pt x="2328" y="2855"/>
                        <a:pt x="2967" y="2217"/>
                        <a:pt x="2969" y="1428"/>
                      </a:cubicBezTo>
                      <a:cubicBezTo>
                        <a:pt x="2969" y="851"/>
                        <a:pt x="2620" y="330"/>
                        <a:pt x="2087" y="110"/>
                      </a:cubicBezTo>
                      <a:cubicBezTo>
                        <a:pt x="1910" y="36"/>
                        <a:pt x="1724" y="0"/>
                        <a:pt x="1540"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9"/>
                <p:cNvSpPr/>
                <p:nvPr/>
              </p:nvSpPr>
              <p:spPr>
                <a:xfrm>
                  <a:off x="-6753025" y="580550"/>
                  <a:ext cx="60675" cy="58375"/>
                </a:xfrm>
                <a:custGeom>
                  <a:avLst/>
                  <a:gdLst/>
                  <a:ahLst/>
                  <a:cxnLst/>
                  <a:rect l="l" t="t" r="r" b="b"/>
                  <a:pathLst>
                    <a:path w="2427" h="2335" extrusionOk="0">
                      <a:moveTo>
                        <a:pt x="1259" y="0"/>
                      </a:moveTo>
                      <a:cubicBezTo>
                        <a:pt x="787" y="0"/>
                        <a:pt x="362" y="285"/>
                        <a:pt x="182" y="721"/>
                      </a:cubicBezTo>
                      <a:cubicBezTo>
                        <a:pt x="0" y="1157"/>
                        <a:pt x="101" y="1659"/>
                        <a:pt x="435" y="1992"/>
                      </a:cubicBezTo>
                      <a:cubicBezTo>
                        <a:pt x="657" y="2216"/>
                        <a:pt x="956" y="2335"/>
                        <a:pt x="1260" y="2335"/>
                      </a:cubicBezTo>
                      <a:cubicBezTo>
                        <a:pt x="1410" y="2335"/>
                        <a:pt x="1562" y="2306"/>
                        <a:pt x="1706" y="2245"/>
                      </a:cubicBezTo>
                      <a:cubicBezTo>
                        <a:pt x="2142" y="2065"/>
                        <a:pt x="2427" y="1640"/>
                        <a:pt x="2427" y="1168"/>
                      </a:cubicBezTo>
                      <a:cubicBezTo>
                        <a:pt x="2427" y="522"/>
                        <a:pt x="1905" y="0"/>
                        <a:pt x="1259"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9"/>
                <p:cNvSpPr/>
                <p:nvPr/>
              </p:nvSpPr>
              <p:spPr>
                <a:xfrm>
                  <a:off x="-6760050" y="574025"/>
                  <a:ext cx="74225" cy="71425"/>
                </a:xfrm>
                <a:custGeom>
                  <a:avLst/>
                  <a:gdLst/>
                  <a:ahLst/>
                  <a:cxnLst/>
                  <a:rect l="l" t="t" r="r" b="b"/>
                  <a:pathLst>
                    <a:path w="2969" h="2857" extrusionOk="0">
                      <a:moveTo>
                        <a:pt x="1540" y="522"/>
                      </a:moveTo>
                      <a:cubicBezTo>
                        <a:pt x="2042" y="522"/>
                        <a:pt x="2447" y="927"/>
                        <a:pt x="2447" y="1429"/>
                      </a:cubicBezTo>
                      <a:cubicBezTo>
                        <a:pt x="2447" y="1796"/>
                        <a:pt x="2227" y="2126"/>
                        <a:pt x="1888" y="2267"/>
                      </a:cubicBezTo>
                      <a:cubicBezTo>
                        <a:pt x="1776" y="2313"/>
                        <a:pt x="1658" y="2336"/>
                        <a:pt x="1541" y="2336"/>
                      </a:cubicBezTo>
                      <a:cubicBezTo>
                        <a:pt x="1305" y="2336"/>
                        <a:pt x="1073" y="2243"/>
                        <a:pt x="899" y="2069"/>
                      </a:cubicBezTo>
                      <a:cubicBezTo>
                        <a:pt x="639" y="1810"/>
                        <a:pt x="562" y="1420"/>
                        <a:pt x="702" y="1081"/>
                      </a:cubicBezTo>
                      <a:cubicBezTo>
                        <a:pt x="843" y="742"/>
                        <a:pt x="1173" y="522"/>
                        <a:pt x="1540" y="522"/>
                      </a:cubicBezTo>
                      <a:close/>
                      <a:moveTo>
                        <a:pt x="1542" y="1"/>
                      </a:moveTo>
                      <a:cubicBezTo>
                        <a:pt x="1170" y="1"/>
                        <a:pt x="804" y="146"/>
                        <a:pt x="530" y="419"/>
                      </a:cubicBezTo>
                      <a:cubicBezTo>
                        <a:pt x="122" y="827"/>
                        <a:pt x="0" y="1441"/>
                        <a:pt x="222" y="1975"/>
                      </a:cubicBezTo>
                      <a:cubicBezTo>
                        <a:pt x="442" y="2509"/>
                        <a:pt x="963" y="2856"/>
                        <a:pt x="1540" y="2856"/>
                      </a:cubicBezTo>
                      <a:cubicBezTo>
                        <a:pt x="2329" y="2855"/>
                        <a:pt x="2967" y="2217"/>
                        <a:pt x="2968" y="1429"/>
                      </a:cubicBezTo>
                      <a:cubicBezTo>
                        <a:pt x="2968" y="851"/>
                        <a:pt x="2621" y="330"/>
                        <a:pt x="2086" y="109"/>
                      </a:cubicBezTo>
                      <a:cubicBezTo>
                        <a:pt x="1910" y="36"/>
                        <a:pt x="1725" y="1"/>
                        <a:pt x="1542"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9"/>
                <p:cNvSpPr/>
                <p:nvPr/>
              </p:nvSpPr>
              <p:spPr>
                <a:xfrm>
                  <a:off x="-6854475" y="1111650"/>
                  <a:ext cx="60675" cy="58400"/>
                </a:xfrm>
                <a:custGeom>
                  <a:avLst/>
                  <a:gdLst/>
                  <a:ahLst/>
                  <a:cxnLst/>
                  <a:rect l="l" t="t" r="r" b="b"/>
                  <a:pathLst>
                    <a:path w="2427" h="2336" extrusionOk="0">
                      <a:moveTo>
                        <a:pt x="1260" y="0"/>
                      </a:moveTo>
                      <a:cubicBezTo>
                        <a:pt x="787" y="0"/>
                        <a:pt x="362" y="285"/>
                        <a:pt x="181" y="721"/>
                      </a:cubicBezTo>
                      <a:cubicBezTo>
                        <a:pt x="0" y="1157"/>
                        <a:pt x="101" y="1659"/>
                        <a:pt x="434" y="1994"/>
                      </a:cubicBezTo>
                      <a:cubicBezTo>
                        <a:pt x="658" y="2217"/>
                        <a:pt x="957" y="2335"/>
                        <a:pt x="1261" y="2335"/>
                      </a:cubicBezTo>
                      <a:cubicBezTo>
                        <a:pt x="1411" y="2335"/>
                        <a:pt x="1562" y="2306"/>
                        <a:pt x="1706" y="2247"/>
                      </a:cubicBezTo>
                      <a:cubicBezTo>
                        <a:pt x="2142" y="2066"/>
                        <a:pt x="2427" y="1640"/>
                        <a:pt x="2427" y="1168"/>
                      </a:cubicBezTo>
                      <a:cubicBezTo>
                        <a:pt x="2427" y="522"/>
                        <a:pt x="1905" y="0"/>
                        <a:pt x="1260"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9"/>
                <p:cNvSpPr/>
                <p:nvPr/>
              </p:nvSpPr>
              <p:spPr>
                <a:xfrm>
                  <a:off x="-6861500" y="1105125"/>
                  <a:ext cx="74250" cy="71425"/>
                </a:xfrm>
                <a:custGeom>
                  <a:avLst/>
                  <a:gdLst/>
                  <a:ahLst/>
                  <a:cxnLst/>
                  <a:rect l="l" t="t" r="r" b="b"/>
                  <a:pathLst>
                    <a:path w="2970" h="2857" extrusionOk="0">
                      <a:moveTo>
                        <a:pt x="1541" y="521"/>
                      </a:moveTo>
                      <a:cubicBezTo>
                        <a:pt x="2042" y="521"/>
                        <a:pt x="2448" y="927"/>
                        <a:pt x="2448" y="1429"/>
                      </a:cubicBezTo>
                      <a:cubicBezTo>
                        <a:pt x="2448" y="1796"/>
                        <a:pt x="2227" y="2126"/>
                        <a:pt x="1888" y="2267"/>
                      </a:cubicBezTo>
                      <a:cubicBezTo>
                        <a:pt x="1776" y="2313"/>
                        <a:pt x="1659" y="2336"/>
                        <a:pt x="1542" y="2336"/>
                      </a:cubicBezTo>
                      <a:cubicBezTo>
                        <a:pt x="1306" y="2336"/>
                        <a:pt x="1073" y="2243"/>
                        <a:pt x="899" y="2069"/>
                      </a:cubicBezTo>
                      <a:cubicBezTo>
                        <a:pt x="640" y="1810"/>
                        <a:pt x="562" y="1420"/>
                        <a:pt x="703" y="1081"/>
                      </a:cubicBezTo>
                      <a:cubicBezTo>
                        <a:pt x="843" y="742"/>
                        <a:pt x="1174" y="521"/>
                        <a:pt x="1541" y="521"/>
                      </a:cubicBezTo>
                      <a:close/>
                      <a:moveTo>
                        <a:pt x="1541" y="0"/>
                      </a:moveTo>
                      <a:cubicBezTo>
                        <a:pt x="1170" y="0"/>
                        <a:pt x="805" y="145"/>
                        <a:pt x="532" y="419"/>
                      </a:cubicBezTo>
                      <a:cubicBezTo>
                        <a:pt x="123" y="827"/>
                        <a:pt x="0" y="1441"/>
                        <a:pt x="222" y="1975"/>
                      </a:cubicBezTo>
                      <a:cubicBezTo>
                        <a:pt x="442" y="2508"/>
                        <a:pt x="963" y="2856"/>
                        <a:pt x="1541" y="2856"/>
                      </a:cubicBezTo>
                      <a:cubicBezTo>
                        <a:pt x="2329" y="2855"/>
                        <a:pt x="2967" y="2217"/>
                        <a:pt x="2968" y="1429"/>
                      </a:cubicBezTo>
                      <a:cubicBezTo>
                        <a:pt x="2970" y="851"/>
                        <a:pt x="2621" y="330"/>
                        <a:pt x="2088" y="109"/>
                      </a:cubicBezTo>
                      <a:cubicBezTo>
                        <a:pt x="1911" y="36"/>
                        <a:pt x="1725" y="0"/>
                        <a:pt x="1541"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9"/>
                <p:cNvSpPr/>
                <p:nvPr/>
              </p:nvSpPr>
              <p:spPr>
                <a:xfrm>
                  <a:off x="-6167350" y="3040500"/>
                  <a:ext cx="60675" cy="58400"/>
                </a:xfrm>
                <a:custGeom>
                  <a:avLst/>
                  <a:gdLst/>
                  <a:ahLst/>
                  <a:cxnLst/>
                  <a:rect l="l" t="t" r="r" b="b"/>
                  <a:pathLst>
                    <a:path w="2427" h="2336" extrusionOk="0">
                      <a:moveTo>
                        <a:pt x="1260" y="0"/>
                      </a:moveTo>
                      <a:cubicBezTo>
                        <a:pt x="787" y="0"/>
                        <a:pt x="362" y="285"/>
                        <a:pt x="182" y="721"/>
                      </a:cubicBezTo>
                      <a:cubicBezTo>
                        <a:pt x="0" y="1158"/>
                        <a:pt x="101" y="1659"/>
                        <a:pt x="435" y="1993"/>
                      </a:cubicBezTo>
                      <a:cubicBezTo>
                        <a:pt x="658" y="2217"/>
                        <a:pt x="956" y="2335"/>
                        <a:pt x="1260" y="2335"/>
                      </a:cubicBezTo>
                      <a:cubicBezTo>
                        <a:pt x="1410" y="2335"/>
                        <a:pt x="1562" y="2306"/>
                        <a:pt x="1706" y="2246"/>
                      </a:cubicBezTo>
                      <a:cubicBezTo>
                        <a:pt x="2142" y="2066"/>
                        <a:pt x="2427" y="1640"/>
                        <a:pt x="2427" y="1167"/>
                      </a:cubicBezTo>
                      <a:cubicBezTo>
                        <a:pt x="2427" y="523"/>
                        <a:pt x="1905" y="0"/>
                        <a:pt x="1260"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9"/>
                <p:cNvSpPr/>
                <p:nvPr/>
              </p:nvSpPr>
              <p:spPr>
                <a:xfrm>
                  <a:off x="-6174375" y="3034000"/>
                  <a:ext cx="74225" cy="71425"/>
                </a:xfrm>
                <a:custGeom>
                  <a:avLst/>
                  <a:gdLst/>
                  <a:ahLst/>
                  <a:cxnLst/>
                  <a:rect l="l" t="t" r="r" b="b"/>
                  <a:pathLst>
                    <a:path w="2969" h="2857" extrusionOk="0">
                      <a:moveTo>
                        <a:pt x="1541" y="521"/>
                      </a:moveTo>
                      <a:cubicBezTo>
                        <a:pt x="2042" y="522"/>
                        <a:pt x="2448" y="927"/>
                        <a:pt x="2448" y="1427"/>
                      </a:cubicBezTo>
                      <a:cubicBezTo>
                        <a:pt x="2448" y="1794"/>
                        <a:pt x="2227" y="2125"/>
                        <a:pt x="1888" y="2267"/>
                      </a:cubicBezTo>
                      <a:cubicBezTo>
                        <a:pt x="1776" y="2313"/>
                        <a:pt x="1659" y="2336"/>
                        <a:pt x="1542" y="2336"/>
                      </a:cubicBezTo>
                      <a:cubicBezTo>
                        <a:pt x="1306" y="2336"/>
                        <a:pt x="1073" y="2243"/>
                        <a:pt x="899" y="2069"/>
                      </a:cubicBezTo>
                      <a:cubicBezTo>
                        <a:pt x="640" y="1810"/>
                        <a:pt x="562" y="1420"/>
                        <a:pt x="703" y="1081"/>
                      </a:cubicBezTo>
                      <a:cubicBezTo>
                        <a:pt x="843" y="742"/>
                        <a:pt x="1174" y="521"/>
                        <a:pt x="1541" y="521"/>
                      </a:cubicBezTo>
                      <a:close/>
                      <a:moveTo>
                        <a:pt x="1542" y="1"/>
                      </a:moveTo>
                      <a:cubicBezTo>
                        <a:pt x="1170" y="1"/>
                        <a:pt x="804" y="146"/>
                        <a:pt x="531" y="419"/>
                      </a:cubicBezTo>
                      <a:cubicBezTo>
                        <a:pt x="123" y="827"/>
                        <a:pt x="0" y="1441"/>
                        <a:pt x="222" y="1975"/>
                      </a:cubicBezTo>
                      <a:cubicBezTo>
                        <a:pt x="442" y="2508"/>
                        <a:pt x="963" y="2856"/>
                        <a:pt x="1541" y="2856"/>
                      </a:cubicBezTo>
                      <a:cubicBezTo>
                        <a:pt x="2329" y="2855"/>
                        <a:pt x="2968" y="2216"/>
                        <a:pt x="2968" y="1427"/>
                      </a:cubicBezTo>
                      <a:cubicBezTo>
                        <a:pt x="2968" y="850"/>
                        <a:pt x="2621" y="329"/>
                        <a:pt x="2087" y="109"/>
                      </a:cubicBezTo>
                      <a:cubicBezTo>
                        <a:pt x="1911" y="36"/>
                        <a:pt x="1725" y="1"/>
                        <a:pt x="1542"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9"/>
                <p:cNvSpPr/>
                <p:nvPr/>
              </p:nvSpPr>
              <p:spPr>
                <a:xfrm>
                  <a:off x="-2707425" y="2917525"/>
                  <a:ext cx="60700" cy="58400"/>
                </a:xfrm>
                <a:custGeom>
                  <a:avLst/>
                  <a:gdLst/>
                  <a:ahLst/>
                  <a:cxnLst/>
                  <a:rect l="l" t="t" r="r" b="b"/>
                  <a:pathLst>
                    <a:path w="2428" h="2336" extrusionOk="0">
                      <a:moveTo>
                        <a:pt x="1260" y="1"/>
                      </a:moveTo>
                      <a:cubicBezTo>
                        <a:pt x="788" y="1"/>
                        <a:pt x="362" y="285"/>
                        <a:pt x="181" y="722"/>
                      </a:cubicBezTo>
                      <a:cubicBezTo>
                        <a:pt x="1" y="1158"/>
                        <a:pt x="100" y="1659"/>
                        <a:pt x="434" y="1994"/>
                      </a:cubicBezTo>
                      <a:cubicBezTo>
                        <a:pt x="658" y="2217"/>
                        <a:pt x="956" y="2336"/>
                        <a:pt x="1260" y="2336"/>
                      </a:cubicBezTo>
                      <a:cubicBezTo>
                        <a:pt x="1410" y="2336"/>
                        <a:pt x="1562" y="2307"/>
                        <a:pt x="1707" y="2247"/>
                      </a:cubicBezTo>
                      <a:cubicBezTo>
                        <a:pt x="2143" y="2066"/>
                        <a:pt x="2427" y="1640"/>
                        <a:pt x="2427" y="1169"/>
                      </a:cubicBezTo>
                      <a:cubicBezTo>
                        <a:pt x="2427" y="524"/>
                        <a:pt x="1904" y="1"/>
                        <a:pt x="126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9"/>
                <p:cNvSpPr/>
                <p:nvPr/>
              </p:nvSpPr>
              <p:spPr>
                <a:xfrm>
                  <a:off x="-2714450" y="2911025"/>
                  <a:ext cx="74225" cy="71400"/>
                </a:xfrm>
                <a:custGeom>
                  <a:avLst/>
                  <a:gdLst/>
                  <a:ahLst/>
                  <a:cxnLst/>
                  <a:rect l="l" t="t" r="r" b="b"/>
                  <a:pathLst>
                    <a:path w="2969" h="2856" extrusionOk="0">
                      <a:moveTo>
                        <a:pt x="1543" y="522"/>
                      </a:moveTo>
                      <a:cubicBezTo>
                        <a:pt x="2042" y="522"/>
                        <a:pt x="2448" y="928"/>
                        <a:pt x="2449" y="1429"/>
                      </a:cubicBezTo>
                      <a:cubicBezTo>
                        <a:pt x="2448" y="1795"/>
                        <a:pt x="2228" y="2125"/>
                        <a:pt x="1889" y="2266"/>
                      </a:cubicBezTo>
                      <a:cubicBezTo>
                        <a:pt x="1777" y="2312"/>
                        <a:pt x="1659" y="2335"/>
                        <a:pt x="1542" y="2335"/>
                      </a:cubicBezTo>
                      <a:cubicBezTo>
                        <a:pt x="1307" y="2335"/>
                        <a:pt x="1075" y="2243"/>
                        <a:pt x="900" y="2070"/>
                      </a:cubicBezTo>
                      <a:cubicBezTo>
                        <a:pt x="641" y="1810"/>
                        <a:pt x="564" y="1421"/>
                        <a:pt x="703" y="1083"/>
                      </a:cubicBezTo>
                      <a:cubicBezTo>
                        <a:pt x="844" y="744"/>
                        <a:pt x="1174" y="522"/>
                        <a:pt x="1541" y="522"/>
                      </a:cubicBezTo>
                      <a:cubicBezTo>
                        <a:pt x="1542" y="522"/>
                        <a:pt x="1543" y="522"/>
                        <a:pt x="1543" y="522"/>
                      </a:cubicBezTo>
                      <a:close/>
                      <a:moveTo>
                        <a:pt x="1541" y="1"/>
                      </a:moveTo>
                      <a:cubicBezTo>
                        <a:pt x="1170" y="1"/>
                        <a:pt x="805" y="145"/>
                        <a:pt x="531" y="419"/>
                      </a:cubicBezTo>
                      <a:cubicBezTo>
                        <a:pt x="123" y="827"/>
                        <a:pt x="1" y="1441"/>
                        <a:pt x="222" y="1974"/>
                      </a:cubicBezTo>
                      <a:cubicBezTo>
                        <a:pt x="443" y="2508"/>
                        <a:pt x="963" y="2855"/>
                        <a:pt x="1541" y="2855"/>
                      </a:cubicBezTo>
                      <a:cubicBezTo>
                        <a:pt x="2328" y="2855"/>
                        <a:pt x="2967" y="2216"/>
                        <a:pt x="2969" y="1429"/>
                      </a:cubicBezTo>
                      <a:cubicBezTo>
                        <a:pt x="2969" y="851"/>
                        <a:pt x="2621" y="331"/>
                        <a:pt x="2087" y="109"/>
                      </a:cubicBezTo>
                      <a:cubicBezTo>
                        <a:pt x="1911" y="36"/>
                        <a:pt x="1725" y="1"/>
                        <a:pt x="1541"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9"/>
                <p:cNvSpPr/>
                <p:nvPr/>
              </p:nvSpPr>
              <p:spPr>
                <a:xfrm>
                  <a:off x="-3040900" y="-351250"/>
                  <a:ext cx="60700" cy="58400"/>
                </a:xfrm>
                <a:custGeom>
                  <a:avLst/>
                  <a:gdLst/>
                  <a:ahLst/>
                  <a:cxnLst/>
                  <a:rect l="l" t="t" r="r" b="b"/>
                  <a:pathLst>
                    <a:path w="2428" h="2336" extrusionOk="0">
                      <a:moveTo>
                        <a:pt x="1260" y="1"/>
                      </a:moveTo>
                      <a:cubicBezTo>
                        <a:pt x="788" y="1"/>
                        <a:pt x="361" y="285"/>
                        <a:pt x="181" y="723"/>
                      </a:cubicBezTo>
                      <a:cubicBezTo>
                        <a:pt x="0" y="1158"/>
                        <a:pt x="100" y="1661"/>
                        <a:pt x="434" y="1994"/>
                      </a:cubicBezTo>
                      <a:cubicBezTo>
                        <a:pt x="657" y="2217"/>
                        <a:pt x="956" y="2336"/>
                        <a:pt x="1259" y="2336"/>
                      </a:cubicBezTo>
                      <a:cubicBezTo>
                        <a:pt x="1410" y="2336"/>
                        <a:pt x="1562" y="2307"/>
                        <a:pt x="1707" y="2247"/>
                      </a:cubicBezTo>
                      <a:cubicBezTo>
                        <a:pt x="2143" y="2067"/>
                        <a:pt x="2427" y="1640"/>
                        <a:pt x="2427" y="1168"/>
                      </a:cubicBezTo>
                      <a:cubicBezTo>
                        <a:pt x="2427" y="524"/>
                        <a:pt x="1904" y="1"/>
                        <a:pt x="126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9"/>
                <p:cNvSpPr/>
                <p:nvPr/>
              </p:nvSpPr>
              <p:spPr>
                <a:xfrm>
                  <a:off x="-3047925" y="-357750"/>
                  <a:ext cx="74225" cy="71450"/>
                </a:xfrm>
                <a:custGeom>
                  <a:avLst/>
                  <a:gdLst/>
                  <a:ahLst/>
                  <a:cxnLst/>
                  <a:rect l="l" t="t" r="r" b="b"/>
                  <a:pathLst>
                    <a:path w="2969" h="2858" extrusionOk="0">
                      <a:moveTo>
                        <a:pt x="1541" y="521"/>
                      </a:moveTo>
                      <a:cubicBezTo>
                        <a:pt x="2041" y="522"/>
                        <a:pt x="2447" y="928"/>
                        <a:pt x="2448" y="1428"/>
                      </a:cubicBezTo>
                      <a:cubicBezTo>
                        <a:pt x="2448" y="1795"/>
                        <a:pt x="2226" y="2127"/>
                        <a:pt x="1887" y="2267"/>
                      </a:cubicBezTo>
                      <a:cubicBezTo>
                        <a:pt x="1775" y="2314"/>
                        <a:pt x="1658" y="2336"/>
                        <a:pt x="1541" y="2336"/>
                      </a:cubicBezTo>
                      <a:cubicBezTo>
                        <a:pt x="1305" y="2336"/>
                        <a:pt x="1073" y="2244"/>
                        <a:pt x="899" y="2070"/>
                      </a:cubicBezTo>
                      <a:cubicBezTo>
                        <a:pt x="640" y="1811"/>
                        <a:pt x="562" y="1421"/>
                        <a:pt x="703" y="1082"/>
                      </a:cubicBezTo>
                      <a:cubicBezTo>
                        <a:pt x="842" y="743"/>
                        <a:pt x="1174" y="521"/>
                        <a:pt x="1541" y="521"/>
                      </a:cubicBezTo>
                      <a:close/>
                      <a:moveTo>
                        <a:pt x="1540" y="1"/>
                      </a:moveTo>
                      <a:cubicBezTo>
                        <a:pt x="1169" y="1"/>
                        <a:pt x="804" y="146"/>
                        <a:pt x="531" y="419"/>
                      </a:cubicBezTo>
                      <a:cubicBezTo>
                        <a:pt x="123" y="828"/>
                        <a:pt x="1" y="1441"/>
                        <a:pt x="221" y="1976"/>
                      </a:cubicBezTo>
                      <a:cubicBezTo>
                        <a:pt x="442" y="2508"/>
                        <a:pt x="963" y="2857"/>
                        <a:pt x="1541" y="2857"/>
                      </a:cubicBezTo>
                      <a:cubicBezTo>
                        <a:pt x="2328" y="2856"/>
                        <a:pt x="2967" y="2216"/>
                        <a:pt x="2968" y="1428"/>
                      </a:cubicBezTo>
                      <a:cubicBezTo>
                        <a:pt x="2968" y="851"/>
                        <a:pt x="2620" y="330"/>
                        <a:pt x="2087" y="110"/>
                      </a:cubicBezTo>
                      <a:cubicBezTo>
                        <a:pt x="1910" y="37"/>
                        <a:pt x="1724" y="1"/>
                        <a:pt x="154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9"/>
                <p:cNvSpPr/>
                <p:nvPr/>
              </p:nvSpPr>
              <p:spPr>
                <a:xfrm>
                  <a:off x="-4837450" y="2516525"/>
                  <a:ext cx="992800" cy="523425"/>
                </a:xfrm>
                <a:custGeom>
                  <a:avLst/>
                  <a:gdLst/>
                  <a:ahLst/>
                  <a:cxnLst/>
                  <a:rect l="l" t="t" r="r" b="b"/>
                  <a:pathLst>
                    <a:path w="39712" h="20937" extrusionOk="0">
                      <a:moveTo>
                        <a:pt x="4582" y="1"/>
                      </a:moveTo>
                      <a:lnTo>
                        <a:pt x="4582" y="10156"/>
                      </a:lnTo>
                      <a:cubicBezTo>
                        <a:pt x="4582" y="13469"/>
                        <a:pt x="3439" y="16685"/>
                        <a:pt x="1338" y="19282"/>
                      </a:cubicBezTo>
                      <a:lnTo>
                        <a:pt x="0" y="20936"/>
                      </a:lnTo>
                      <a:lnTo>
                        <a:pt x="39712" y="20936"/>
                      </a:lnTo>
                      <a:lnTo>
                        <a:pt x="38374" y="19282"/>
                      </a:lnTo>
                      <a:cubicBezTo>
                        <a:pt x="36273" y="16685"/>
                        <a:pt x="35130" y="13469"/>
                        <a:pt x="35130" y="10156"/>
                      </a:cubicBezTo>
                      <a:lnTo>
                        <a:pt x="3513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9"/>
                <p:cNvSpPr/>
                <p:nvPr/>
              </p:nvSpPr>
              <p:spPr>
                <a:xfrm>
                  <a:off x="-4845950" y="2510025"/>
                  <a:ext cx="1009825" cy="536425"/>
                </a:xfrm>
                <a:custGeom>
                  <a:avLst/>
                  <a:gdLst/>
                  <a:ahLst/>
                  <a:cxnLst/>
                  <a:rect l="l" t="t" r="r" b="b"/>
                  <a:pathLst>
                    <a:path w="40393" h="21457" extrusionOk="0">
                      <a:moveTo>
                        <a:pt x="35209" y="521"/>
                      </a:moveTo>
                      <a:lnTo>
                        <a:pt x="35209" y="10414"/>
                      </a:lnTo>
                      <a:cubicBezTo>
                        <a:pt x="35209" y="13773"/>
                        <a:pt x="36383" y="17073"/>
                        <a:pt x="38512" y="19707"/>
                      </a:cubicBezTo>
                      <a:lnTo>
                        <a:pt x="39507" y="20936"/>
                      </a:lnTo>
                      <a:lnTo>
                        <a:pt x="885" y="20936"/>
                      </a:lnTo>
                      <a:lnTo>
                        <a:pt x="1881" y="19707"/>
                      </a:lnTo>
                      <a:cubicBezTo>
                        <a:pt x="4009" y="17073"/>
                        <a:pt x="5183" y="13773"/>
                        <a:pt x="5183" y="10414"/>
                      </a:cubicBezTo>
                      <a:lnTo>
                        <a:pt x="5183" y="521"/>
                      </a:lnTo>
                      <a:close/>
                      <a:moveTo>
                        <a:pt x="4922" y="1"/>
                      </a:moveTo>
                      <a:cubicBezTo>
                        <a:pt x="4780" y="1"/>
                        <a:pt x="4662" y="117"/>
                        <a:pt x="4663" y="261"/>
                      </a:cubicBezTo>
                      <a:lnTo>
                        <a:pt x="4663" y="10414"/>
                      </a:lnTo>
                      <a:cubicBezTo>
                        <a:pt x="4663" y="13655"/>
                        <a:pt x="3531" y="16838"/>
                        <a:pt x="1476" y="19379"/>
                      </a:cubicBezTo>
                      <a:lnTo>
                        <a:pt x="138" y="21033"/>
                      </a:lnTo>
                      <a:cubicBezTo>
                        <a:pt x="0" y="21203"/>
                        <a:pt x="121" y="21457"/>
                        <a:pt x="340" y="21457"/>
                      </a:cubicBezTo>
                      <a:lnTo>
                        <a:pt x="40052" y="21457"/>
                      </a:lnTo>
                      <a:cubicBezTo>
                        <a:pt x="40270" y="21457"/>
                        <a:pt x="40392" y="21203"/>
                        <a:pt x="40254" y="21033"/>
                      </a:cubicBezTo>
                      <a:lnTo>
                        <a:pt x="38916" y="19379"/>
                      </a:lnTo>
                      <a:cubicBezTo>
                        <a:pt x="36861" y="16838"/>
                        <a:pt x="35730" y="13655"/>
                        <a:pt x="35730" y="10414"/>
                      </a:cubicBezTo>
                      <a:lnTo>
                        <a:pt x="35730" y="261"/>
                      </a:lnTo>
                      <a:cubicBezTo>
                        <a:pt x="35730" y="117"/>
                        <a:pt x="35613" y="1"/>
                        <a:pt x="3547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9"/>
                <p:cNvSpPr/>
                <p:nvPr/>
              </p:nvSpPr>
              <p:spPr>
                <a:xfrm>
                  <a:off x="-4769800" y="2248925"/>
                  <a:ext cx="857475" cy="431675"/>
                </a:xfrm>
                <a:custGeom>
                  <a:avLst/>
                  <a:gdLst/>
                  <a:ahLst/>
                  <a:cxnLst/>
                  <a:rect l="l" t="t" r="r" b="b"/>
                  <a:pathLst>
                    <a:path w="34299" h="17267" extrusionOk="0">
                      <a:moveTo>
                        <a:pt x="1876" y="1"/>
                      </a:moveTo>
                      <a:lnTo>
                        <a:pt x="1876" y="10155"/>
                      </a:lnTo>
                      <a:cubicBezTo>
                        <a:pt x="1875" y="12647"/>
                        <a:pt x="1229" y="15097"/>
                        <a:pt x="1" y="17267"/>
                      </a:cubicBezTo>
                      <a:lnTo>
                        <a:pt x="34298" y="17267"/>
                      </a:lnTo>
                      <a:cubicBezTo>
                        <a:pt x="33072" y="15097"/>
                        <a:pt x="32425" y="12647"/>
                        <a:pt x="32424" y="10155"/>
                      </a:cubicBezTo>
                      <a:lnTo>
                        <a:pt x="32424" y="1"/>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29"/>
                <p:cNvSpPr/>
                <p:nvPr/>
              </p:nvSpPr>
              <p:spPr>
                <a:xfrm>
                  <a:off x="-5875675" y="342950"/>
                  <a:ext cx="3069250" cy="2253650"/>
                </a:xfrm>
                <a:custGeom>
                  <a:avLst/>
                  <a:gdLst/>
                  <a:ahLst/>
                  <a:cxnLst/>
                  <a:rect l="l" t="t" r="r" b="b"/>
                  <a:pathLst>
                    <a:path w="122770" h="90146" extrusionOk="0">
                      <a:moveTo>
                        <a:pt x="4815" y="0"/>
                      </a:moveTo>
                      <a:cubicBezTo>
                        <a:pt x="2156" y="0"/>
                        <a:pt x="0" y="2155"/>
                        <a:pt x="0" y="4815"/>
                      </a:cubicBezTo>
                      <a:lnTo>
                        <a:pt x="0" y="86110"/>
                      </a:lnTo>
                      <a:cubicBezTo>
                        <a:pt x="0" y="88339"/>
                        <a:pt x="1808" y="90146"/>
                        <a:pt x="4037" y="90146"/>
                      </a:cubicBezTo>
                      <a:lnTo>
                        <a:pt x="118369" y="90146"/>
                      </a:lnTo>
                      <a:cubicBezTo>
                        <a:pt x="120800" y="90146"/>
                        <a:pt x="122770" y="88177"/>
                        <a:pt x="122770" y="85746"/>
                      </a:cubicBezTo>
                      <a:lnTo>
                        <a:pt x="122770" y="5831"/>
                      </a:lnTo>
                      <a:cubicBezTo>
                        <a:pt x="122770" y="4284"/>
                        <a:pt x="122155" y="2801"/>
                        <a:pt x="121061" y="1707"/>
                      </a:cubicBezTo>
                      <a:cubicBezTo>
                        <a:pt x="119968" y="614"/>
                        <a:pt x="118486" y="0"/>
                        <a:pt x="116939"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9"/>
                <p:cNvSpPr/>
                <p:nvPr/>
              </p:nvSpPr>
              <p:spPr>
                <a:xfrm>
                  <a:off x="-5882175" y="336425"/>
                  <a:ext cx="3082275" cy="2266675"/>
                </a:xfrm>
                <a:custGeom>
                  <a:avLst/>
                  <a:gdLst/>
                  <a:ahLst/>
                  <a:cxnLst/>
                  <a:rect l="l" t="t" r="r" b="b"/>
                  <a:pathLst>
                    <a:path w="123291" h="90667" extrusionOk="0">
                      <a:moveTo>
                        <a:pt x="118612" y="521"/>
                      </a:moveTo>
                      <a:cubicBezTo>
                        <a:pt x="120905" y="521"/>
                        <a:pt x="122770" y="2386"/>
                        <a:pt x="122770" y="4678"/>
                      </a:cubicBezTo>
                      <a:lnTo>
                        <a:pt x="122770" y="85990"/>
                      </a:lnTo>
                      <a:cubicBezTo>
                        <a:pt x="122770" y="88283"/>
                        <a:pt x="120905" y="90147"/>
                        <a:pt x="118612" y="90147"/>
                      </a:cubicBezTo>
                      <a:lnTo>
                        <a:pt x="4678" y="90147"/>
                      </a:lnTo>
                      <a:cubicBezTo>
                        <a:pt x="2385" y="90147"/>
                        <a:pt x="521" y="88283"/>
                        <a:pt x="521" y="85990"/>
                      </a:cubicBezTo>
                      <a:lnTo>
                        <a:pt x="521" y="4678"/>
                      </a:lnTo>
                      <a:cubicBezTo>
                        <a:pt x="521" y="2386"/>
                        <a:pt x="2385" y="521"/>
                        <a:pt x="4678" y="521"/>
                      </a:cubicBezTo>
                      <a:close/>
                      <a:moveTo>
                        <a:pt x="4678" y="1"/>
                      </a:moveTo>
                      <a:cubicBezTo>
                        <a:pt x="2098" y="1"/>
                        <a:pt x="0" y="2099"/>
                        <a:pt x="0" y="4678"/>
                      </a:cubicBezTo>
                      <a:lnTo>
                        <a:pt x="0" y="85990"/>
                      </a:lnTo>
                      <a:cubicBezTo>
                        <a:pt x="0" y="88570"/>
                        <a:pt x="2098" y="90667"/>
                        <a:pt x="4678" y="90667"/>
                      </a:cubicBezTo>
                      <a:lnTo>
                        <a:pt x="118612" y="90667"/>
                      </a:lnTo>
                      <a:cubicBezTo>
                        <a:pt x="121192" y="90667"/>
                        <a:pt x="123290" y="88570"/>
                        <a:pt x="123290" y="85990"/>
                      </a:cubicBezTo>
                      <a:lnTo>
                        <a:pt x="123290" y="4678"/>
                      </a:lnTo>
                      <a:cubicBezTo>
                        <a:pt x="123290" y="2099"/>
                        <a:pt x="121192" y="1"/>
                        <a:pt x="118612"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29"/>
                <p:cNvSpPr/>
                <p:nvPr/>
              </p:nvSpPr>
              <p:spPr>
                <a:xfrm>
                  <a:off x="-5875675" y="2246300"/>
                  <a:ext cx="3069250" cy="350300"/>
                </a:xfrm>
                <a:custGeom>
                  <a:avLst/>
                  <a:gdLst/>
                  <a:ahLst/>
                  <a:cxnLst/>
                  <a:rect l="l" t="t" r="r" b="b"/>
                  <a:pathLst>
                    <a:path w="122770" h="14012" extrusionOk="0">
                      <a:moveTo>
                        <a:pt x="0" y="0"/>
                      </a:moveTo>
                      <a:lnTo>
                        <a:pt x="0" y="9540"/>
                      </a:lnTo>
                      <a:cubicBezTo>
                        <a:pt x="0" y="12009"/>
                        <a:pt x="2003" y="14012"/>
                        <a:pt x="4473" y="14012"/>
                      </a:cubicBezTo>
                      <a:lnTo>
                        <a:pt x="118438" y="14012"/>
                      </a:lnTo>
                      <a:cubicBezTo>
                        <a:pt x="120830" y="14012"/>
                        <a:pt x="122770" y="12073"/>
                        <a:pt x="122770" y="9680"/>
                      </a:cubicBezTo>
                      <a:lnTo>
                        <a:pt x="12277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29"/>
                <p:cNvSpPr/>
                <p:nvPr/>
              </p:nvSpPr>
              <p:spPr>
                <a:xfrm>
                  <a:off x="-5882175" y="2239775"/>
                  <a:ext cx="3082275" cy="363325"/>
                </a:xfrm>
                <a:custGeom>
                  <a:avLst/>
                  <a:gdLst/>
                  <a:ahLst/>
                  <a:cxnLst/>
                  <a:rect l="l" t="t" r="r" b="b"/>
                  <a:pathLst>
                    <a:path w="123291" h="14533" extrusionOk="0">
                      <a:moveTo>
                        <a:pt x="122770" y="522"/>
                      </a:moveTo>
                      <a:lnTo>
                        <a:pt x="122770" y="9856"/>
                      </a:lnTo>
                      <a:cubicBezTo>
                        <a:pt x="122770" y="12151"/>
                        <a:pt x="120908" y="14012"/>
                        <a:pt x="118614" y="14012"/>
                      </a:cubicBezTo>
                      <a:lnTo>
                        <a:pt x="4678" y="14012"/>
                      </a:lnTo>
                      <a:cubicBezTo>
                        <a:pt x="2385" y="14012"/>
                        <a:pt x="522" y="12147"/>
                        <a:pt x="522" y="9856"/>
                      </a:cubicBezTo>
                      <a:lnTo>
                        <a:pt x="522" y="522"/>
                      </a:lnTo>
                      <a:close/>
                      <a:moveTo>
                        <a:pt x="260" y="1"/>
                      </a:moveTo>
                      <a:cubicBezTo>
                        <a:pt x="117" y="1"/>
                        <a:pt x="0" y="117"/>
                        <a:pt x="0" y="261"/>
                      </a:cubicBezTo>
                      <a:lnTo>
                        <a:pt x="0" y="9856"/>
                      </a:lnTo>
                      <a:cubicBezTo>
                        <a:pt x="0" y="12439"/>
                        <a:pt x="2094" y="14533"/>
                        <a:pt x="4678" y="14533"/>
                      </a:cubicBezTo>
                      <a:lnTo>
                        <a:pt x="118612" y="14533"/>
                      </a:lnTo>
                      <a:cubicBezTo>
                        <a:pt x="121195" y="14533"/>
                        <a:pt x="123290" y="12439"/>
                        <a:pt x="123290" y="9856"/>
                      </a:cubicBezTo>
                      <a:lnTo>
                        <a:pt x="123290" y="261"/>
                      </a:lnTo>
                      <a:cubicBezTo>
                        <a:pt x="123290" y="117"/>
                        <a:pt x="123173" y="1"/>
                        <a:pt x="12303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29"/>
                <p:cNvSpPr/>
                <p:nvPr/>
              </p:nvSpPr>
              <p:spPr>
                <a:xfrm>
                  <a:off x="-5721300" y="483125"/>
                  <a:ext cx="2760500" cy="1592250"/>
                </a:xfrm>
                <a:custGeom>
                  <a:avLst/>
                  <a:gdLst/>
                  <a:ahLst/>
                  <a:cxnLst/>
                  <a:rect l="l" t="t" r="r" b="b"/>
                  <a:pathLst>
                    <a:path w="110420" h="63690" extrusionOk="0">
                      <a:moveTo>
                        <a:pt x="1" y="1"/>
                      </a:moveTo>
                      <a:lnTo>
                        <a:pt x="1" y="63689"/>
                      </a:lnTo>
                      <a:lnTo>
                        <a:pt x="110419" y="63689"/>
                      </a:lnTo>
                      <a:lnTo>
                        <a:pt x="11041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29"/>
                <p:cNvSpPr/>
                <p:nvPr/>
              </p:nvSpPr>
              <p:spPr>
                <a:xfrm>
                  <a:off x="-4397650" y="2421425"/>
                  <a:ext cx="113200" cy="110875"/>
                </a:xfrm>
                <a:custGeom>
                  <a:avLst/>
                  <a:gdLst/>
                  <a:ahLst/>
                  <a:cxnLst/>
                  <a:rect l="l" t="t" r="r" b="b"/>
                  <a:pathLst>
                    <a:path w="4528" h="4435" extrusionOk="0">
                      <a:moveTo>
                        <a:pt x="2263" y="0"/>
                      </a:moveTo>
                      <a:cubicBezTo>
                        <a:pt x="1014" y="0"/>
                        <a:pt x="0" y="993"/>
                        <a:pt x="0" y="2217"/>
                      </a:cubicBezTo>
                      <a:cubicBezTo>
                        <a:pt x="0" y="3442"/>
                        <a:pt x="1014" y="4435"/>
                        <a:pt x="2263" y="4435"/>
                      </a:cubicBezTo>
                      <a:cubicBezTo>
                        <a:pt x="3514" y="4435"/>
                        <a:pt x="4528" y="3442"/>
                        <a:pt x="4528" y="2217"/>
                      </a:cubicBezTo>
                      <a:cubicBezTo>
                        <a:pt x="4528" y="993"/>
                        <a:pt x="3514" y="0"/>
                        <a:pt x="2263"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29"/>
                <p:cNvSpPr/>
                <p:nvPr/>
              </p:nvSpPr>
              <p:spPr>
                <a:xfrm>
                  <a:off x="-4404175" y="2414950"/>
                  <a:ext cx="126250" cy="123850"/>
                </a:xfrm>
                <a:custGeom>
                  <a:avLst/>
                  <a:gdLst/>
                  <a:ahLst/>
                  <a:cxnLst/>
                  <a:rect l="l" t="t" r="r" b="b"/>
                  <a:pathLst>
                    <a:path w="5050" h="4954" extrusionOk="0">
                      <a:moveTo>
                        <a:pt x="2524" y="520"/>
                      </a:moveTo>
                      <a:cubicBezTo>
                        <a:pt x="3630" y="520"/>
                        <a:pt x="4529" y="1398"/>
                        <a:pt x="4529" y="2476"/>
                      </a:cubicBezTo>
                      <a:cubicBezTo>
                        <a:pt x="4529" y="3555"/>
                        <a:pt x="3630" y="4433"/>
                        <a:pt x="2524" y="4433"/>
                      </a:cubicBezTo>
                      <a:cubicBezTo>
                        <a:pt x="1420" y="4433"/>
                        <a:pt x="520" y="3554"/>
                        <a:pt x="520" y="2476"/>
                      </a:cubicBezTo>
                      <a:cubicBezTo>
                        <a:pt x="520" y="1398"/>
                        <a:pt x="1420" y="520"/>
                        <a:pt x="2524" y="520"/>
                      </a:cubicBezTo>
                      <a:close/>
                      <a:moveTo>
                        <a:pt x="2524" y="0"/>
                      </a:moveTo>
                      <a:cubicBezTo>
                        <a:pt x="1133" y="0"/>
                        <a:pt x="1" y="1111"/>
                        <a:pt x="1" y="2476"/>
                      </a:cubicBezTo>
                      <a:cubicBezTo>
                        <a:pt x="1" y="3842"/>
                        <a:pt x="1132" y="4954"/>
                        <a:pt x="2524" y="4954"/>
                      </a:cubicBezTo>
                      <a:cubicBezTo>
                        <a:pt x="3917" y="4954"/>
                        <a:pt x="5049" y="3842"/>
                        <a:pt x="5049" y="2476"/>
                      </a:cubicBezTo>
                      <a:cubicBezTo>
                        <a:pt x="5049" y="1111"/>
                        <a:pt x="3917" y="0"/>
                        <a:pt x="2524"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9"/>
                <p:cNvSpPr/>
                <p:nvPr/>
              </p:nvSpPr>
              <p:spPr>
                <a:xfrm>
                  <a:off x="-4837450" y="3039925"/>
                  <a:ext cx="993025" cy="45375"/>
                </a:xfrm>
                <a:custGeom>
                  <a:avLst/>
                  <a:gdLst/>
                  <a:ahLst/>
                  <a:cxnLst/>
                  <a:rect l="l" t="t" r="r" b="b"/>
                  <a:pathLst>
                    <a:path w="39721" h="1815" extrusionOk="0">
                      <a:moveTo>
                        <a:pt x="0" y="0"/>
                      </a:moveTo>
                      <a:lnTo>
                        <a:pt x="0" y="1814"/>
                      </a:lnTo>
                      <a:lnTo>
                        <a:pt x="39720" y="1814"/>
                      </a:lnTo>
                      <a:lnTo>
                        <a:pt x="3972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29"/>
                <p:cNvSpPr/>
                <p:nvPr/>
              </p:nvSpPr>
              <p:spPr>
                <a:xfrm>
                  <a:off x="-4843950" y="3033400"/>
                  <a:ext cx="1006025" cy="58400"/>
                </a:xfrm>
                <a:custGeom>
                  <a:avLst/>
                  <a:gdLst/>
                  <a:ahLst/>
                  <a:cxnLst/>
                  <a:rect l="l" t="t" r="r" b="b"/>
                  <a:pathLst>
                    <a:path w="40241" h="2336" extrusionOk="0">
                      <a:moveTo>
                        <a:pt x="39720" y="522"/>
                      </a:moveTo>
                      <a:lnTo>
                        <a:pt x="39720" y="1815"/>
                      </a:lnTo>
                      <a:lnTo>
                        <a:pt x="521" y="1815"/>
                      </a:lnTo>
                      <a:lnTo>
                        <a:pt x="521" y="522"/>
                      </a:lnTo>
                      <a:close/>
                      <a:moveTo>
                        <a:pt x="260" y="1"/>
                      </a:moveTo>
                      <a:cubicBezTo>
                        <a:pt x="116" y="1"/>
                        <a:pt x="0" y="118"/>
                        <a:pt x="0" y="261"/>
                      </a:cubicBezTo>
                      <a:lnTo>
                        <a:pt x="0" y="2074"/>
                      </a:lnTo>
                      <a:cubicBezTo>
                        <a:pt x="0" y="2218"/>
                        <a:pt x="116" y="2335"/>
                        <a:pt x="260" y="2335"/>
                      </a:cubicBezTo>
                      <a:lnTo>
                        <a:pt x="39980" y="2335"/>
                      </a:lnTo>
                      <a:cubicBezTo>
                        <a:pt x="40123" y="2335"/>
                        <a:pt x="40241" y="2218"/>
                        <a:pt x="40239" y="2074"/>
                      </a:cubicBezTo>
                      <a:lnTo>
                        <a:pt x="40239" y="261"/>
                      </a:lnTo>
                      <a:cubicBezTo>
                        <a:pt x="40239" y="118"/>
                        <a:pt x="40123" y="1"/>
                        <a:pt x="3998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29"/>
                <p:cNvSpPr/>
                <p:nvPr/>
              </p:nvSpPr>
              <p:spPr>
                <a:xfrm>
                  <a:off x="-5245425" y="400600"/>
                  <a:ext cx="908650" cy="1986150"/>
                </a:xfrm>
                <a:custGeom>
                  <a:avLst/>
                  <a:gdLst/>
                  <a:ahLst/>
                  <a:cxnLst/>
                  <a:rect l="l" t="t" r="r" b="b"/>
                  <a:pathLst>
                    <a:path w="36346" h="79446" extrusionOk="0">
                      <a:moveTo>
                        <a:pt x="36345" y="1"/>
                      </a:moveTo>
                      <a:cubicBezTo>
                        <a:pt x="30792" y="5179"/>
                        <a:pt x="16575" y="10405"/>
                        <a:pt x="0" y="21493"/>
                      </a:cubicBezTo>
                      <a:cubicBezTo>
                        <a:pt x="0" y="21493"/>
                        <a:pt x="1035" y="58964"/>
                        <a:pt x="36345" y="79446"/>
                      </a:cubicBezTo>
                      <a:lnTo>
                        <a:pt x="36345" y="1"/>
                      </a:ln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29"/>
                <p:cNvSpPr/>
                <p:nvPr/>
              </p:nvSpPr>
              <p:spPr>
                <a:xfrm>
                  <a:off x="-5252000" y="394100"/>
                  <a:ext cx="921750" cy="1999150"/>
                </a:xfrm>
                <a:custGeom>
                  <a:avLst/>
                  <a:gdLst/>
                  <a:ahLst/>
                  <a:cxnLst/>
                  <a:rect l="l" t="t" r="r" b="b"/>
                  <a:pathLst>
                    <a:path w="36870" h="79966" extrusionOk="0">
                      <a:moveTo>
                        <a:pt x="36348" y="844"/>
                      </a:moveTo>
                      <a:lnTo>
                        <a:pt x="36348" y="79251"/>
                      </a:lnTo>
                      <a:cubicBezTo>
                        <a:pt x="18445" y="68725"/>
                        <a:pt x="9663" y="53734"/>
                        <a:pt x="5445" y="42973"/>
                      </a:cubicBezTo>
                      <a:cubicBezTo>
                        <a:pt x="1147" y="32011"/>
                        <a:pt x="588" y="23112"/>
                        <a:pt x="529" y="21889"/>
                      </a:cubicBezTo>
                      <a:cubicBezTo>
                        <a:pt x="8839" y="16340"/>
                        <a:pt x="16615" y="12231"/>
                        <a:pt x="22871" y="8926"/>
                      </a:cubicBezTo>
                      <a:cubicBezTo>
                        <a:pt x="28780" y="5803"/>
                        <a:pt x="33510" y="3304"/>
                        <a:pt x="36348" y="844"/>
                      </a:cubicBezTo>
                      <a:close/>
                      <a:moveTo>
                        <a:pt x="36607" y="0"/>
                      </a:moveTo>
                      <a:cubicBezTo>
                        <a:pt x="36546" y="0"/>
                        <a:pt x="36483" y="22"/>
                        <a:pt x="36431" y="71"/>
                      </a:cubicBezTo>
                      <a:cubicBezTo>
                        <a:pt x="33706" y="2612"/>
                        <a:pt x="28816" y="5195"/>
                        <a:pt x="22627" y="8466"/>
                      </a:cubicBezTo>
                      <a:cubicBezTo>
                        <a:pt x="16332" y="11792"/>
                        <a:pt x="8496" y="15933"/>
                        <a:pt x="119" y="21538"/>
                      </a:cubicBezTo>
                      <a:cubicBezTo>
                        <a:pt x="44" y="21587"/>
                        <a:pt x="0" y="21672"/>
                        <a:pt x="3" y="21762"/>
                      </a:cubicBezTo>
                      <a:cubicBezTo>
                        <a:pt x="6" y="21855"/>
                        <a:pt x="318" y="31311"/>
                        <a:pt x="4953" y="43145"/>
                      </a:cubicBezTo>
                      <a:cubicBezTo>
                        <a:pt x="9231" y="54065"/>
                        <a:pt x="18173" y="69312"/>
                        <a:pt x="36477" y="79931"/>
                      </a:cubicBezTo>
                      <a:cubicBezTo>
                        <a:pt x="36517" y="79954"/>
                        <a:pt x="36562" y="79966"/>
                        <a:pt x="36608" y="79966"/>
                      </a:cubicBezTo>
                      <a:cubicBezTo>
                        <a:pt x="36752" y="79966"/>
                        <a:pt x="36870" y="79848"/>
                        <a:pt x="36869" y="79706"/>
                      </a:cubicBezTo>
                      <a:lnTo>
                        <a:pt x="36869" y="261"/>
                      </a:lnTo>
                      <a:cubicBezTo>
                        <a:pt x="36869" y="105"/>
                        <a:pt x="36741" y="0"/>
                        <a:pt x="36607"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9"/>
                <p:cNvSpPr/>
                <p:nvPr/>
              </p:nvSpPr>
              <p:spPr>
                <a:xfrm>
                  <a:off x="-4336800" y="400600"/>
                  <a:ext cx="908650" cy="1986150"/>
                </a:xfrm>
                <a:custGeom>
                  <a:avLst/>
                  <a:gdLst/>
                  <a:ahLst/>
                  <a:cxnLst/>
                  <a:rect l="l" t="t" r="r" b="b"/>
                  <a:pathLst>
                    <a:path w="36346" h="79446" extrusionOk="0">
                      <a:moveTo>
                        <a:pt x="0" y="1"/>
                      </a:moveTo>
                      <a:lnTo>
                        <a:pt x="0" y="79446"/>
                      </a:lnTo>
                      <a:cubicBezTo>
                        <a:pt x="35310" y="58964"/>
                        <a:pt x="36345" y="21493"/>
                        <a:pt x="36345" y="21493"/>
                      </a:cubicBezTo>
                      <a:cubicBezTo>
                        <a:pt x="19771" y="10405"/>
                        <a:pt x="5555" y="5179"/>
                        <a:pt x="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9"/>
                <p:cNvSpPr/>
                <p:nvPr/>
              </p:nvSpPr>
              <p:spPr>
                <a:xfrm>
                  <a:off x="-4343325" y="394100"/>
                  <a:ext cx="921750" cy="1999150"/>
                </a:xfrm>
                <a:custGeom>
                  <a:avLst/>
                  <a:gdLst/>
                  <a:ahLst/>
                  <a:cxnLst/>
                  <a:rect l="l" t="t" r="r" b="b"/>
                  <a:pathLst>
                    <a:path w="36870" h="79966" extrusionOk="0">
                      <a:moveTo>
                        <a:pt x="522" y="844"/>
                      </a:moveTo>
                      <a:cubicBezTo>
                        <a:pt x="3360" y="3304"/>
                        <a:pt x="8090" y="5803"/>
                        <a:pt x="13999" y="8925"/>
                      </a:cubicBezTo>
                      <a:cubicBezTo>
                        <a:pt x="20254" y="12231"/>
                        <a:pt x="28031" y="16340"/>
                        <a:pt x="36341" y="21889"/>
                      </a:cubicBezTo>
                      <a:cubicBezTo>
                        <a:pt x="36283" y="23110"/>
                        <a:pt x="35726" y="31995"/>
                        <a:pt x="31432" y="42954"/>
                      </a:cubicBezTo>
                      <a:cubicBezTo>
                        <a:pt x="27215" y="53720"/>
                        <a:pt x="18433" y="68720"/>
                        <a:pt x="522" y="79251"/>
                      </a:cubicBezTo>
                      <a:lnTo>
                        <a:pt x="522" y="844"/>
                      </a:lnTo>
                      <a:close/>
                      <a:moveTo>
                        <a:pt x="263" y="0"/>
                      </a:moveTo>
                      <a:cubicBezTo>
                        <a:pt x="129" y="0"/>
                        <a:pt x="1" y="105"/>
                        <a:pt x="1" y="261"/>
                      </a:cubicBezTo>
                      <a:lnTo>
                        <a:pt x="1" y="79704"/>
                      </a:lnTo>
                      <a:cubicBezTo>
                        <a:pt x="1" y="79848"/>
                        <a:pt x="117" y="79966"/>
                        <a:pt x="261" y="79966"/>
                      </a:cubicBezTo>
                      <a:cubicBezTo>
                        <a:pt x="307" y="79965"/>
                        <a:pt x="352" y="79953"/>
                        <a:pt x="392" y="79931"/>
                      </a:cubicBezTo>
                      <a:cubicBezTo>
                        <a:pt x="18697" y="69312"/>
                        <a:pt x="27638" y="54065"/>
                        <a:pt x="31918" y="43144"/>
                      </a:cubicBezTo>
                      <a:cubicBezTo>
                        <a:pt x="36553" y="31311"/>
                        <a:pt x="36864" y="21855"/>
                        <a:pt x="36867" y="21760"/>
                      </a:cubicBezTo>
                      <a:cubicBezTo>
                        <a:pt x="36869" y="21671"/>
                        <a:pt x="36826" y="21587"/>
                        <a:pt x="36752" y="21538"/>
                      </a:cubicBezTo>
                      <a:cubicBezTo>
                        <a:pt x="28373" y="15932"/>
                        <a:pt x="20538" y="11792"/>
                        <a:pt x="14242" y="8465"/>
                      </a:cubicBezTo>
                      <a:cubicBezTo>
                        <a:pt x="8052" y="5195"/>
                        <a:pt x="3164" y="2611"/>
                        <a:pt x="439" y="71"/>
                      </a:cubicBezTo>
                      <a:cubicBezTo>
                        <a:pt x="387" y="22"/>
                        <a:pt x="324" y="0"/>
                        <a:pt x="263"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9"/>
                <p:cNvSpPr/>
                <p:nvPr/>
              </p:nvSpPr>
              <p:spPr>
                <a:xfrm>
                  <a:off x="-5178775" y="480375"/>
                  <a:ext cx="1684000" cy="1826600"/>
                </a:xfrm>
                <a:custGeom>
                  <a:avLst/>
                  <a:gdLst/>
                  <a:ahLst/>
                  <a:cxnLst/>
                  <a:rect l="l" t="t" r="r" b="b"/>
                  <a:pathLst>
                    <a:path w="67360" h="73064" extrusionOk="0">
                      <a:moveTo>
                        <a:pt x="33679" y="1"/>
                      </a:moveTo>
                      <a:cubicBezTo>
                        <a:pt x="26976" y="4654"/>
                        <a:pt x="15360" y="9088"/>
                        <a:pt x="0" y="19363"/>
                      </a:cubicBezTo>
                      <a:cubicBezTo>
                        <a:pt x="0" y="19363"/>
                        <a:pt x="960" y="54085"/>
                        <a:pt x="33679" y="73064"/>
                      </a:cubicBezTo>
                      <a:cubicBezTo>
                        <a:pt x="66399" y="54085"/>
                        <a:pt x="67359" y="19363"/>
                        <a:pt x="67359" y="19363"/>
                      </a:cubicBezTo>
                      <a:cubicBezTo>
                        <a:pt x="52000" y="9088"/>
                        <a:pt x="40435" y="4654"/>
                        <a:pt x="33679"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29"/>
                <p:cNvSpPr/>
                <p:nvPr/>
              </p:nvSpPr>
              <p:spPr>
                <a:xfrm>
                  <a:off x="-5185350" y="473850"/>
                  <a:ext cx="1697125" cy="1839650"/>
                </a:xfrm>
                <a:custGeom>
                  <a:avLst/>
                  <a:gdLst/>
                  <a:ahLst/>
                  <a:cxnLst/>
                  <a:rect l="l" t="t" r="r" b="b"/>
                  <a:pathLst>
                    <a:path w="67885" h="73586" extrusionOk="0">
                      <a:moveTo>
                        <a:pt x="33943" y="576"/>
                      </a:moveTo>
                      <a:cubicBezTo>
                        <a:pt x="36735" y="2479"/>
                        <a:pt x="40391" y="4387"/>
                        <a:pt x="44614" y="6590"/>
                      </a:cubicBezTo>
                      <a:cubicBezTo>
                        <a:pt x="50768" y="9800"/>
                        <a:pt x="58419" y="13791"/>
                        <a:pt x="67356" y="19759"/>
                      </a:cubicBezTo>
                      <a:cubicBezTo>
                        <a:pt x="67300" y="20930"/>
                        <a:pt x="66772" y="29156"/>
                        <a:pt x="62803" y="39282"/>
                      </a:cubicBezTo>
                      <a:cubicBezTo>
                        <a:pt x="58876" y="49296"/>
                        <a:pt x="50684" y="63266"/>
                        <a:pt x="33942" y="73025"/>
                      </a:cubicBezTo>
                      <a:cubicBezTo>
                        <a:pt x="17200" y="63266"/>
                        <a:pt x="9009" y="49296"/>
                        <a:pt x="5083" y="39282"/>
                      </a:cubicBezTo>
                      <a:cubicBezTo>
                        <a:pt x="1114" y="29156"/>
                        <a:pt x="586" y="20930"/>
                        <a:pt x="530" y="19759"/>
                      </a:cubicBezTo>
                      <a:cubicBezTo>
                        <a:pt x="9423" y="13820"/>
                        <a:pt x="17060" y="9839"/>
                        <a:pt x="23204" y="6636"/>
                      </a:cubicBezTo>
                      <a:cubicBezTo>
                        <a:pt x="27463" y="4416"/>
                        <a:pt x="31152" y="2492"/>
                        <a:pt x="33943" y="576"/>
                      </a:cubicBezTo>
                      <a:close/>
                      <a:moveTo>
                        <a:pt x="33942" y="1"/>
                      </a:moveTo>
                      <a:cubicBezTo>
                        <a:pt x="33890" y="1"/>
                        <a:pt x="33839" y="16"/>
                        <a:pt x="33795" y="47"/>
                      </a:cubicBezTo>
                      <a:cubicBezTo>
                        <a:pt x="31014" y="1977"/>
                        <a:pt x="27460" y="3830"/>
                        <a:pt x="22962" y="6174"/>
                      </a:cubicBezTo>
                      <a:cubicBezTo>
                        <a:pt x="16780" y="9397"/>
                        <a:pt x="9086" y="13407"/>
                        <a:pt x="118" y="19407"/>
                      </a:cubicBezTo>
                      <a:cubicBezTo>
                        <a:pt x="44" y="19457"/>
                        <a:pt x="1" y="19541"/>
                        <a:pt x="3" y="19631"/>
                      </a:cubicBezTo>
                      <a:cubicBezTo>
                        <a:pt x="6" y="19718"/>
                        <a:pt x="294" y="28484"/>
                        <a:pt x="4590" y="39452"/>
                      </a:cubicBezTo>
                      <a:cubicBezTo>
                        <a:pt x="8556" y="49575"/>
                        <a:pt x="16846" y="63709"/>
                        <a:pt x="33811" y="73550"/>
                      </a:cubicBezTo>
                      <a:cubicBezTo>
                        <a:pt x="33851" y="73573"/>
                        <a:pt x="33896" y="73585"/>
                        <a:pt x="33942" y="73585"/>
                      </a:cubicBezTo>
                      <a:cubicBezTo>
                        <a:pt x="33988" y="73585"/>
                        <a:pt x="34033" y="73574"/>
                        <a:pt x="34073" y="73551"/>
                      </a:cubicBezTo>
                      <a:cubicBezTo>
                        <a:pt x="51040" y="63709"/>
                        <a:pt x="59329" y="49577"/>
                        <a:pt x="63294" y="39452"/>
                      </a:cubicBezTo>
                      <a:cubicBezTo>
                        <a:pt x="67592" y="28484"/>
                        <a:pt x="67880" y="19719"/>
                        <a:pt x="67883" y="19632"/>
                      </a:cubicBezTo>
                      <a:cubicBezTo>
                        <a:pt x="67885" y="19543"/>
                        <a:pt x="67841" y="19458"/>
                        <a:pt x="67766" y="19408"/>
                      </a:cubicBezTo>
                      <a:cubicBezTo>
                        <a:pt x="58755" y="13379"/>
                        <a:pt x="51047" y="9359"/>
                        <a:pt x="44855" y="6128"/>
                      </a:cubicBezTo>
                      <a:cubicBezTo>
                        <a:pt x="40573" y="3894"/>
                        <a:pt x="36874" y="1965"/>
                        <a:pt x="34090" y="47"/>
                      </a:cubicBezTo>
                      <a:cubicBezTo>
                        <a:pt x="34046" y="16"/>
                        <a:pt x="33994" y="1"/>
                        <a:pt x="33942"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9"/>
                <p:cNvSpPr/>
                <p:nvPr/>
              </p:nvSpPr>
              <p:spPr>
                <a:xfrm>
                  <a:off x="-4336800" y="480375"/>
                  <a:ext cx="842025" cy="1826600"/>
                </a:xfrm>
                <a:custGeom>
                  <a:avLst/>
                  <a:gdLst/>
                  <a:ahLst/>
                  <a:cxnLst/>
                  <a:rect l="l" t="t" r="r" b="b"/>
                  <a:pathLst>
                    <a:path w="33681" h="73064" extrusionOk="0">
                      <a:moveTo>
                        <a:pt x="0" y="1"/>
                      </a:moveTo>
                      <a:lnTo>
                        <a:pt x="0" y="73064"/>
                      </a:lnTo>
                      <a:cubicBezTo>
                        <a:pt x="32720" y="54085"/>
                        <a:pt x="33680" y="19363"/>
                        <a:pt x="33680" y="19363"/>
                      </a:cubicBezTo>
                      <a:cubicBezTo>
                        <a:pt x="18321" y="9088"/>
                        <a:pt x="6756" y="4654"/>
                        <a:pt x="0"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9"/>
                <p:cNvSpPr/>
                <p:nvPr/>
              </p:nvSpPr>
              <p:spPr>
                <a:xfrm>
                  <a:off x="-4343325" y="473825"/>
                  <a:ext cx="855100" cy="1839675"/>
                </a:xfrm>
                <a:custGeom>
                  <a:avLst/>
                  <a:gdLst/>
                  <a:ahLst/>
                  <a:cxnLst/>
                  <a:rect l="l" t="t" r="r" b="b"/>
                  <a:pathLst>
                    <a:path w="34204" h="73587" extrusionOk="0">
                      <a:moveTo>
                        <a:pt x="522" y="753"/>
                      </a:moveTo>
                      <a:cubicBezTo>
                        <a:pt x="3279" y="2597"/>
                        <a:pt x="6840" y="4455"/>
                        <a:pt x="10933" y="6591"/>
                      </a:cubicBezTo>
                      <a:cubicBezTo>
                        <a:pt x="17087" y="9801"/>
                        <a:pt x="24738" y="13792"/>
                        <a:pt x="33675" y="19760"/>
                      </a:cubicBezTo>
                      <a:cubicBezTo>
                        <a:pt x="33619" y="20931"/>
                        <a:pt x="33091" y="29157"/>
                        <a:pt x="29122" y="39283"/>
                      </a:cubicBezTo>
                      <a:cubicBezTo>
                        <a:pt x="25215" y="49245"/>
                        <a:pt x="17088" y="63122"/>
                        <a:pt x="522" y="72873"/>
                      </a:cubicBezTo>
                      <a:lnTo>
                        <a:pt x="522" y="753"/>
                      </a:lnTo>
                      <a:close/>
                      <a:moveTo>
                        <a:pt x="262" y="1"/>
                      </a:moveTo>
                      <a:cubicBezTo>
                        <a:pt x="127" y="1"/>
                        <a:pt x="1" y="108"/>
                        <a:pt x="1" y="261"/>
                      </a:cubicBezTo>
                      <a:lnTo>
                        <a:pt x="1" y="73326"/>
                      </a:lnTo>
                      <a:cubicBezTo>
                        <a:pt x="1" y="73419"/>
                        <a:pt x="51" y="73505"/>
                        <a:pt x="132" y="73552"/>
                      </a:cubicBezTo>
                      <a:cubicBezTo>
                        <a:pt x="170" y="73574"/>
                        <a:pt x="215" y="73586"/>
                        <a:pt x="261" y="73586"/>
                      </a:cubicBezTo>
                      <a:cubicBezTo>
                        <a:pt x="307" y="73586"/>
                        <a:pt x="352" y="73574"/>
                        <a:pt x="392" y="73551"/>
                      </a:cubicBezTo>
                      <a:cubicBezTo>
                        <a:pt x="17359" y="63710"/>
                        <a:pt x="25648" y="49576"/>
                        <a:pt x="29613" y="39453"/>
                      </a:cubicBezTo>
                      <a:cubicBezTo>
                        <a:pt x="33911" y="28485"/>
                        <a:pt x="34199" y="19719"/>
                        <a:pt x="34202" y="19632"/>
                      </a:cubicBezTo>
                      <a:cubicBezTo>
                        <a:pt x="34204" y="19542"/>
                        <a:pt x="34160" y="19459"/>
                        <a:pt x="34085" y="19408"/>
                      </a:cubicBezTo>
                      <a:cubicBezTo>
                        <a:pt x="25074" y="13379"/>
                        <a:pt x="17366" y="9359"/>
                        <a:pt x="11174" y="6129"/>
                      </a:cubicBezTo>
                      <a:cubicBezTo>
                        <a:pt x="6892" y="3895"/>
                        <a:pt x="3193" y="1965"/>
                        <a:pt x="409" y="47"/>
                      </a:cubicBezTo>
                      <a:cubicBezTo>
                        <a:pt x="363" y="15"/>
                        <a:pt x="312" y="1"/>
                        <a:pt x="262"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9"/>
                <p:cNvSpPr/>
                <p:nvPr/>
              </p:nvSpPr>
              <p:spPr>
                <a:xfrm>
                  <a:off x="-5885150" y="1423975"/>
                  <a:ext cx="3088200" cy="199900"/>
                </a:xfrm>
                <a:custGeom>
                  <a:avLst/>
                  <a:gdLst/>
                  <a:ahLst/>
                  <a:cxnLst/>
                  <a:rect l="l" t="t" r="r" b="b"/>
                  <a:pathLst>
                    <a:path w="123528" h="7996" extrusionOk="0">
                      <a:moveTo>
                        <a:pt x="0" y="0"/>
                      </a:moveTo>
                      <a:lnTo>
                        <a:pt x="0" y="7996"/>
                      </a:lnTo>
                      <a:lnTo>
                        <a:pt x="123528" y="7996"/>
                      </a:lnTo>
                      <a:lnTo>
                        <a:pt x="123528" y="0"/>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9"/>
                <p:cNvSpPr/>
                <p:nvPr/>
              </p:nvSpPr>
              <p:spPr>
                <a:xfrm>
                  <a:off x="-5891675" y="1417425"/>
                  <a:ext cx="3101250" cy="212975"/>
                </a:xfrm>
                <a:custGeom>
                  <a:avLst/>
                  <a:gdLst/>
                  <a:ahLst/>
                  <a:cxnLst/>
                  <a:rect l="l" t="t" r="r" b="b"/>
                  <a:pathLst>
                    <a:path w="124050" h="8519" extrusionOk="0">
                      <a:moveTo>
                        <a:pt x="123529" y="521"/>
                      </a:moveTo>
                      <a:lnTo>
                        <a:pt x="123529" y="7998"/>
                      </a:lnTo>
                      <a:lnTo>
                        <a:pt x="522" y="7998"/>
                      </a:lnTo>
                      <a:lnTo>
                        <a:pt x="522" y="521"/>
                      </a:lnTo>
                      <a:close/>
                      <a:moveTo>
                        <a:pt x="261" y="1"/>
                      </a:moveTo>
                      <a:cubicBezTo>
                        <a:pt x="117" y="1"/>
                        <a:pt x="1" y="118"/>
                        <a:pt x="1" y="261"/>
                      </a:cubicBezTo>
                      <a:lnTo>
                        <a:pt x="1" y="8258"/>
                      </a:lnTo>
                      <a:cubicBezTo>
                        <a:pt x="1" y="8401"/>
                        <a:pt x="117" y="8518"/>
                        <a:pt x="261" y="8518"/>
                      </a:cubicBezTo>
                      <a:lnTo>
                        <a:pt x="123789" y="8518"/>
                      </a:lnTo>
                      <a:cubicBezTo>
                        <a:pt x="123933" y="8518"/>
                        <a:pt x="124049" y="8401"/>
                        <a:pt x="124049" y="8258"/>
                      </a:cubicBezTo>
                      <a:lnTo>
                        <a:pt x="124049" y="261"/>
                      </a:lnTo>
                      <a:cubicBezTo>
                        <a:pt x="124049" y="118"/>
                        <a:pt x="123933" y="1"/>
                        <a:pt x="123789"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9"/>
                <p:cNvSpPr/>
                <p:nvPr/>
              </p:nvSpPr>
              <p:spPr>
                <a:xfrm>
                  <a:off x="-5865750" y="1435375"/>
                  <a:ext cx="41450" cy="40600"/>
                </a:xfrm>
                <a:custGeom>
                  <a:avLst/>
                  <a:gdLst/>
                  <a:ahLst/>
                  <a:cxnLst/>
                  <a:rect l="l" t="t" r="r" b="b"/>
                  <a:pathLst>
                    <a:path w="1658" h="1624" extrusionOk="0">
                      <a:moveTo>
                        <a:pt x="829" y="1"/>
                      </a:moveTo>
                      <a:cubicBezTo>
                        <a:pt x="371" y="1"/>
                        <a:pt x="1" y="364"/>
                        <a:pt x="1" y="812"/>
                      </a:cubicBezTo>
                      <a:cubicBezTo>
                        <a:pt x="1" y="1260"/>
                        <a:pt x="371" y="1623"/>
                        <a:pt x="829" y="1623"/>
                      </a:cubicBezTo>
                      <a:cubicBezTo>
                        <a:pt x="1286" y="1623"/>
                        <a:pt x="1657" y="1260"/>
                        <a:pt x="1657" y="812"/>
                      </a:cubicBezTo>
                      <a:cubicBezTo>
                        <a:pt x="1657" y="364"/>
                        <a:pt x="1286"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9"/>
                <p:cNvSpPr/>
                <p:nvPr/>
              </p:nvSpPr>
              <p:spPr>
                <a:xfrm>
                  <a:off x="-5784650" y="1435375"/>
                  <a:ext cx="41475" cy="40600"/>
                </a:xfrm>
                <a:custGeom>
                  <a:avLst/>
                  <a:gdLst/>
                  <a:ahLst/>
                  <a:cxnLst/>
                  <a:rect l="l" t="t" r="r" b="b"/>
                  <a:pathLst>
                    <a:path w="1659" h="1624" extrusionOk="0">
                      <a:moveTo>
                        <a:pt x="830" y="1"/>
                      </a:moveTo>
                      <a:cubicBezTo>
                        <a:pt x="372" y="1"/>
                        <a:pt x="1" y="364"/>
                        <a:pt x="1" y="812"/>
                      </a:cubicBezTo>
                      <a:cubicBezTo>
                        <a:pt x="1" y="1260"/>
                        <a:pt x="372" y="1623"/>
                        <a:pt x="830" y="1623"/>
                      </a:cubicBezTo>
                      <a:cubicBezTo>
                        <a:pt x="1286" y="1623"/>
                        <a:pt x="1658" y="1260"/>
                        <a:pt x="1658" y="812"/>
                      </a:cubicBezTo>
                      <a:cubicBezTo>
                        <a:pt x="1658" y="364"/>
                        <a:pt x="1288" y="1"/>
                        <a:pt x="830"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9"/>
                <p:cNvSpPr/>
                <p:nvPr/>
              </p:nvSpPr>
              <p:spPr>
                <a:xfrm>
                  <a:off x="-5703525" y="1435375"/>
                  <a:ext cx="41450" cy="40600"/>
                </a:xfrm>
                <a:custGeom>
                  <a:avLst/>
                  <a:gdLst/>
                  <a:ahLst/>
                  <a:cxnLst/>
                  <a:rect l="l" t="t" r="r" b="b"/>
                  <a:pathLst>
                    <a:path w="1658" h="1624" extrusionOk="0">
                      <a:moveTo>
                        <a:pt x="829" y="1"/>
                      </a:moveTo>
                      <a:cubicBezTo>
                        <a:pt x="371" y="1"/>
                        <a:pt x="1" y="364"/>
                        <a:pt x="1" y="812"/>
                      </a:cubicBezTo>
                      <a:cubicBezTo>
                        <a:pt x="1" y="1260"/>
                        <a:pt x="371" y="1623"/>
                        <a:pt x="829" y="1623"/>
                      </a:cubicBezTo>
                      <a:cubicBezTo>
                        <a:pt x="1287" y="1623"/>
                        <a:pt x="1657" y="1260"/>
                        <a:pt x="1657" y="812"/>
                      </a:cubicBezTo>
                      <a:cubicBezTo>
                        <a:pt x="1657"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9"/>
                <p:cNvSpPr/>
                <p:nvPr/>
              </p:nvSpPr>
              <p:spPr>
                <a:xfrm>
                  <a:off x="-5622425" y="1435375"/>
                  <a:ext cx="41475" cy="40600"/>
                </a:xfrm>
                <a:custGeom>
                  <a:avLst/>
                  <a:gdLst/>
                  <a:ahLst/>
                  <a:cxnLst/>
                  <a:rect l="l" t="t" r="r" b="b"/>
                  <a:pathLst>
                    <a:path w="1659" h="1624" extrusionOk="0">
                      <a:moveTo>
                        <a:pt x="829" y="1"/>
                      </a:moveTo>
                      <a:cubicBezTo>
                        <a:pt x="371" y="1"/>
                        <a:pt x="1" y="364"/>
                        <a:pt x="1" y="812"/>
                      </a:cubicBezTo>
                      <a:cubicBezTo>
                        <a:pt x="1" y="1260"/>
                        <a:pt x="371" y="1623"/>
                        <a:pt x="829" y="1623"/>
                      </a:cubicBezTo>
                      <a:cubicBezTo>
                        <a:pt x="1287" y="1623"/>
                        <a:pt x="1658" y="1260"/>
                        <a:pt x="1658" y="812"/>
                      </a:cubicBezTo>
                      <a:cubicBezTo>
                        <a:pt x="1658"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9"/>
                <p:cNvSpPr/>
                <p:nvPr/>
              </p:nvSpPr>
              <p:spPr>
                <a:xfrm>
                  <a:off x="-5541325" y="1435375"/>
                  <a:ext cx="41475" cy="40600"/>
                </a:xfrm>
                <a:custGeom>
                  <a:avLst/>
                  <a:gdLst/>
                  <a:ahLst/>
                  <a:cxnLst/>
                  <a:rect l="l" t="t" r="r" b="b"/>
                  <a:pathLst>
                    <a:path w="1659" h="1624" extrusionOk="0">
                      <a:moveTo>
                        <a:pt x="830" y="1"/>
                      </a:moveTo>
                      <a:cubicBezTo>
                        <a:pt x="372" y="1"/>
                        <a:pt x="1" y="364"/>
                        <a:pt x="1" y="812"/>
                      </a:cubicBezTo>
                      <a:cubicBezTo>
                        <a:pt x="1" y="1260"/>
                        <a:pt x="372" y="1623"/>
                        <a:pt x="830" y="1623"/>
                      </a:cubicBezTo>
                      <a:cubicBezTo>
                        <a:pt x="1287" y="1623"/>
                        <a:pt x="1658" y="1260"/>
                        <a:pt x="1658" y="812"/>
                      </a:cubicBezTo>
                      <a:cubicBezTo>
                        <a:pt x="1658" y="364"/>
                        <a:pt x="1288" y="1"/>
                        <a:pt x="830"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9"/>
                <p:cNvSpPr/>
                <p:nvPr/>
              </p:nvSpPr>
              <p:spPr>
                <a:xfrm>
                  <a:off x="-5460200" y="1435375"/>
                  <a:ext cx="41450" cy="40600"/>
                </a:xfrm>
                <a:custGeom>
                  <a:avLst/>
                  <a:gdLst/>
                  <a:ahLst/>
                  <a:cxnLst/>
                  <a:rect l="l" t="t" r="r" b="b"/>
                  <a:pathLst>
                    <a:path w="1658" h="1624" extrusionOk="0">
                      <a:moveTo>
                        <a:pt x="829" y="1"/>
                      </a:moveTo>
                      <a:cubicBezTo>
                        <a:pt x="371" y="1"/>
                        <a:pt x="1" y="364"/>
                        <a:pt x="1" y="812"/>
                      </a:cubicBezTo>
                      <a:cubicBezTo>
                        <a:pt x="1" y="1260"/>
                        <a:pt x="371" y="1623"/>
                        <a:pt x="829" y="1623"/>
                      </a:cubicBezTo>
                      <a:cubicBezTo>
                        <a:pt x="1287" y="1623"/>
                        <a:pt x="1657" y="1260"/>
                        <a:pt x="1657" y="812"/>
                      </a:cubicBezTo>
                      <a:cubicBezTo>
                        <a:pt x="1657"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29"/>
                <p:cNvSpPr/>
                <p:nvPr/>
              </p:nvSpPr>
              <p:spPr>
                <a:xfrm>
                  <a:off x="-5379100" y="1435375"/>
                  <a:ext cx="41475" cy="40600"/>
                </a:xfrm>
                <a:custGeom>
                  <a:avLst/>
                  <a:gdLst/>
                  <a:ahLst/>
                  <a:cxnLst/>
                  <a:rect l="l" t="t" r="r" b="b"/>
                  <a:pathLst>
                    <a:path w="1659" h="1624" extrusionOk="0">
                      <a:moveTo>
                        <a:pt x="830" y="1"/>
                      </a:moveTo>
                      <a:cubicBezTo>
                        <a:pt x="373" y="1"/>
                        <a:pt x="1" y="364"/>
                        <a:pt x="1" y="812"/>
                      </a:cubicBezTo>
                      <a:cubicBezTo>
                        <a:pt x="1" y="1260"/>
                        <a:pt x="373" y="1623"/>
                        <a:pt x="830" y="1623"/>
                      </a:cubicBezTo>
                      <a:cubicBezTo>
                        <a:pt x="1287" y="1623"/>
                        <a:pt x="1659" y="1260"/>
                        <a:pt x="1659" y="812"/>
                      </a:cubicBezTo>
                      <a:cubicBezTo>
                        <a:pt x="1659" y="364"/>
                        <a:pt x="1288" y="1"/>
                        <a:pt x="830"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29"/>
                <p:cNvSpPr/>
                <p:nvPr/>
              </p:nvSpPr>
              <p:spPr>
                <a:xfrm>
                  <a:off x="-5297950" y="1435375"/>
                  <a:ext cx="41425" cy="40600"/>
                </a:xfrm>
                <a:custGeom>
                  <a:avLst/>
                  <a:gdLst/>
                  <a:ahLst/>
                  <a:cxnLst/>
                  <a:rect l="l" t="t" r="r" b="b"/>
                  <a:pathLst>
                    <a:path w="1657" h="1624" extrusionOk="0">
                      <a:moveTo>
                        <a:pt x="828" y="1"/>
                      </a:moveTo>
                      <a:cubicBezTo>
                        <a:pt x="371" y="1"/>
                        <a:pt x="0" y="364"/>
                        <a:pt x="0" y="812"/>
                      </a:cubicBezTo>
                      <a:cubicBezTo>
                        <a:pt x="0" y="1260"/>
                        <a:pt x="371" y="1623"/>
                        <a:pt x="828" y="1623"/>
                      </a:cubicBezTo>
                      <a:cubicBezTo>
                        <a:pt x="1286" y="1623"/>
                        <a:pt x="1657" y="1260"/>
                        <a:pt x="1657" y="812"/>
                      </a:cubicBezTo>
                      <a:cubicBezTo>
                        <a:pt x="1657" y="364"/>
                        <a:pt x="1286" y="1"/>
                        <a:pt x="828"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9"/>
                <p:cNvSpPr/>
                <p:nvPr/>
              </p:nvSpPr>
              <p:spPr>
                <a:xfrm>
                  <a:off x="-5216850" y="1435375"/>
                  <a:ext cx="41450" cy="40600"/>
                </a:xfrm>
                <a:custGeom>
                  <a:avLst/>
                  <a:gdLst/>
                  <a:ahLst/>
                  <a:cxnLst/>
                  <a:rect l="l" t="t" r="r" b="b"/>
                  <a:pathLst>
                    <a:path w="1658" h="1624" extrusionOk="0">
                      <a:moveTo>
                        <a:pt x="828" y="1"/>
                      </a:moveTo>
                      <a:cubicBezTo>
                        <a:pt x="371" y="1"/>
                        <a:pt x="0" y="364"/>
                        <a:pt x="0" y="812"/>
                      </a:cubicBezTo>
                      <a:cubicBezTo>
                        <a:pt x="0" y="1260"/>
                        <a:pt x="371" y="1623"/>
                        <a:pt x="828" y="1623"/>
                      </a:cubicBezTo>
                      <a:cubicBezTo>
                        <a:pt x="1286" y="1623"/>
                        <a:pt x="1658" y="1260"/>
                        <a:pt x="1658" y="812"/>
                      </a:cubicBezTo>
                      <a:cubicBezTo>
                        <a:pt x="1658" y="364"/>
                        <a:pt x="1286" y="1"/>
                        <a:pt x="828"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29"/>
                <p:cNvSpPr/>
                <p:nvPr/>
              </p:nvSpPr>
              <p:spPr>
                <a:xfrm>
                  <a:off x="-5135750" y="1435375"/>
                  <a:ext cx="41450" cy="40600"/>
                </a:xfrm>
                <a:custGeom>
                  <a:avLst/>
                  <a:gdLst/>
                  <a:ahLst/>
                  <a:cxnLst/>
                  <a:rect l="l" t="t" r="r" b="b"/>
                  <a:pathLst>
                    <a:path w="1658" h="1624" extrusionOk="0">
                      <a:moveTo>
                        <a:pt x="830" y="1"/>
                      </a:moveTo>
                      <a:cubicBezTo>
                        <a:pt x="372" y="1"/>
                        <a:pt x="0" y="364"/>
                        <a:pt x="0" y="812"/>
                      </a:cubicBezTo>
                      <a:cubicBezTo>
                        <a:pt x="0" y="1260"/>
                        <a:pt x="372" y="1623"/>
                        <a:pt x="830" y="1623"/>
                      </a:cubicBezTo>
                      <a:cubicBezTo>
                        <a:pt x="1287" y="1623"/>
                        <a:pt x="1658" y="1260"/>
                        <a:pt x="1658" y="812"/>
                      </a:cubicBezTo>
                      <a:cubicBezTo>
                        <a:pt x="1658" y="364"/>
                        <a:pt x="1287" y="1"/>
                        <a:pt x="830"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29"/>
                <p:cNvSpPr/>
                <p:nvPr/>
              </p:nvSpPr>
              <p:spPr>
                <a:xfrm>
                  <a:off x="-5054625" y="1435375"/>
                  <a:ext cx="41475" cy="40600"/>
                </a:xfrm>
                <a:custGeom>
                  <a:avLst/>
                  <a:gdLst/>
                  <a:ahLst/>
                  <a:cxnLst/>
                  <a:rect l="l" t="t" r="r" b="b"/>
                  <a:pathLst>
                    <a:path w="1659" h="1624" extrusionOk="0">
                      <a:moveTo>
                        <a:pt x="829" y="1"/>
                      </a:moveTo>
                      <a:cubicBezTo>
                        <a:pt x="371" y="1"/>
                        <a:pt x="0" y="364"/>
                        <a:pt x="0" y="812"/>
                      </a:cubicBezTo>
                      <a:cubicBezTo>
                        <a:pt x="0" y="1260"/>
                        <a:pt x="371" y="1623"/>
                        <a:pt x="829" y="1623"/>
                      </a:cubicBezTo>
                      <a:cubicBezTo>
                        <a:pt x="1286" y="1623"/>
                        <a:pt x="1658" y="1260"/>
                        <a:pt x="1658" y="812"/>
                      </a:cubicBezTo>
                      <a:cubicBezTo>
                        <a:pt x="1658" y="364"/>
                        <a:pt x="1286"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9"/>
                <p:cNvSpPr/>
                <p:nvPr/>
              </p:nvSpPr>
              <p:spPr>
                <a:xfrm>
                  <a:off x="-4973525" y="1435375"/>
                  <a:ext cx="41475" cy="40600"/>
                </a:xfrm>
                <a:custGeom>
                  <a:avLst/>
                  <a:gdLst/>
                  <a:ahLst/>
                  <a:cxnLst/>
                  <a:rect l="l" t="t" r="r" b="b"/>
                  <a:pathLst>
                    <a:path w="1659" h="1624" extrusionOk="0">
                      <a:moveTo>
                        <a:pt x="830" y="1"/>
                      </a:moveTo>
                      <a:cubicBezTo>
                        <a:pt x="372" y="1"/>
                        <a:pt x="0" y="364"/>
                        <a:pt x="0" y="812"/>
                      </a:cubicBezTo>
                      <a:cubicBezTo>
                        <a:pt x="0" y="1260"/>
                        <a:pt x="372" y="1623"/>
                        <a:pt x="830" y="1623"/>
                      </a:cubicBezTo>
                      <a:cubicBezTo>
                        <a:pt x="1286" y="1623"/>
                        <a:pt x="1658" y="1260"/>
                        <a:pt x="1658" y="812"/>
                      </a:cubicBezTo>
                      <a:cubicBezTo>
                        <a:pt x="1658" y="364"/>
                        <a:pt x="1286" y="1"/>
                        <a:pt x="830"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9"/>
                <p:cNvSpPr/>
                <p:nvPr/>
              </p:nvSpPr>
              <p:spPr>
                <a:xfrm>
                  <a:off x="-4892400" y="1435375"/>
                  <a:ext cx="41450" cy="40600"/>
                </a:xfrm>
                <a:custGeom>
                  <a:avLst/>
                  <a:gdLst/>
                  <a:ahLst/>
                  <a:cxnLst/>
                  <a:rect l="l" t="t" r="r" b="b"/>
                  <a:pathLst>
                    <a:path w="1658" h="1624" extrusionOk="0">
                      <a:moveTo>
                        <a:pt x="829" y="1"/>
                      </a:moveTo>
                      <a:cubicBezTo>
                        <a:pt x="371" y="1"/>
                        <a:pt x="1" y="364"/>
                        <a:pt x="1" y="812"/>
                      </a:cubicBezTo>
                      <a:cubicBezTo>
                        <a:pt x="1" y="1260"/>
                        <a:pt x="371" y="1623"/>
                        <a:pt x="829" y="1623"/>
                      </a:cubicBezTo>
                      <a:cubicBezTo>
                        <a:pt x="1287" y="1623"/>
                        <a:pt x="1657" y="1260"/>
                        <a:pt x="1657" y="812"/>
                      </a:cubicBezTo>
                      <a:cubicBezTo>
                        <a:pt x="1657"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9"/>
                <p:cNvSpPr/>
                <p:nvPr/>
              </p:nvSpPr>
              <p:spPr>
                <a:xfrm>
                  <a:off x="-4811300" y="1435375"/>
                  <a:ext cx="41450" cy="40600"/>
                </a:xfrm>
                <a:custGeom>
                  <a:avLst/>
                  <a:gdLst/>
                  <a:ahLst/>
                  <a:cxnLst/>
                  <a:rect l="l" t="t" r="r" b="b"/>
                  <a:pathLst>
                    <a:path w="1658" h="1624" extrusionOk="0">
                      <a:moveTo>
                        <a:pt x="829" y="1"/>
                      </a:moveTo>
                      <a:cubicBezTo>
                        <a:pt x="371" y="1"/>
                        <a:pt x="1" y="364"/>
                        <a:pt x="1" y="812"/>
                      </a:cubicBezTo>
                      <a:cubicBezTo>
                        <a:pt x="1" y="1260"/>
                        <a:pt x="371" y="1623"/>
                        <a:pt x="829" y="1623"/>
                      </a:cubicBezTo>
                      <a:cubicBezTo>
                        <a:pt x="1287" y="1623"/>
                        <a:pt x="1657" y="1260"/>
                        <a:pt x="1657" y="812"/>
                      </a:cubicBezTo>
                      <a:cubicBezTo>
                        <a:pt x="1657"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29"/>
                <p:cNvSpPr/>
                <p:nvPr/>
              </p:nvSpPr>
              <p:spPr>
                <a:xfrm>
                  <a:off x="-5865750" y="1564475"/>
                  <a:ext cx="41450" cy="40575"/>
                </a:xfrm>
                <a:custGeom>
                  <a:avLst/>
                  <a:gdLst/>
                  <a:ahLst/>
                  <a:cxnLst/>
                  <a:rect l="l" t="t" r="r" b="b"/>
                  <a:pathLst>
                    <a:path w="1658" h="1623" extrusionOk="0">
                      <a:moveTo>
                        <a:pt x="829" y="0"/>
                      </a:moveTo>
                      <a:cubicBezTo>
                        <a:pt x="371" y="0"/>
                        <a:pt x="1" y="363"/>
                        <a:pt x="1" y="811"/>
                      </a:cubicBezTo>
                      <a:cubicBezTo>
                        <a:pt x="1" y="1259"/>
                        <a:pt x="371" y="1623"/>
                        <a:pt x="829" y="1623"/>
                      </a:cubicBezTo>
                      <a:cubicBezTo>
                        <a:pt x="1286" y="1623"/>
                        <a:pt x="1657" y="1259"/>
                        <a:pt x="1657" y="811"/>
                      </a:cubicBezTo>
                      <a:cubicBezTo>
                        <a:pt x="1657" y="363"/>
                        <a:pt x="1286"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29"/>
                <p:cNvSpPr/>
                <p:nvPr/>
              </p:nvSpPr>
              <p:spPr>
                <a:xfrm>
                  <a:off x="-5784650" y="1564475"/>
                  <a:ext cx="41475" cy="40575"/>
                </a:xfrm>
                <a:custGeom>
                  <a:avLst/>
                  <a:gdLst/>
                  <a:ahLst/>
                  <a:cxnLst/>
                  <a:rect l="l" t="t" r="r" b="b"/>
                  <a:pathLst>
                    <a:path w="1659" h="1623" extrusionOk="0">
                      <a:moveTo>
                        <a:pt x="830" y="0"/>
                      </a:moveTo>
                      <a:cubicBezTo>
                        <a:pt x="372" y="0"/>
                        <a:pt x="1" y="363"/>
                        <a:pt x="1" y="811"/>
                      </a:cubicBezTo>
                      <a:cubicBezTo>
                        <a:pt x="1" y="1259"/>
                        <a:pt x="372" y="1623"/>
                        <a:pt x="830" y="1623"/>
                      </a:cubicBezTo>
                      <a:cubicBezTo>
                        <a:pt x="1286" y="1623"/>
                        <a:pt x="1658" y="1259"/>
                        <a:pt x="1658" y="811"/>
                      </a:cubicBezTo>
                      <a:cubicBezTo>
                        <a:pt x="1658" y="363"/>
                        <a:pt x="1288" y="0"/>
                        <a:pt x="830"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29"/>
                <p:cNvSpPr/>
                <p:nvPr/>
              </p:nvSpPr>
              <p:spPr>
                <a:xfrm>
                  <a:off x="-5703525" y="1564475"/>
                  <a:ext cx="41450" cy="40575"/>
                </a:xfrm>
                <a:custGeom>
                  <a:avLst/>
                  <a:gdLst/>
                  <a:ahLst/>
                  <a:cxnLst/>
                  <a:rect l="l" t="t" r="r" b="b"/>
                  <a:pathLst>
                    <a:path w="1658" h="1623" extrusionOk="0">
                      <a:moveTo>
                        <a:pt x="829" y="0"/>
                      </a:moveTo>
                      <a:cubicBezTo>
                        <a:pt x="371" y="0"/>
                        <a:pt x="1" y="363"/>
                        <a:pt x="1" y="811"/>
                      </a:cubicBezTo>
                      <a:cubicBezTo>
                        <a:pt x="1" y="1259"/>
                        <a:pt x="371" y="1623"/>
                        <a:pt x="829" y="1623"/>
                      </a:cubicBezTo>
                      <a:cubicBezTo>
                        <a:pt x="1287" y="1623"/>
                        <a:pt x="1657" y="1259"/>
                        <a:pt x="1657" y="811"/>
                      </a:cubicBezTo>
                      <a:cubicBezTo>
                        <a:pt x="1657"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29"/>
                <p:cNvSpPr/>
                <p:nvPr/>
              </p:nvSpPr>
              <p:spPr>
                <a:xfrm>
                  <a:off x="-5622425" y="1564475"/>
                  <a:ext cx="41475" cy="40575"/>
                </a:xfrm>
                <a:custGeom>
                  <a:avLst/>
                  <a:gdLst/>
                  <a:ahLst/>
                  <a:cxnLst/>
                  <a:rect l="l" t="t" r="r" b="b"/>
                  <a:pathLst>
                    <a:path w="1659" h="1623" extrusionOk="0">
                      <a:moveTo>
                        <a:pt x="829" y="0"/>
                      </a:moveTo>
                      <a:cubicBezTo>
                        <a:pt x="371" y="0"/>
                        <a:pt x="1" y="363"/>
                        <a:pt x="1" y="811"/>
                      </a:cubicBezTo>
                      <a:cubicBezTo>
                        <a:pt x="1" y="1259"/>
                        <a:pt x="371" y="1623"/>
                        <a:pt x="829" y="1623"/>
                      </a:cubicBezTo>
                      <a:cubicBezTo>
                        <a:pt x="1287" y="1623"/>
                        <a:pt x="1658" y="1259"/>
                        <a:pt x="1658" y="811"/>
                      </a:cubicBezTo>
                      <a:cubicBezTo>
                        <a:pt x="1658"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29"/>
                <p:cNvSpPr/>
                <p:nvPr/>
              </p:nvSpPr>
              <p:spPr>
                <a:xfrm>
                  <a:off x="-5541325" y="1564475"/>
                  <a:ext cx="41475" cy="40575"/>
                </a:xfrm>
                <a:custGeom>
                  <a:avLst/>
                  <a:gdLst/>
                  <a:ahLst/>
                  <a:cxnLst/>
                  <a:rect l="l" t="t" r="r" b="b"/>
                  <a:pathLst>
                    <a:path w="1659" h="1623" extrusionOk="0">
                      <a:moveTo>
                        <a:pt x="830" y="0"/>
                      </a:moveTo>
                      <a:cubicBezTo>
                        <a:pt x="372" y="0"/>
                        <a:pt x="1" y="363"/>
                        <a:pt x="1" y="811"/>
                      </a:cubicBezTo>
                      <a:cubicBezTo>
                        <a:pt x="1" y="1259"/>
                        <a:pt x="372" y="1623"/>
                        <a:pt x="830" y="1623"/>
                      </a:cubicBezTo>
                      <a:cubicBezTo>
                        <a:pt x="1287" y="1623"/>
                        <a:pt x="1658" y="1259"/>
                        <a:pt x="1658" y="811"/>
                      </a:cubicBezTo>
                      <a:cubicBezTo>
                        <a:pt x="1658" y="363"/>
                        <a:pt x="1288" y="0"/>
                        <a:pt x="830"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29"/>
                <p:cNvSpPr/>
                <p:nvPr/>
              </p:nvSpPr>
              <p:spPr>
                <a:xfrm>
                  <a:off x="-5460200" y="1564475"/>
                  <a:ext cx="41450" cy="40575"/>
                </a:xfrm>
                <a:custGeom>
                  <a:avLst/>
                  <a:gdLst/>
                  <a:ahLst/>
                  <a:cxnLst/>
                  <a:rect l="l" t="t" r="r" b="b"/>
                  <a:pathLst>
                    <a:path w="1658" h="1623" extrusionOk="0">
                      <a:moveTo>
                        <a:pt x="829" y="0"/>
                      </a:moveTo>
                      <a:cubicBezTo>
                        <a:pt x="371" y="0"/>
                        <a:pt x="1" y="363"/>
                        <a:pt x="1" y="811"/>
                      </a:cubicBezTo>
                      <a:cubicBezTo>
                        <a:pt x="1" y="1259"/>
                        <a:pt x="371" y="1623"/>
                        <a:pt x="829" y="1623"/>
                      </a:cubicBezTo>
                      <a:cubicBezTo>
                        <a:pt x="1287" y="1623"/>
                        <a:pt x="1657" y="1259"/>
                        <a:pt x="1657" y="811"/>
                      </a:cubicBezTo>
                      <a:cubicBezTo>
                        <a:pt x="1657"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29"/>
                <p:cNvSpPr/>
                <p:nvPr/>
              </p:nvSpPr>
              <p:spPr>
                <a:xfrm>
                  <a:off x="-5379100" y="1564475"/>
                  <a:ext cx="41475" cy="40575"/>
                </a:xfrm>
                <a:custGeom>
                  <a:avLst/>
                  <a:gdLst/>
                  <a:ahLst/>
                  <a:cxnLst/>
                  <a:rect l="l" t="t" r="r" b="b"/>
                  <a:pathLst>
                    <a:path w="1659" h="1623" extrusionOk="0">
                      <a:moveTo>
                        <a:pt x="830" y="0"/>
                      </a:moveTo>
                      <a:cubicBezTo>
                        <a:pt x="373" y="0"/>
                        <a:pt x="1" y="363"/>
                        <a:pt x="1" y="811"/>
                      </a:cubicBezTo>
                      <a:cubicBezTo>
                        <a:pt x="1" y="1259"/>
                        <a:pt x="373" y="1623"/>
                        <a:pt x="830" y="1623"/>
                      </a:cubicBezTo>
                      <a:cubicBezTo>
                        <a:pt x="1287" y="1623"/>
                        <a:pt x="1659" y="1259"/>
                        <a:pt x="1659" y="811"/>
                      </a:cubicBezTo>
                      <a:cubicBezTo>
                        <a:pt x="1659" y="363"/>
                        <a:pt x="1288" y="0"/>
                        <a:pt x="830"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29"/>
                <p:cNvSpPr/>
                <p:nvPr/>
              </p:nvSpPr>
              <p:spPr>
                <a:xfrm>
                  <a:off x="-5297950" y="1564475"/>
                  <a:ext cx="41425" cy="40575"/>
                </a:xfrm>
                <a:custGeom>
                  <a:avLst/>
                  <a:gdLst/>
                  <a:ahLst/>
                  <a:cxnLst/>
                  <a:rect l="l" t="t" r="r" b="b"/>
                  <a:pathLst>
                    <a:path w="1657" h="1623" extrusionOk="0">
                      <a:moveTo>
                        <a:pt x="828" y="0"/>
                      </a:moveTo>
                      <a:cubicBezTo>
                        <a:pt x="371" y="0"/>
                        <a:pt x="0" y="363"/>
                        <a:pt x="0" y="811"/>
                      </a:cubicBezTo>
                      <a:cubicBezTo>
                        <a:pt x="0" y="1259"/>
                        <a:pt x="371" y="1623"/>
                        <a:pt x="828" y="1623"/>
                      </a:cubicBezTo>
                      <a:cubicBezTo>
                        <a:pt x="1286" y="1623"/>
                        <a:pt x="1657" y="1259"/>
                        <a:pt x="1657" y="811"/>
                      </a:cubicBezTo>
                      <a:cubicBezTo>
                        <a:pt x="1657" y="363"/>
                        <a:pt x="1286" y="0"/>
                        <a:pt x="828"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9"/>
                <p:cNvSpPr/>
                <p:nvPr/>
              </p:nvSpPr>
              <p:spPr>
                <a:xfrm>
                  <a:off x="-5216850" y="1564475"/>
                  <a:ext cx="41450" cy="40575"/>
                </a:xfrm>
                <a:custGeom>
                  <a:avLst/>
                  <a:gdLst/>
                  <a:ahLst/>
                  <a:cxnLst/>
                  <a:rect l="l" t="t" r="r" b="b"/>
                  <a:pathLst>
                    <a:path w="1658" h="1623" extrusionOk="0">
                      <a:moveTo>
                        <a:pt x="828" y="0"/>
                      </a:moveTo>
                      <a:cubicBezTo>
                        <a:pt x="371" y="0"/>
                        <a:pt x="0" y="363"/>
                        <a:pt x="0" y="811"/>
                      </a:cubicBezTo>
                      <a:cubicBezTo>
                        <a:pt x="0" y="1259"/>
                        <a:pt x="371" y="1623"/>
                        <a:pt x="828" y="1623"/>
                      </a:cubicBezTo>
                      <a:cubicBezTo>
                        <a:pt x="1286" y="1623"/>
                        <a:pt x="1658" y="1259"/>
                        <a:pt x="1658" y="811"/>
                      </a:cubicBezTo>
                      <a:cubicBezTo>
                        <a:pt x="1658" y="363"/>
                        <a:pt x="1286" y="0"/>
                        <a:pt x="828"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29"/>
                <p:cNvSpPr/>
                <p:nvPr/>
              </p:nvSpPr>
              <p:spPr>
                <a:xfrm>
                  <a:off x="-5135750" y="1564475"/>
                  <a:ext cx="41450" cy="40575"/>
                </a:xfrm>
                <a:custGeom>
                  <a:avLst/>
                  <a:gdLst/>
                  <a:ahLst/>
                  <a:cxnLst/>
                  <a:rect l="l" t="t" r="r" b="b"/>
                  <a:pathLst>
                    <a:path w="1658" h="1623" extrusionOk="0">
                      <a:moveTo>
                        <a:pt x="830" y="0"/>
                      </a:moveTo>
                      <a:cubicBezTo>
                        <a:pt x="372" y="0"/>
                        <a:pt x="0" y="363"/>
                        <a:pt x="0" y="811"/>
                      </a:cubicBezTo>
                      <a:cubicBezTo>
                        <a:pt x="0" y="1259"/>
                        <a:pt x="372" y="1623"/>
                        <a:pt x="830" y="1623"/>
                      </a:cubicBezTo>
                      <a:cubicBezTo>
                        <a:pt x="1287" y="1623"/>
                        <a:pt x="1658" y="1259"/>
                        <a:pt x="1658" y="811"/>
                      </a:cubicBezTo>
                      <a:cubicBezTo>
                        <a:pt x="1658" y="363"/>
                        <a:pt x="1287" y="0"/>
                        <a:pt x="830"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9"/>
                <p:cNvSpPr/>
                <p:nvPr/>
              </p:nvSpPr>
              <p:spPr>
                <a:xfrm>
                  <a:off x="-5054625" y="1564475"/>
                  <a:ext cx="41475" cy="40575"/>
                </a:xfrm>
                <a:custGeom>
                  <a:avLst/>
                  <a:gdLst/>
                  <a:ahLst/>
                  <a:cxnLst/>
                  <a:rect l="l" t="t" r="r" b="b"/>
                  <a:pathLst>
                    <a:path w="1659" h="1623" extrusionOk="0">
                      <a:moveTo>
                        <a:pt x="829" y="0"/>
                      </a:moveTo>
                      <a:cubicBezTo>
                        <a:pt x="371" y="0"/>
                        <a:pt x="0" y="363"/>
                        <a:pt x="0" y="811"/>
                      </a:cubicBezTo>
                      <a:cubicBezTo>
                        <a:pt x="0" y="1259"/>
                        <a:pt x="371" y="1623"/>
                        <a:pt x="829" y="1623"/>
                      </a:cubicBezTo>
                      <a:cubicBezTo>
                        <a:pt x="1286" y="1623"/>
                        <a:pt x="1658" y="1259"/>
                        <a:pt x="1658" y="811"/>
                      </a:cubicBezTo>
                      <a:cubicBezTo>
                        <a:pt x="1658" y="363"/>
                        <a:pt x="1286"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29"/>
                <p:cNvSpPr/>
                <p:nvPr/>
              </p:nvSpPr>
              <p:spPr>
                <a:xfrm>
                  <a:off x="-4973525" y="1564475"/>
                  <a:ext cx="41475" cy="40575"/>
                </a:xfrm>
                <a:custGeom>
                  <a:avLst/>
                  <a:gdLst/>
                  <a:ahLst/>
                  <a:cxnLst/>
                  <a:rect l="l" t="t" r="r" b="b"/>
                  <a:pathLst>
                    <a:path w="1659" h="1623" extrusionOk="0">
                      <a:moveTo>
                        <a:pt x="830" y="0"/>
                      </a:moveTo>
                      <a:cubicBezTo>
                        <a:pt x="372" y="0"/>
                        <a:pt x="0" y="363"/>
                        <a:pt x="0" y="811"/>
                      </a:cubicBezTo>
                      <a:cubicBezTo>
                        <a:pt x="0" y="1259"/>
                        <a:pt x="372" y="1623"/>
                        <a:pt x="830" y="1623"/>
                      </a:cubicBezTo>
                      <a:cubicBezTo>
                        <a:pt x="1286" y="1623"/>
                        <a:pt x="1658" y="1259"/>
                        <a:pt x="1658" y="811"/>
                      </a:cubicBezTo>
                      <a:cubicBezTo>
                        <a:pt x="1658" y="363"/>
                        <a:pt x="1286" y="0"/>
                        <a:pt x="830"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29"/>
                <p:cNvSpPr/>
                <p:nvPr/>
              </p:nvSpPr>
              <p:spPr>
                <a:xfrm>
                  <a:off x="-4892400" y="1564475"/>
                  <a:ext cx="41450" cy="40575"/>
                </a:xfrm>
                <a:custGeom>
                  <a:avLst/>
                  <a:gdLst/>
                  <a:ahLst/>
                  <a:cxnLst/>
                  <a:rect l="l" t="t" r="r" b="b"/>
                  <a:pathLst>
                    <a:path w="1658" h="1623" extrusionOk="0">
                      <a:moveTo>
                        <a:pt x="829" y="0"/>
                      </a:moveTo>
                      <a:cubicBezTo>
                        <a:pt x="371" y="0"/>
                        <a:pt x="1" y="363"/>
                        <a:pt x="1" y="811"/>
                      </a:cubicBezTo>
                      <a:cubicBezTo>
                        <a:pt x="1" y="1259"/>
                        <a:pt x="371" y="1623"/>
                        <a:pt x="829" y="1623"/>
                      </a:cubicBezTo>
                      <a:cubicBezTo>
                        <a:pt x="1287" y="1623"/>
                        <a:pt x="1657" y="1259"/>
                        <a:pt x="1657" y="811"/>
                      </a:cubicBezTo>
                      <a:cubicBezTo>
                        <a:pt x="1657"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29"/>
                <p:cNvSpPr/>
                <p:nvPr/>
              </p:nvSpPr>
              <p:spPr>
                <a:xfrm>
                  <a:off x="-4811300" y="1564475"/>
                  <a:ext cx="41450" cy="40575"/>
                </a:xfrm>
                <a:custGeom>
                  <a:avLst/>
                  <a:gdLst/>
                  <a:ahLst/>
                  <a:cxnLst/>
                  <a:rect l="l" t="t" r="r" b="b"/>
                  <a:pathLst>
                    <a:path w="1658" h="1623" extrusionOk="0">
                      <a:moveTo>
                        <a:pt x="829" y="0"/>
                      </a:moveTo>
                      <a:cubicBezTo>
                        <a:pt x="371" y="0"/>
                        <a:pt x="1" y="363"/>
                        <a:pt x="1" y="811"/>
                      </a:cubicBezTo>
                      <a:cubicBezTo>
                        <a:pt x="1" y="1259"/>
                        <a:pt x="371" y="1623"/>
                        <a:pt x="829" y="1623"/>
                      </a:cubicBezTo>
                      <a:cubicBezTo>
                        <a:pt x="1287" y="1623"/>
                        <a:pt x="1657" y="1259"/>
                        <a:pt x="1657" y="811"/>
                      </a:cubicBezTo>
                      <a:cubicBezTo>
                        <a:pt x="1657"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29"/>
                <p:cNvSpPr/>
                <p:nvPr/>
              </p:nvSpPr>
              <p:spPr>
                <a:xfrm>
                  <a:off x="-3912550" y="1435375"/>
                  <a:ext cx="41450" cy="40600"/>
                </a:xfrm>
                <a:custGeom>
                  <a:avLst/>
                  <a:gdLst/>
                  <a:ahLst/>
                  <a:cxnLst/>
                  <a:rect l="l" t="t" r="r" b="b"/>
                  <a:pathLst>
                    <a:path w="1658" h="1624" extrusionOk="0">
                      <a:moveTo>
                        <a:pt x="829" y="1"/>
                      </a:moveTo>
                      <a:cubicBezTo>
                        <a:pt x="372" y="1"/>
                        <a:pt x="1" y="364"/>
                        <a:pt x="1" y="812"/>
                      </a:cubicBezTo>
                      <a:cubicBezTo>
                        <a:pt x="1" y="1260"/>
                        <a:pt x="372" y="1623"/>
                        <a:pt x="829" y="1623"/>
                      </a:cubicBezTo>
                      <a:cubicBezTo>
                        <a:pt x="1287" y="1623"/>
                        <a:pt x="1658" y="1260"/>
                        <a:pt x="1658" y="812"/>
                      </a:cubicBezTo>
                      <a:cubicBezTo>
                        <a:pt x="1658"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29"/>
                <p:cNvSpPr/>
                <p:nvPr/>
              </p:nvSpPr>
              <p:spPr>
                <a:xfrm>
                  <a:off x="-3831450" y="1435375"/>
                  <a:ext cx="41475" cy="40600"/>
                </a:xfrm>
                <a:custGeom>
                  <a:avLst/>
                  <a:gdLst/>
                  <a:ahLst/>
                  <a:cxnLst/>
                  <a:rect l="l" t="t" r="r" b="b"/>
                  <a:pathLst>
                    <a:path w="1659" h="1624" extrusionOk="0">
                      <a:moveTo>
                        <a:pt x="829" y="1"/>
                      </a:moveTo>
                      <a:cubicBezTo>
                        <a:pt x="372" y="1"/>
                        <a:pt x="1" y="364"/>
                        <a:pt x="1" y="812"/>
                      </a:cubicBezTo>
                      <a:cubicBezTo>
                        <a:pt x="1" y="1260"/>
                        <a:pt x="372" y="1623"/>
                        <a:pt x="829" y="1623"/>
                      </a:cubicBezTo>
                      <a:cubicBezTo>
                        <a:pt x="1287" y="1623"/>
                        <a:pt x="1659" y="1260"/>
                        <a:pt x="1659" y="812"/>
                      </a:cubicBezTo>
                      <a:cubicBezTo>
                        <a:pt x="1659"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29"/>
                <p:cNvSpPr/>
                <p:nvPr/>
              </p:nvSpPr>
              <p:spPr>
                <a:xfrm>
                  <a:off x="-3750350" y="1435375"/>
                  <a:ext cx="41475" cy="40600"/>
                </a:xfrm>
                <a:custGeom>
                  <a:avLst/>
                  <a:gdLst/>
                  <a:ahLst/>
                  <a:cxnLst/>
                  <a:rect l="l" t="t" r="r" b="b"/>
                  <a:pathLst>
                    <a:path w="1659" h="1624" extrusionOk="0">
                      <a:moveTo>
                        <a:pt x="830" y="1"/>
                      </a:moveTo>
                      <a:cubicBezTo>
                        <a:pt x="373" y="1"/>
                        <a:pt x="1" y="364"/>
                        <a:pt x="1" y="812"/>
                      </a:cubicBezTo>
                      <a:cubicBezTo>
                        <a:pt x="1" y="1260"/>
                        <a:pt x="373" y="1623"/>
                        <a:pt x="830" y="1623"/>
                      </a:cubicBezTo>
                      <a:cubicBezTo>
                        <a:pt x="1288" y="1623"/>
                        <a:pt x="1659" y="1260"/>
                        <a:pt x="1659" y="812"/>
                      </a:cubicBezTo>
                      <a:cubicBezTo>
                        <a:pt x="1659" y="364"/>
                        <a:pt x="1288" y="1"/>
                        <a:pt x="830"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29"/>
                <p:cNvSpPr/>
                <p:nvPr/>
              </p:nvSpPr>
              <p:spPr>
                <a:xfrm>
                  <a:off x="-3669200" y="1435375"/>
                  <a:ext cx="41425" cy="40600"/>
                </a:xfrm>
                <a:custGeom>
                  <a:avLst/>
                  <a:gdLst/>
                  <a:ahLst/>
                  <a:cxnLst/>
                  <a:rect l="l" t="t" r="r" b="b"/>
                  <a:pathLst>
                    <a:path w="1657" h="1624" extrusionOk="0">
                      <a:moveTo>
                        <a:pt x="828" y="1"/>
                      </a:moveTo>
                      <a:cubicBezTo>
                        <a:pt x="371" y="1"/>
                        <a:pt x="0" y="364"/>
                        <a:pt x="0" y="812"/>
                      </a:cubicBezTo>
                      <a:cubicBezTo>
                        <a:pt x="0" y="1260"/>
                        <a:pt x="371" y="1623"/>
                        <a:pt x="828" y="1623"/>
                      </a:cubicBezTo>
                      <a:cubicBezTo>
                        <a:pt x="1286" y="1623"/>
                        <a:pt x="1657" y="1260"/>
                        <a:pt x="1657" y="812"/>
                      </a:cubicBezTo>
                      <a:cubicBezTo>
                        <a:pt x="1657" y="364"/>
                        <a:pt x="1286" y="1"/>
                        <a:pt x="828"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29"/>
                <p:cNvSpPr/>
                <p:nvPr/>
              </p:nvSpPr>
              <p:spPr>
                <a:xfrm>
                  <a:off x="-3588100" y="1435375"/>
                  <a:ext cx="41450" cy="40600"/>
                </a:xfrm>
                <a:custGeom>
                  <a:avLst/>
                  <a:gdLst/>
                  <a:ahLst/>
                  <a:cxnLst/>
                  <a:rect l="l" t="t" r="r" b="b"/>
                  <a:pathLst>
                    <a:path w="1658" h="1624" extrusionOk="0">
                      <a:moveTo>
                        <a:pt x="828" y="1"/>
                      </a:moveTo>
                      <a:cubicBezTo>
                        <a:pt x="372" y="1"/>
                        <a:pt x="0" y="364"/>
                        <a:pt x="0" y="812"/>
                      </a:cubicBezTo>
                      <a:cubicBezTo>
                        <a:pt x="0" y="1260"/>
                        <a:pt x="372" y="1623"/>
                        <a:pt x="828" y="1623"/>
                      </a:cubicBezTo>
                      <a:cubicBezTo>
                        <a:pt x="1286" y="1623"/>
                        <a:pt x="1658" y="1260"/>
                        <a:pt x="1658" y="812"/>
                      </a:cubicBezTo>
                      <a:cubicBezTo>
                        <a:pt x="1658" y="364"/>
                        <a:pt x="1286" y="1"/>
                        <a:pt x="828"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29"/>
                <p:cNvSpPr/>
                <p:nvPr/>
              </p:nvSpPr>
              <p:spPr>
                <a:xfrm>
                  <a:off x="-3506975" y="1435375"/>
                  <a:ext cx="41425" cy="40600"/>
                </a:xfrm>
                <a:custGeom>
                  <a:avLst/>
                  <a:gdLst/>
                  <a:ahLst/>
                  <a:cxnLst/>
                  <a:rect l="l" t="t" r="r" b="b"/>
                  <a:pathLst>
                    <a:path w="1657" h="1624" extrusionOk="0">
                      <a:moveTo>
                        <a:pt x="829" y="1"/>
                      </a:moveTo>
                      <a:cubicBezTo>
                        <a:pt x="371" y="1"/>
                        <a:pt x="0" y="364"/>
                        <a:pt x="0" y="812"/>
                      </a:cubicBezTo>
                      <a:cubicBezTo>
                        <a:pt x="0" y="1260"/>
                        <a:pt x="371" y="1623"/>
                        <a:pt x="829" y="1623"/>
                      </a:cubicBezTo>
                      <a:cubicBezTo>
                        <a:pt x="1286" y="1623"/>
                        <a:pt x="1657" y="1260"/>
                        <a:pt x="1657" y="812"/>
                      </a:cubicBezTo>
                      <a:cubicBezTo>
                        <a:pt x="1657" y="364"/>
                        <a:pt x="1286"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29"/>
                <p:cNvSpPr/>
                <p:nvPr/>
              </p:nvSpPr>
              <p:spPr>
                <a:xfrm>
                  <a:off x="-3425875" y="1435375"/>
                  <a:ext cx="41475" cy="40600"/>
                </a:xfrm>
                <a:custGeom>
                  <a:avLst/>
                  <a:gdLst/>
                  <a:ahLst/>
                  <a:cxnLst/>
                  <a:rect l="l" t="t" r="r" b="b"/>
                  <a:pathLst>
                    <a:path w="1659" h="1624" extrusionOk="0">
                      <a:moveTo>
                        <a:pt x="829" y="1"/>
                      </a:moveTo>
                      <a:cubicBezTo>
                        <a:pt x="371" y="1"/>
                        <a:pt x="0" y="364"/>
                        <a:pt x="0" y="812"/>
                      </a:cubicBezTo>
                      <a:cubicBezTo>
                        <a:pt x="0" y="1260"/>
                        <a:pt x="371" y="1623"/>
                        <a:pt x="829" y="1623"/>
                      </a:cubicBezTo>
                      <a:cubicBezTo>
                        <a:pt x="1286" y="1623"/>
                        <a:pt x="1658" y="1260"/>
                        <a:pt x="1658" y="812"/>
                      </a:cubicBezTo>
                      <a:cubicBezTo>
                        <a:pt x="1658" y="364"/>
                        <a:pt x="1286"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29"/>
                <p:cNvSpPr/>
                <p:nvPr/>
              </p:nvSpPr>
              <p:spPr>
                <a:xfrm>
                  <a:off x="-3344775" y="1435375"/>
                  <a:ext cx="41475" cy="40600"/>
                </a:xfrm>
                <a:custGeom>
                  <a:avLst/>
                  <a:gdLst/>
                  <a:ahLst/>
                  <a:cxnLst/>
                  <a:rect l="l" t="t" r="r" b="b"/>
                  <a:pathLst>
                    <a:path w="1659" h="1624" extrusionOk="0">
                      <a:moveTo>
                        <a:pt x="830" y="1"/>
                      </a:moveTo>
                      <a:cubicBezTo>
                        <a:pt x="372" y="1"/>
                        <a:pt x="0" y="364"/>
                        <a:pt x="0" y="812"/>
                      </a:cubicBezTo>
                      <a:cubicBezTo>
                        <a:pt x="0" y="1260"/>
                        <a:pt x="372" y="1623"/>
                        <a:pt x="830" y="1623"/>
                      </a:cubicBezTo>
                      <a:cubicBezTo>
                        <a:pt x="1288" y="1623"/>
                        <a:pt x="1658" y="1260"/>
                        <a:pt x="1658" y="812"/>
                      </a:cubicBezTo>
                      <a:cubicBezTo>
                        <a:pt x="1658" y="364"/>
                        <a:pt x="1288" y="1"/>
                        <a:pt x="830"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29"/>
                <p:cNvSpPr/>
                <p:nvPr/>
              </p:nvSpPr>
              <p:spPr>
                <a:xfrm>
                  <a:off x="-3263650" y="1435375"/>
                  <a:ext cx="41450" cy="40600"/>
                </a:xfrm>
                <a:custGeom>
                  <a:avLst/>
                  <a:gdLst/>
                  <a:ahLst/>
                  <a:cxnLst/>
                  <a:rect l="l" t="t" r="r" b="b"/>
                  <a:pathLst>
                    <a:path w="1658" h="1624" extrusionOk="0">
                      <a:moveTo>
                        <a:pt x="829" y="1"/>
                      </a:moveTo>
                      <a:cubicBezTo>
                        <a:pt x="371" y="1"/>
                        <a:pt x="1" y="364"/>
                        <a:pt x="1" y="812"/>
                      </a:cubicBezTo>
                      <a:cubicBezTo>
                        <a:pt x="1" y="1260"/>
                        <a:pt x="371" y="1623"/>
                        <a:pt x="829" y="1623"/>
                      </a:cubicBezTo>
                      <a:cubicBezTo>
                        <a:pt x="1287" y="1623"/>
                        <a:pt x="1657" y="1260"/>
                        <a:pt x="1657" y="812"/>
                      </a:cubicBezTo>
                      <a:cubicBezTo>
                        <a:pt x="1657"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29"/>
                <p:cNvSpPr/>
                <p:nvPr/>
              </p:nvSpPr>
              <p:spPr>
                <a:xfrm>
                  <a:off x="-3182550" y="1435375"/>
                  <a:ext cx="41475" cy="40600"/>
                </a:xfrm>
                <a:custGeom>
                  <a:avLst/>
                  <a:gdLst/>
                  <a:ahLst/>
                  <a:cxnLst/>
                  <a:rect l="l" t="t" r="r" b="b"/>
                  <a:pathLst>
                    <a:path w="1659" h="1624" extrusionOk="0">
                      <a:moveTo>
                        <a:pt x="829" y="1"/>
                      </a:moveTo>
                      <a:cubicBezTo>
                        <a:pt x="372" y="1"/>
                        <a:pt x="1" y="364"/>
                        <a:pt x="1" y="812"/>
                      </a:cubicBezTo>
                      <a:cubicBezTo>
                        <a:pt x="1" y="1260"/>
                        <a:pt x="371" y="1623"/>
                        <a:pt x="829" y="1623"/>
                      </a:cubicBezTo>
                      <a:cubicBezTo>
                        <a:pt x="1287" y="1623"/>
                        <a:pt x="1658" y="1260"/>
                        <a:pt x="1658" y="812"/>
                      </a:cubicBezTo>
                      <a:cubicBezTo>
                        <a:pt x="1658"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9"/>
                <p:cNvSpPr/>
                <p:nvPr/>
              </p:nvSpPr>
              <p:spPr>
                <a:xfrm>
                  <a:off x="-3101425" y="1435375"/>
                  <a:ext cx="41450" cy="40600"/>
                </a:xfrm>
                <a:custGeom>
                  <a:avLst/>
                  <a:gdLst/>
                  <a:ahLst/>
                  <a:cxnLst/>
                  <a:rect l="l" t="t" r="r" b="b"/>
                  <a:pathLst>
                    <a:path w="1658" h="1624" extrusionOk="0">
                      <a:moveTo>
                        <a:pt x="829" y="1"/>
                      </a:moveTo>
                      <a:cubicBezTo>
                        <a:pt x="371" y="1"/>
                        <a:pt x="1" y="364"/>
                        <a:pt x="1" y="812"/>
                      </a:cubicBezTo>
                      <a:cubicBezTo>
                        <a:pt x="1" y="1260"/>
                        <a:pt x="371" y="1623"/>
                        <a:pt x="829" y="1623"/>
                      </a:cubicBezTo>
                      <a:cubicBezTo>
                        <a:pt x="1287" y="1623"/>
                        <a:pt x="1657" y="1260"/>
                        <a:pt x="1657" y="812"/>
                      </a:cubicBezTo>
                      <a:cubicBezTo>
                        <a:pt x="1657"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9"/>
                <p:cNvSpPr/>
                <p:nvPr/>
              </p:nvSpPr>
              <p:spPr>
                <a:xfrm>
                  <a:off x="-3020325" y="1435375"/>
                  <a:ext cx="41475" cy="40600"/>
                </a:xfrm>
                <a:custGeom>
                  <a:avLst/>
                  <a:gdLst/>
                  <a:ahLst/>
                  <a:cxnLst/>
                  <a:rect l="l" t="t" r="r" b="b"/>
                  <a:pathLst>
                    <a:path w="1659" h="1624" extrusionOk="0">
                      <a:moveTo>
                        <a:pt x="829" y="1"/>
                      </a:moveTo>
                      <a:cubicBezTo>
                        <a:pt x="371" y="1"/>
                        <a:pt x="1" y="364"/>
                        <a:pt x="1" y="812"/>
                      </a:cubicBezTo>
                      <a:cubicBezTo>
                        <a:pt x="1" y="1260"/>
                        <a:pt x="371" y="1623"/>
                        <a:pt x="829" y="1623"/>
                      </a:cubicBezTo>
                      <a:cubicBezTo>
                        <a:pt x="1287" y="1623"/>
                        <a:pt x="1659" y="1260"/>
                        <a:pt x="1659" y="812"/>
                      </a:cubicBezTo>
                      <a:cubicBezTo>
                        <a:pt x="1659"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9"/>
                <p:cNvSpPr/>
                <p:nvPr/>
              </p:nvSpPr>
              <p:spPr>
                <a:xfrm>
                  <a:off x="-2939225" y="1435375"/>
                  <a:ext cx="41475" cy="40600"/>
                </a:xfrm>
                <a:custGeom>
                  <a:avLst/>
                  <a:gdLst/>
                  <a:ahLst/>
                  <a:cxnLst/>
                  <a:rect l="l" t="t" r="r" b="b"/>
                  <a:pathLst>
                    <a:path w="1659" h="1624" extrusionOk="0">
                      <a:moveTo>
                        <a:pt x="830" y="1"/>
                      </a:moveTo>
                      <a:cubicBezTo>
                        <a:pt x="373" y="1"/>
                        <a:pt x="1" y="364"/>
                        <a:pt x="1" y="812"/>
                      </a:cubicBezTo>
                      <a:cubicBezTo>
                        <a:pt x="1" y="1260"/>
                        <a:pt x="373" y="1623"/>
                        <a:pt x="830" y="1623"/>
                      </a:cubicBezTo>
                      <a:cubicBezTo>
                        <a:pt x="1288" y="1623"/>
                        <a:pt x="1659" y="1260"/>
                        <a:pt x="1659" y="812"/>
                      </a:cubicBezTo>
                      <a:cubicBezTo>
                        <a:pt x="1659" y="364"/>
                        <a:pt x="1288" y="1"/>
                        <a:pt x="830"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29"/>
                <p:cNvSpPr/>
                <p:nvPr/>
              </p:nvSpPr>
              <p:spPr>
                <a:xfrm>
                  <a:off x="-2858075" y="1435375"/>
                  <a:ext cx="41425" cy="40600"/>
                </a:xfrm>
                <a:custGeom>
                  <a:avLst/>
                  <a:gdLst/>
                  <a:ahLst/>
                  <a:cxnLst/>
                  <a:rect l="l" t="t" r="r" b="b"/>
                  <a:pathLst>
                    <a:path w="1657" h="1624" extrusionOk="0">
                      <a:moveTo>
                        <a:pt x="828" y="1"/>
                      </a:moveTo>
                      <a:cubicBezTo>
                        <a:pt x="371" y="1"/>
                        <a:pt x="0" y="364"/>
                        <a:pt x="0" y="812"/>
                      </a:cubicBezTo>
                      <a:cubicBezTo>
                        <a:pt x="0" y="1260"/>
                        <a:pt x="371" y="1623"/>
                        <a:pt x="828" y="1623"/>
                      </a:cubicBezTo>
                      <a:cubicBezTo>
                        <a:pt x="1286" y="1623"/>
                        <a:pt x="1657" y="1260"/>
                        <a:pt x="1657" y="812"/>
                      </a:cubicBezTo>
                      <a:cubicBezTo>
                        <a:pt x="1657" y="364"/>
                        <a:pt x="1286" y="1"/>
                        <a:pt x="828"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29"/>
                <p:cNvSpPr/>
                <p:nvPr/>
              </p:nvSpPr>
              <p:spPr>
                <a:xfrm>
                  <a:off x="-3912550" y="1564475"/>
                  <a:ext cx="41450" cy="40575"/>
                </a:xfrm>
                <a:custGeom>
                  <a:avLst/>
                  <a:gdLst/>
                  <a:ahLst/>
                  <a:cxnLst/>
                  <a:rect l="l" t="t" r="r" b="b"/>
                  <a:pathLst>
                    <a:path w="1658" h="1623" extrusionOk="0">
                      <a:moveTo>
                        <a:pt x="829" y="0"/>
                      </a:moveTo>
                      <a:cubicBezTo>
                        <a:pt x="372" y="0"/>
                        <a:pt x="1" y="363"/>
                        <a:pt x="1" y="811"/>
                      </a:cubicBezTo>
                      <a:cubicBezTo>
                        <a:pt x="1" y="1259"/>
                        <a:pt x="372" y="1623"/>
                        <a:pt x="829" y="1623"/>
                      </a:cubicBezTo>
                      <a:cubicBezTo>
                        <a:pt x="1287" y="1623"/>
                        <a:pt x="1658" y="1259"/>
                        <a:pt x="1658" y="811"/>
                      </a:cubicBezTo>
                      <a:cubicBezTo>
                        <a:pt x="1658"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29"/>
                <p:cNvSpPr/>
                <p:nvPr/>
              </p:nvSpPr>
              <p:spPr>
                <a:xfrm>
                  <a:off x="-3831450" y="1564475"/>
                  <a:ext cx="41475" cy="40575"/>
                </a:xfrm>
                <a:custGeom>
                  <a:avLst/>
                  <a:gdLst/>
                  <a:ahLst/>
                  <a:cxnLst/>
                  <a:rect l="l" t="t" r="r" b="b"/>
                  <a:pathLst>
                    <a:path w="1659" h="1623" extrusionOk="0">
                      <a:moveTo>
                        <a:pt x="829" y="0"/>
                      </a:moveTo>
                      <a:cubicBezTo>
                        <a:pt x="372" y="0"/>
                        <a:pt x="1" y="363"/>
                        <a:pt x="1" y="811"/>
                      </a:cubicBezTo>
                      <a:cubicBezTo>
                        <a:pt x="1" y="1259"/>
                        <a:pt x="372" y="1623"/>
                        <a:pt x="829" y="1623"/>
                      </a:cubicBezTo>
                      <a:cubicBezTo>
                        <a:pt x="1287" y="1623"/>
                        <a:pt x="1659" y="1259"/>
                        <a:pt x="1659" y="811"/>
                      </a:cubicBezTo>
                      <a:cubicBezTo>
                        <a:pt x="1659"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9"/>
                <p:cNvSpPr/>
                <p:nvPr/>
              </p:nvSpPr>
              <p:spPr>
                <a:xfrm>
                  <a:off x="-3750350" y="1564475"/>
                  <a:ext cx="41475" cy="40575"/>
                </a:xfrm>
                <a:custGeom>
                  <a:avLst/>
                  <a:gdLst/>
                  <a:ahLst/>
                  <a:cxnLst/>
                  <a:rect l="l" t="t" r="r" b="b"/>
                  <a:pathLst>
                    <a:path w="1659" h="1623" extrusionOk="0">
                      <a:moveTo>
                        <a:pt x="830" y="0"/>
                      </a:moveTo>
                      <a:cubicBezTo>
                        <a:pt x="373" y="0"/>
                        <a:pt x="1" y="363"/>
                        <a:pt x="1" y="811"/>
                      </a:cubicBezTo>
                      <a:cubicBezTo>
                        <a:pt x="1" y="1259"/>
                        <a:pt x="373" y="1623"/>
                        <a:pt x="830" y="1623"/>
                      </a:cubicBezTo>
                      <a:cubicBezTo>
                        <a:pt x="1288" y="1623"/>
                        <a:pt x="1659" y="1259"/>
                        <a:pt x="1659" y="811"/>
                      </a:cubicBezTo>
                      <a:cubicBezTo>
                        <a:pt x="1659" y="363"/>
                        <a:pt x="1288" y="0"/>
                        <a:pt x="830"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29"/>
                <p:cNvSpPr/>
                <p:nvPr/>
              </p:nvSpPr>
              <p:spPr>
                <a:xfrm>
                  <a:off x="-3669200" y="1564475"/>
                  <a:ext cx="41425" cy="40575"/>
                </a:xfrm>
                <a:custGeom>
                  <a:avLst/>
                  <a:gdLst/>
                  <a:ahLst/>
                  <a:cxnLst/>
                  <a:rect l="l" t="t" r="r" b="b"/>
                  <a:pathLst>
                    <a:path w="1657" h="1623" extrusionOk="0">
                      <a:moveTo>
                        <a:pt x="828" y="0"/>
                      </a:moveTo>
                      <a:cubicBezTo>
                        <a:pt x="371" y="0"/>
                        <a:pt x="0" y="363"/>
                        <a:pt x="0" y="811"/>
                      </a:cubicBezTo>
                      <a:cubicBezTo>
                        <a:pt x="0" y="1259"/>
                        <a:pt x="371" y="1623"/>
                        <a:pt x="828" y="1623"/>
                      </a:cubicBezTo>
                      <a:cubicBezTo>
                        <a:pt x="1286" y="1623"/>
                        <a:pt x="1657" y="1259"/>
                        <a:pt x="1657" y="811"/>
                      </a:cubicBezTo>
                      <a:cubicBezTo>
                        <a:pt x="1657" y="363"/>
                        <a:pt x="1286" y="0"/>
                        <a:pt x="828"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29"/>
                <p:cNvSpPr/>
                <p:nvPr/>
              </p:nvSpPr>
              <p:spPr>
                <a:xfrm>
                  <a:off x="-3588100" y="1564475"/>
                  <a:ext cx="41450" cy="40575"/>
                </a:xfrm>
                <a:custGeom>
                  <a:avLst/>
                  <a:gdLst/>
                  <a:ahLst/>
                  <a:cxnLst/>
                  <a:rect l="l" t="t" r="r" b="b"/>
                  <a:pathLst>
                    <a:path w="1658" h="1623" extrusionOk="0">
                      <a:moveTo>
                        <a:pt x="828" y="0"/>
                      </a:moveTo>
                      <a:cubicBezTo>
                        <a:pt x="372" y="0"/>
                        <a:pt x="0" y="363"/>
                        <a:pt x="0" y="811"/>
                      </a:cubicBezTo>
                      <a:cubicBezTo>
                        <a:pt x="0" y="1259"/>
                        <a:pt x="372" y="1623"/>
                        <a:pt x="828" y="1623"/>
                      </a:cubicBezTo>
                      <a:cubicBezTo>
                        <a:pt x="1286" y="1623"/>
                        <a:pt x="1658" y="1259"/>
                        <a:pt x="1658" y="811"/>
                      </a:cubicBezTo>
                      <a:cubicBezTo>
                        <a:pt x="1658" y="363"/>
                        <a:pt x="1286" y="0"/>
                        <a:pt x="828"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9"/>
                <p:cNvSpPr/>
                <p:nvPr/>
              </p:nvSpPr>
              <p:spPr>
                <a:xfrm>
                  <a:off x="-3506975" y="1564475"/>
                  <a:ext cx="41425" cy="40575"/>
                </a:xfrm>
                <a:custGeom>
                  <a:avLst/>
                  <a:gdLst/>
                  <a:ahLst/>
                  <a:cxnLst/>
                  <a:rect l="l" t="t" r="r" b="b"/>
                  <a:pathLst>
                    <a:path w="1657" h="1623" extrusionOk="0">
                      <a:moveTo>
                        <a:pt x="829" y="0"/>
                      </a:moveTo>
                      <a:cubicBezTo>
                        <a:pt x="371" y="0"/>
                        <a:pt x="0" y="363"/>
                        <a:pt x="0" y="811"/>
                      </a:cubicBezTo>
                      <a:cubicBezTo>
                        <a:pt x="0" y="1259"/>
                        <a:pt x="371" y="1623"/>
                        <a:pt x="829" y="1623"/>
                      </a:cubicBezTo>
                      <a:cubicBezTo>
                        <a:pt x="1286" y="1623"/>
                        <a:pt x="1657" y="1259"/>
                        <a:pt x="1657" y="811"/>
                      </a:cubicBezTo>
                      <a:cubicBezTo>
                        <a:pt x="1657" y="363"/>
                        <a:pt x="1286"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9"/>
                <p:cNvSpPr/>
                <p:nvPr/>
              </p:nvSpPr>
              <p:spPr>
                <a:xfrm>
                  <a:off x="-3425875" y="1564475"/>
                  <a:ext cx="41475" cy="40575"/>
                </a:xfrm>
                <a:custGeom>
                  <a:avLst/>
                  <a:gdLst/>
                  <a:ahLst/>
                  <a:cxnLst/>
                  <a:rect l="l" t="t" r="r" b="b"/>
                  <a:pathLst>
                    <a:path w="1659" h="1623" extrusionOk="0">
                      <a:moveTo>
                        <a:pt x="829" y="0"/>
                      </a:moveTo>
                      <a:cubicBezTo>
                        <a:pt x="371" y="0"/>
                        <a:pt x="0" y="363"/>
                        <a:pt x="0" y="811"/>
                      </a:cubicBezTo>
                      <a:cubicBezTo>
                        <a:pt x="0" y="1259"/>
                        <a:pt x="371" y="1623"/>
                        <a:pt x="829" y="1623"/>
                      </a:cubicBezTo>
                      <a:cubicBezTo>
                        <a:pt x="1286" y="1623"/>
                        <a:pt x="1658" y="1259"/>
                        <a:pt x="1658" y="811"/>
                      </a:cubicBezTo>
                      <a:cubicBezTo>
                        <a:pt x="1658" y="363"/>
                        <a:pt x="1286"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29"/>
                <p:cNvSpPr/>
                <p:nvPr/>
              </p:nvSpPr>
              <p:spPr>
                <a:xfrm>
                  <a:off x="-3344775" y="1564475"/>
                  <a:ext cx="41475" cy="40575"/>
                </a:xfrm>
                <a:custGeom>
                  <a:avLst/>
                  <a:gdLst/>
                  <a:ahLst/>
                  <a:cxnLst/>
                  <a:rect l="l" t="t" r="r" b="b"/>
                  <a:pathLst>
                    <a:path w="1659" h="1623" extrusionOk="0">
                      <a:moveTo>
                        <a:pt x="830" y="0"/>
                      </a:moveTo>
                      <a:cubicBezTo>
                        <a:pt x="372" y="0"/>
                        <a:pt x="0" y="363"/>
                        <a:pt x="0" y="811"/>
                      </a:cubicBezTo>
                      <a:cubicBezTo>
                        <a:pt x="0" y="1259"/>
                        <a:pt x="372" y="1623"/>
                        <a:pt x="830" y="1623"/>
                      </a:cubicBezTo>
                      <a:cubicBezTo>
                        <a:pt x="1288" y="1623"/>
                        <a:pt x="1658" y="1259"/>
                        <a:pt x="1658" y="811"/>
                      </a:cubicBezTo>
                      <a:cubicBezTo>
                        <a:pt x="1658" y="363"/>
                        <a:pt x="1288" y="0"/>
                        <a:pt x="830"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29"/>
                <p:cNvSpPr/>
                <p:nvPr/>
              </p:nvSpPr>
              <p:spPr>
                <a:xfrm>
                  <a:off x="-3263650" y="1564475"/>
                  <a:ext cx="41450" cy="40575"/>
                </a:xfrm>
                <a:custGeom>
                  <a:avLst/>
                  <a:gdLst/>
                  <a:ahLst/>
                  <a:cxnLst/>
                  <a:rect l="l" t="t" r="r" b="b"/>
                  <a:pathLst>
                    <a:path w="1658" h="1623" extrusionOk="0">
                      <a:moveTo>
                        <a:pt x="829" y="0"/>
                      </a:moveTo>
                      <a:cubicBezTo>
                        <a:pt x="371" y="0"/>
                        <a:pt x="1" y="363"/>
                        <a:pt x="1" y="811"/>
                      </a:cubicBezTo>
                      <a:cubicBezTo>
                        <a:pt x="1" y="1259"/>
                        <a:pt x="371" y="1623"/>
                        <a:pt x="829" y="1623"/>
                      </a:cubicBezTo>
                      <a:cubicBezTo>
                        <a:pt x="1287" y="1623"/>
                        <a:pt x="1657" y="1259"/>
                        <a:pt x="1657" y="811"/>
                      </a:cubicBezTo>
                      <a:cubicBezTo>
                        <a:pt x="1657"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29"/>
                <p:cNvSpPr/>
                <p:nvPr/>
              </p:nvSpPr>
              <p:spPr>
                <a:xfrm>
                  <a:off x="-3182550" y="1564475"/>
                  <a:ext cx="41475" cy="40575"/>
                </a:xfrm>
                <a:custGeom>
                  <a:avLst/>
                  <a:gdLst/>
                  <a:ahLst/>
                  <a:cxnLst/>
                  <a:rect l="l" t="t" r="r" b="b"/>
                  <a:pathLst>
                    <a:path w="1659" h="1623" extrusionOk="0">
                      <a:moveTo>
                        <a:pt x="829" y="0"/>
                      </a:moveTo>
                      <a:cubicBezTo>
                        <a:pt x="372" y="0"/>
                        <a:pt x="1" y="363"/>
                        <a:pt x="1" y="811"/>
                      </a:cubicBezTo>
                      <a:cubicBezTo>
                        <a:pt x="1" y="1259"/>
                        <a:pt x="371" y="1623"/>
                        <a:pt x="829" y="1623"/>
                      </a:cubicBezTo>
                      <a:cubicBezTo>
                        <a:pt x="1287" y="1623"/>
                        <a:pt x="1658" y="1259"/>
                        <a:pt x="1658" y="811"/>
                      </a:cubicBezTo>
                      <a:cubicBezTo>
                        <a:pt x="1658"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9"/>
                <p:cNvSpPr/>
                <p:nvPr/>
              </p:nvSpPr>
              <p:spPr>
                <a:xfrm>
                  <a:off x="-3101425" y="1564475"/>
                  <a:ext cx="41450" cy="40575"/>
                </a:xfrm>
                <a:custGeom>
                  <a:avLst/>
                  <a:gdLst/>
                  <a:ahLst/>
                  <a:cxnLst/>
                  <a:rect l="l" t="t" r="r" b="b"/>
                  <a:pathLst>
                    <a:path w="1658" h="1623" extrusionOk="0">
                      <a:moveTo>
                        <a:pt x="829" y="0"/>
                      </a:moveTo>
                      <a:cubicBezTo>
                        <a:pt x="371" y="0"/>
                        <a:pt x="1" y="363"/>
                        <a:pt x="1" y="811"/>
                      </a:cubicBezTo>
                      <a:cubicBezTo>
                        <a:pt x="1" y="1259"/>
                        <a:pt x="371" y="1623"/>
                        <a:pt x="829" y="1623"/>
                      </a:cubicBezTo>
                      <a:cubicBezTo>
                        <a:pt x="1287" y="1623"/>
                        <a:pt x="1657" y="1259"/>
                        <a:pt x="1657" y="811"/>
                      </a:cubicBezTo>
                      <a:cubicBezTo>
                        <a:pt x="1657"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29"/>
                <p:cNvSpPr/>
                <p:nvPr/>
              </p:nvSpPr>
              <p:spPr>
                <a:xfrm>
                  <a:off x="-3020325" y="1564475"/>
                  <a:ext cx="41475" cy="40575"/>
                </a:xfrm>
                <a:custGeom>
                  <a:avLst/>
                  <a:gdLst/>
                  <a:ahLst/>
                  <a:cxnLst/>
                  <a:rect l="l" t="t" r="r" b="b"/>
                  <a:pathLst>
                    <a:path w="1659" h="1623" extrusionOk="0">
                      <a:moveTo>
                        <a:pt x="829" y="0"/>
                      </a:moveTo>
                      <a:cubicBezTo>
                        <a:pt x="371" y="0"/>
                        <a:pt x="1" y="363"/>
                        <a:pt x="1" y="811"/>
                      </a:cubicBezTo>
                      <a:cubicBezTo>
                        <a:pt x="1" y="1259"/>
                        <a:pt x="371" y="1623"/>
                        <a:pt x="829" y="1623"/>
                      </a:cubicBezTo>
                      <a:cubicBezTo>
                        <a:pt x="1287" y="1623"/>
                        <a:pt x="1659" y="1259"/>
                        <a:pt x="1659" y="811"/>
                      </a:cubicBezTo>
                      <a:cubicBezTo>
                        <a:pt x="1659"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29"/>
                <p:cNvSpPr/>
                <p:nvPr/>
              </p:nvSpPr>
              <p:spPr>
                <a:xfrm>
                  <a:off x="-2939225" y="1564475"/>
                  <a:ext cx="41475" cy="40575"/>
                </a:xfrm>
                <a:custGeom>
                  <a:avLst/>
                  <a:gdLst/>
                  <a:ahLst/>
                  <a:cxnLst/>
                  <a:rect l="l" t="t" r="r" b="b"/>
                  <a:pathLst>
                    <a:path w="1659" h="1623" extrusionOk="0">
                      <a:moveTo>
                        <a:pt x="830" y="0"/>
                      </a:moveTo>
                      <a:cubicBezTo>
                        <a:pt x="373" y="0"/>
                        <a:pt x="1" y="363"/>
                        <a:pt x="1" y="811"/>
                      </a:cubicBezTo>
                      <a:cubicBezTo>
                        <a:pt x="1" y="1259"/>
                        <a:pt x="373" y="1623"/>
                        <a:pt x="830" y="1623"/>
                      </a:cubicBezTo>
                      <a:cubicBezTo>
                        <a:pt x="1288" y="1623"/>
                        <a:pt x="1659" y="1259"/>
                        <a:pt x="1659" y="811"/>
                      </a:cubicBezTo>
                      <a:cubicBezTo>
                        <a:pt x="1659" y="363"/>
                        <a:pt x="1288" y="0"/>
                        <a:pt x="830"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29"/>
                <p:cNvSpPr/>
                <p:nvPr/>
              </p:nvSpPr>
              <p:spPr>
                <a:xfrm>
                  <a:off x="-2858075" y="1564475"/>
                  <a:ext cx="41425" cy="40575"/>
                </a:xfrm>
                <a:custGeom>
                  <a:avLst/>
                  <a:gdLst/>
                  <a:ahLst/>
                  <a:cxnLst/>
                  <a:rect l="l" t="t" r="r" b="b"/>
                  <a:pathLst>
                    <a:path w="1657" h="1623" extrusionOk="0">
                      <a:moveTo>
                        <a:pt x="828" y="0"/>
                      </a:moveTo>
                      <a:cubicBezTo>
                        <a:pt x="371" y="0"/>
                        <a:pt x="0" y="363"/>
                        <a:pt x="0" y="811"/>
                      </a:cubicBezTo>
                      <a:cubicBezTo>
                        <a:pt x="0" y="1259"/>
                        <a:pt x="371" y="1623"/>
                        <a:pt x="828" y="1623"/>
                      </a:cubicBezTo>
                      <a:cubicBezTo>
                        <a:pt x="1286" y="1623"/>
                        <a:pt x="1657" y="1259"/>
                        <a:pt x="1657" y="811"/>
                      </a:cubicBezTo>
                      <a:cubicBezTo>
                        <a:pt x="1657" y="363"/>
                        <a:pt x="1286" y="0"/>
                        <a:pt x="828"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29"/>
                <p:cNvSpPr/>
                <p:nvPr/>
              </p:nvSpPr>
              <p:spPr>
                <a:xfrm>
                  <a:off x="-4697500" y="656950"/>
                  <a:ext cx="731850" cy="698700"/>
                </a:xfrm>
                <a:custGeom>
                  <a:avLst/>
                  <a:gdLst/>
                  <a:ahLst/>
                  <a:cxnLst/>
                  <a:rect l="l" t="t" r="r" b="b"/>
                  <a:pathLst>
                    <a:path w="29274" h="27948" extrusionOk="0">
                      <a:moveTo>
                        <a:pt x="14637" y="4085"/>
                      </a:moveTo>
                      <a:cubicBezTo>
                        <a:pt x="20406" y="4085"/>
                        <a:pt x="25101" y="8682"/>
                        <a:pt x="25101" y="14331"/>
                      </a:cubicBezTo>
                      <a:lnTo>
                        <a:pt x="25101" y="23863"/>
                      </a:lnTo>
                      <a:lnTo>
                        <a:pt x="4172" y="23863"/>
                      </a:lnTo>
                      <a:lnTo>
                        <a:pt x="4172" y="14331"/>
                      </a:lnTo>
                      <a:cubicBezTo>
                        <a:pt x="4172" y="8680"/>
                        <a:pt x="8865" y="4085"/>
                        <a:pt x="14637" y="4085"/>
                      </a:cubicBezTo>
                      <a:close/>
                      <a:moveTo>
                        <a:pt x="14637" y="1"/>
                      </a:moveTo>
                      <a:cubicBezTo>
                        <a:pt x="6566" y="1"/>
                        <a:pt x="0" y="6429"/>
                        <a:pt x="0" y="14331"/>
                      </a:cubicBezTo>
                      <a:lnTo>
                        <a:pt x="0" y="25904"/>
                      </a:lnTo>
                      <a:cubicBezTo>
                        <a:pt x="0" y="27033"/>
                        <a:pt x="934" y="27947"/>
                        <a:pt x="2086" y="27947"/>
                      </a:cubicBezTo>
                      <a:lnTo>
                        <a:pt x="27186" y="27947"/>
                      </a:lnTo>
                      <a:cubicBezTo>
                        <a:pt x="28339" y="27947"/>
                        <a:pt x="29273" y="27033"/>
                        <a:pt x="29274" y="25906"/>
                      </a:cubicBezTo>
                      <a:lnTo>
                        <a:pt x="29274" y="14331"/>
                      </a:lnTo>
                      <a:cubicBezTo>
                        <a:pt x="29274" y="6429"/>
                        <a:pt x="22707" y="1"/>
                        <a:pt x="146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9"/>
                <p:cNvSpPr/>
                <p:nvPr/>
              </p:nvSpPr>
              <p:spPr>
                <a:xfrm>
                  <a:off x="-4704000" y="650450"/>
                  <a:ext cx="744825" cy="711700"/>
                </a:xfrm>
                <a:custGeom>
                  <a:avLst/>
                  <a:gdLst/>
                  <a:ahLst/>
                  <a:cxnLst/>
                  <a:rect l="l" t="t" r="r" b="b"/>
                  <a:pathLst>
                    <a:path w="29793" h="28468" extrusionOk="0">
                      <a:moveTo>
                        <a:pt x="14897" y="4605"/>
                      </a:moveTo>
                      <a:cubicBezTo>
                        <a:pt x="20522" y="4605"/>
                        <a:pt x="25101" y="9085"/>
                        <a:pt x="25101" y="14591"/>
                      </a:cubicBezTo>
                      <a:lnTo>
                        <a:pt x="25101" y="23864"/>
                      </a:lnTo>
                      <a:lnTo>
                        <a:pt x="4692" y="23864"/>
                      </a:lnTo>
                      <a:lnTo>
                        <a:pt x="4692" y="14591"/>
                      </a:lnTo>
                      <a:cubicBezTo>
                        <a:pt x="4692" y="9085"/>
                        <a:pt x="9269" y="4605"/>
                        <a:pt x="14897" y="4605"/>
                      </a:cubicBezTo>
                      <a:close/>
                      <a:moveTo>
                        <a:pt x="14897" y="4085"/>
                      </a:moveTo>
                      <a:cubicBezTo>
                        <a:pt x="8982" y="4085"/>
                        <a:pt x="4172" y="8798"/>
                        <a:pt x="4172" y="14591"/>
                      </a:cubicBezTo>
                      <a:lnTo>
                        <a:pt x="4172" y="24124"/>
                      </a:lnTo>
                      <a:cubicBezTo>
                        <a:pt x="4172" y="24267"/>
                        <a:pt x="4288" y="24384"/>
                        <a:pt x="4432" y="24384"/>
                      </a:cubicBezTo>
                      <a:lnTo>
                        <a:pt x="25361" y="24384"/>
                      </a:lnTo>
                      <a:cubicBezTo>
                        <a:pt x="25504" y="24384"/>
                        <a:pt x="25621" y="24267"/>
                        <a:pt x="25621" y="24124"/>
                      </a:cubicBezTo>
                      <a:lnTo>
                        <a:pt x="25621" y="14591"/>
                      </a:lnTo>
                      <a:cubicBezTo>
                        <a:pt x="25621" y="8798"/>
                        <a:pt x="20809" y="4085"/>
                        <a:pt x="14897" y="4085"/>
                      </a:cubicBezTo>
                      <a:close/>
                      <a:moveTo>
                        <a:pt x="14897" y="521"/>
                      </a:moveTo>
                      <a:cubicBezTo>
                        <a:pt x="22823" y="521"/>
                        <a:pt x="29272" y="6832"/>
                        <a:pt x="29272" y="14591"/>
                      </a:cubicBezTo>
                      <a:lnTo>
                        <a:pt x="29272" y="26164"/>
                      </a:lnTo>
                      <a:cubicBezTo>
                        <a:pt x="29272" y="27148"/>
                        <a:pt x="28454" y="27947"/>
                        <a:pt x="27446" y="27947"/>
                      </a:cubicBezTo>
                      <a:lnTo>
                        <a:pt x="2346" y="27947"/>
                      </a:lnTo>
                      <a:cubicBezTo>
                        <a:pt x="1339" y="27947"/>
                        <a:pt x="521" y="27148"/>
                        <a:pt x="521" y="26164"/>
                      </a:cubicBezTo>
                      <a:lnTo>
                        <a:pt x="521" y="14589"/>
                      </a:lnTo>
                      <a:cubicBezTo>
                        <a:pt x="521" y="6832"/>
                        <a:pt x="6969" y="521"/>
                        <a:pt x="14897" y="521"/>
                      </a:cubicBezTo>
                      <a:close/>
                      <a:moveTo>
                        <a:pt x="14897" y="0"/>
                      </a:moveTo>
                      <a:cubicBezTo>
                        <a:pt x="6682" y="0"/>
                        <a:pt x="0" y="6545"/>
                        <a:pt x="0" y="14591"/>
                      </a:cubicBezTo>
                      <a:lnTo>
                        <a:pt x="0" y="26164"/>
                      </a:lnTo>
                      <a:cubicBezTo>
                        <a:pt x="0" y="27435"/>
                        <a:pt x="1052" y="28467"/>
                        <a:pt x="2346" y="28467"/>
                      </a:cubicBezTo>
                      <a:lnTo>
                        <a:pt x="27446" y="28467"/>
                      </a:lnTo>
                      <a:cubicBezTo>
                        <a:pt x="28741" y="28467"/>
                        <a:pt x="29793" y="27435"/>
                        <a:pt x="29793" y="26166"/>
                      </a:cubicBezTo>
                      <a:lnTo>
                        <a:pt x="29793" y="14591"/>
                      </a:lnTo>
                      <a:cubicBezTo>
                        <a:pt x="29793" y="6545"/>
                        <a:pt x="23110" y="0"/>
                        <a:pt x="14897"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9"/>
                <p:cNvSpPr/>
                <p:nvPr/>
              </p:nvSpPr>
              <p:spPr>
                <a:xfrm>
                  <a:off x="-4736275" y="1216150"/>
                  <a:ext cx="798975" cy="660900"/>
                </a:xfrm>
                <a:custGeom>
                  <a:avLst/>
                  <a:gdLst/>
                  <a:ahLst/>
                  <a:cxnLst/>
                  <a:rect l="l" t="t" r="r" b="b"/>
                  <a:pathLst>
                    <a:path w="31959" h="26436" extrusionOk="0">
                      <a:moveTo>
                        <a:pt x="0" y="0"/>
                      </a:moveTo>
                      <a:lnTo>
                        <a:pt x="0" y="26436"/>
                      </a:lnTo>
                      <a:lnTo>
                        <a:pt x="31958" y="26436"/>
                      </a:lnTo>
                      <a:lnTo>
                        <a:pt x="31958" y="0"/>
                      </a:ln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29"/>
                <p:cNvSpPr/>
                <p:nvPr/>
              </p:nvSpPr>
              <p:spPr>
                <a:xfrm>
                  <a:off x="-4742800" y="1209650"/>
                  <a:ext cx="812000" cy="673900"/>
                </a:xfrm>
                <a:custGeom>
                  <a:avLst/>
                  <a:gdLst/>
                  <a:ahLst/>
                  <a:cxnLst/>
                  <a:rect l="l" t="t" r="r" b="b"/>
                  <a:pathLst>
                    <a:path w="32480" h="26956" extrusionOk="0">
                      <a:moveTo>
                        <a:pt x="31960" y="521"/>
                      </a:moveTo>
                      <a:lnTo>
                        <a:pt x="31960" y="26435"/>
                      </a:lnTo>
                      <a:lnTo>
                        <a:pt x="522" y="26435"/>
                      </a:lnTo>
                      <a:lnTo>
                        <a:pt x="522" y="521"/>
                      </a:lnTo>
                      <a:close/>
                      <a:moveTo>
                        <a:pt x="260" y="0"/>
                      </a:moveTo>
                      <a:cubicBezTo>
                        <a:pt x="117" y="0"/>
                        <a:pt x="1" y="117"/>
                        <a:pt x="2" y="260"/>
                      </a:cubicBezTo>
                      <a:lnTo>
                        <a:pt x="2" y="26696"/>
                      </a:lnTo>
                      <a:cubicBezTo>
                        <a:pt x="1" y="26840"/>
                        <a:pt x="118" y="26956"/>
                        <a:pt x="262" y="26956"/>
                      </a:cubicBezTo>
                      <a:lnTo>
                        <a:pt x="32219" y="26956"/>
                      </a:lnTo>
                      <a:cubicBezTo>
                        <a:pt x="32363" y="26956"/>
                        <a:pt x="32480" y="26840"/>
                        <a:pt x="32480" y="26696"/>
                      </a:cubicBezTo>
                      <a:lnTo>
                        <a:pt x="32480" y="260"/>
                      </a:lnTo>
                      <a:cubicBezTo>
                        <a:pt x="32480" y="117"/>
                        <a:pt x="32365" y="0"/>
                        <a:pt x="32221" y="0"/>
                      </a:cubicBezTo>
                      <a:cubicBezTo>
                        <a:pt x="32221" y="0"/>
                        <a:pt x="32220" y="0"/>
                        <a:pt x="32219" y="0"/>
                      </a:cubicBezTo>
                      <a:lnTo>
                        <a:pt x="262" y="0"/>
                      </a:lnTo>
                      <a:cubicBezTo>
                        <a:pt x="262" y="0"/>
                        <a:pt x="261" y="0"/>
                        <a:pt x="260"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9"/>
                <p:cNvSpPr/>
                <p:nvPr/>
              </p:nvSpPr>
              <p:spPr>
                <a:xfrm>
                  <a:off x="-4427675" y="1405450"/>
                  <a:ext cx="173950" cy="310225"/>
                </a:xfrm>
                <a:custGeom>
                  <a:avLst/>
                  <a:gdLst/>
                  <a:ahLst/>
                  <a:cxnLst/>
                  <a:rect l="l" t="t" r="r" b="b"/>
                  <a:pathLst>
                    <a:path w="6958" h="12409" extrusionOk="0">
                      <a:moveTo>
                        <a:pt x="3479" y="0"/>
                      </a:moveTo>
                      <a:cubicBezTo>
                        <a:pt x="1557" y="0"/>
                        <a:pt x="0" y="1525"/>
                        <a:pt x="0" y="3406"/>
                      </a:cubicBezTo>
                      <a:cubicBezTo>
                        <a:pt x="0" y="4702"/>
                        <a:pt x="739" y="5828"/>
                        <a:pt x="1826" y="6403"/>
                      </a:cubicBezTo>
                      <a:lnTo>
                        <a:pt x="1242" y="12408"/>
                      </a:lnTo>
                      <a:lnTo>
                        <a:pt x="5717" y="12408"/>
                      </a:lnTo>
                      <a:lnTo>
                        <a:pt x="5132" y="6403"/>
                      </a:lnTo>
                      <a:cubicBezTo>
                        <a:pt x="6219" y="5828"/>
                        <a:pt x="6958" y="4702"/>
                        <a:pt x="6958" y="3406"/>
                      </a:cubicBezTo>
                      <a:cubicBezTo>
                        <a:pt x="6958" y="1525"/>
                        <a:pt x="5401" y="0"/>
                        <a:pt x="3479"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29"/>
                <p:cNvSpPr/>
                <p:nvPr/>
              </p:nvSpPr>
              <p:spPr>
                <a:xfrm>
                  <a:off x="-4434200" y="1398925"/>
                  <a:ext cx="187000" cy="323250"/>
                </a:xfrm>
                <a:custGeom>
                  <a:avLst/>
                  <a:gdLst/>
                  <a:ahLst/>
                  <a:cxnLst/>
                  <a:rect l="l" t="t" r="r" b="b"/>
                  <a:pathLst>
                    <a:path w="7480" h="12930" extrusionOk="0">
                      <a:moveTo>
                        <a:pt x="3740" y="522"/>
                      </a:moveTo>
                      <a:cubicBezTo>
                        <a:pt x="5515" y="522"/>
                        <a:pt x="6960" y="1932"/>
                        <a:pt x="6960" y="3666"/>
                      </a:cubicBezTo>
                      <a:cubicBezTo>
                        <a:pt x="6960" y="4823"/>
                        <a:pt x="6312" y="5883"/>
                        <a:pt x="5271" y="6434"/>
                      </a:cubicBezTo>
                      <a:cubicBezTo>
                        <a:pt x="5177" y="6484"/>
                        <a:pt x="5123" y="6585"/>
                        <a:pt x="5134" y="6690"/>
                      </a:cubicBezTo>
                      <a:lnTo>
                        <a:pt x="5691" y="12409"/>
                      </a:lnTo>
                      <a:lnTo>
                        <a:pt x="1792" y="12409"/>
                      </a:lnTo>
                      <a:lnTo>
                        <a:pt x="2347" y="6690"/>
                      </a:lnTo>
                      <a:cubicBezTo>
                        <a:pt x="2357" y="6585"/>
                        <a:pt x="2303" y="6484"/>
                        <a:pt x="2209" y="6434"/>
                      </a:cubicBezTo>
                      <a:cubicBezTo>
                        <a:pt x="1168" y="5883"/>
                        <a:pt x="521" y="4823"/>
                        <a:pt x="521" y="3666"/>
                      </a:cubicBezTo>
                      <a:cubicBezTo>
                        <a:pt x="521" y="1932"/>
                        <a:pt x="1965" y="522"/>
                        <a:pt x="3740" y="522"/>
                      </a:cubicBezTo>
                      <a:close/>
                      <a:moveTo>
                        <a:pt x="3740" y="1"/>
                      </a:moveTo>
                      <a:cubicBezTo>
                        <a:pt x="1678" y="1"/>
                        <a:pt x="1" y="1645"/>
                        <a:pt x="1" y="3667"/>
                      </a:cubicBezTo>
                      <a:cubicBezTo>
                        <a:pt x="1" y="4958"/>
                        <a:pt x="691" y="6147"/>
                        <a:pt x="1812" y="6809"/>
                      </a:cubicBezTo>
                      <a:lnTo>
                        <a:pt x="1244" y="12644"/>
                      </a:lnTo>
                      <a:cubicBezTo>
                        <a:pt x="1230" y="12796"/>
                        <a:pt x="1350" y="12930"/>
                        <a:pt x="1503" y="12930"/>
                      </a:cubicBezTo>
                      <a:lnTo>
                        <a:pt x="5977" y="12930"/>
                      </a:lnTo>
                      <a:cubicBezTo>
                        <a:pt x="6130" y="12930"/>
                        <a:pt x="6250" y="12796"/>
                        <a:pt x="6236" y="12644"/>
                      </a:cubicBezTo>
                      <a:lnTo>
                        <a:pt x="5668" y="6809"/>
                      </a:lnTo>
                      <a:cubicBezTo>
                        <a:pt x="6789" y="6146"/>
                        <a:pt x="7479" y="4958"/>
                        <a:pt x="7479" y="3667"/>
                      </a:cubicBezTo>
                      <a:cubicBezTo>
                        <a:pt x="7479" y="1645"/>
                        <a:pt x="5801" y="1"/>
                        <a:pt x="374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85" name="Google Shape;285;p29"/>
            <p:cNvGrpSpPr/>
            <p:nvPr/>
          </p:nvGrpSpPr>
          <p:grpSpPr>
            <a:xfrm rot="10800000">
              <a:off x="3474186" y="4232201"/>
              <a:ext cx="183381" cy="1017092"/>
              <a:chOff x="-5634475" y="-504725"/>
              <a:chExt cx="188025" cy="1042850"/>
            </a:xfrm>
          </p:grpSpPr>
          <p:sp>
            <p:nvSpPr>
              <p:cNvPr id="286" name="Google Shape;286;p29"/>
              <p:cNvSpPr/>
              <p:nvPr/>
            </p:nvSpPr>
            <p:spPr>
              <a:xfrm>
                <a:off x="-5602700" y="-454250"/>
                <a:ext cx="156250" cy="992375"/>
              </a:xfrm>
              <a:custGeom>
                <a:avLst/>
                <a:gdLst/>
                <a:ahLst/>
                <a:cxnLst/>
                <a:rect l="l" t="t" r="r" b="b"/>
                <a:pathLst>
                  <a:path w="6250" h="39695" extrusionOk="0">
                    <a:moveTo>
                      <a:pt x="0" y="0"/>
                    </a:moveTo>
                    <a:lnTo>
                      <a:pt x="0" y="14432"/>
                    </a:lnTo>
                    <a:lnTo>
                      <a:pt x="5730" y="20160"/>
                    </a:lnTo>
                    <a:lnTo>
                      <a:pt x="5730" y="39695"/>
                    </a:lnTo>
                    <a:lnTo>
                      <a:pt x="6249" y="39695"/>
                    </a:lnTo>
                    <a:lnTo>
                      <a:pt x="6249" y="19945"/>
                    </a:lnTo>
                    <a:lnTo>
                      <a:pt x="521" y="14216"/>
                    </a:lnTo>
                    <a:lnTo>
                      <a:pt x="521" y="0"/>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29"/>
              <p:cNvSpPr/>
              <p:nvPr/>
            </p:nvSpPr>
            <p:spPr>
              <a:xfrm>
                <a:off x="-5634475" y="-504725"/>
                <a:ext cx="74225" cy="71400"/>
              </a:xfrm>
              <a:custGeom>
                <a:avLst/>
                <a:gdLst/>
                <a:ahLst/>
                <a:cxnLst/>
                <a:rect l="l" t="t" r="r" b="b"/>
                <a:pathLst>
                  <a:path w="2969" h="2856" extrusionOk="0">
                    <a:moveTo>
                      <a:pt x="1540" y="521"/>
                    </a:moveTo>
                    <a:cubicBezTo>
                      <a:pt x="2041" y="523"/>
                      <a:pt x="2447" y="928"/>
                      <a:pt x="2448" y="1428"/>
                    </a:cubicBezTo>
                    <a:cubicBezTo>
                      <a:pt x="2448" y="1795"/>
                      <a:pt x="2226" y="2126"/>
                      <a:pt x="1887" y="2266"/>
                    </a:cubicBezTo>
                    <a:cubicBezTo>
                      <a:pt x="1775" y="2313"/>
                      <a:pt x="1657" y="2335"/>
                      <a:pt x="1540" y="2335"/>
                    </a:cubicBezTo>
                    <a:cubicBezTo>
                      <a:pt x="1304" y="2335"/>
                      <a:pt x="1073" y="2243"/>
                      <a:pt x="899" y="2070"/>
                    </a:cubicBezTo>
                    <a:cubicBezTo>
                      <a:pt x="640" y="1810"/>
                      <a:pt x="561" y="1420"/>
                      <a:pt x="702" y="1081"/>
                    </a:cubicBezTo>
                    <a:cubicBezTo>
                      <a:pt x="842" y="742"/>
                      <a:pt x="1173" y="521"/>
                      <a:pt x="1540" y="521"/>
                    </a:cubicBezTo>
                    <a:close/>
                    <a:moveTo>
                      <a:pt x="1540" y="0"/>
                    </a:moveTo>
                    <a:cubicBezTo>
                      <a:pt x="1169" y="0"/>
                      <a:pt x="804" y="146"/>
                      <a:pt x="531" y="418"/>
                    </a:cubicBezTo>
                    <a:cubicBezTo>
                      <a:pt x="122" y="826"/>
                      <a:pt x="1" y="1440"/>
                      <a:pt x="221" y="1974"/>
                    </a:cubicBezTo>
                    <a:cubicBezTo>
                      <a:pt x="442" y="2508"/>
                      <a:pt x="962" y="2856"/>
                      <a:pt x="1540" y="2856"/>
                    </a:cubicBezTo>
                    <a:cubicBezTo>
                      <a:pt x="2328" y="2855"/>
                      <a:pt x="2967" y="2217"/>
                      <a:pt x="2969" y="1428"/>
                    </a:cubicBezTo>
                    <a:cubicBezTo>
                      <a:pt x="2969" y="851"/>
                      <a:pt x="2620" y="330"/>
                      <a:pt x="2087" y="110"/>
                    </a:cubicBezTo>
                    <a:cubicBezTo>
                      <a:pt x="1910" y="36"/>
                      <a:pt x="1724" y="0"/>
                      <a:pt x="1540"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8" name="Google Shape;288;p29"/>
            <p:cNvGrpSpPr/>
            <p:nvPr/>
          </p:nvGrpSpPr>
          <p:grpSpPr>
            <a:xfrm rot="10800000">
              <a:off x="2618037" y="4358300"/>
              <a:ext cx="72367" cy="518274"/>
              <a:chOff x="-4201325" y="-449025"/>
              <a:chExt cx="74200" cy="531400"/>
            </a:xfrm>
          </p:grpSpPr>
          <p:sp>
            <p:nvSpPr>
              <p:cNvPr id="289" name="Google Shape;289;p29"/>
              <p:cNvSpPr/>
              <p:nvPr/>
            </p:nvSpPr>
            <p:spPr>
              <a:xfrm>
                <a:off x="-4170425" y="-413325"/>
                <a:ext cx="13050" cy="495700"/>
              </a:xfrm>
              <a:custGeom>
                <a:avLst/>
                <a:gdLst/>
                <a:ahLst/>
                <a:cxnLst/>
                <a:rect l="l" t="t" r="r" b="b"/>
                <a:pathLst>
                  <a:path w="522" h="19828" extrusionOk="0">
                    <a:moveTo>
                      <a:pt x="0" y="0"/>
                    </a:moveTo>
                    <a:lnTo>
                      <a:pt x="0" y="19828"/>
                    </a:lnTo>
                    <a:lnTo>
                      <a:pt x="521" y="19828"/>
                    </a:lnTo>
                    <a:lnTo>
                      <a:pt x="521" y="0"/>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9"/>
              <p:cNvSpPr/>
              <p:nvPr/>
            </p:nvSpPr>
            <p:spPr>
              <a:xfrm>
                <a:off x="-4194325" y="-442500"/>
                <a:ext cx="60700" cy="58400"/>
              </a:xfrm>
              <a:custGeom>
                <a:avLst/>
                <a:gdLst/>
                <a:ahLst/>
                <a:cxnLst/>
                <a:rect l="l" t="t" r="r" b="b"/>
                <a:pathLst>
                  <a:path w="2428" h="2336" extrusionOk="0">
                    <a:moveTo>
                      <a:pt x="1260" y="0"/>
                    </a:moveTo>
                    <a:cubicBezTo>
                      <a:pt x="788" y="0"/>
                      <a:pt x="363" y="285"/>
                      <a:pt x="181" y="720"/>
                    </a:cubicBezTo>
                    <a:cubicBezTo>
                      <a:pt x="1" y="1156"/>
                      <a:pt x="101" y="1659"/>
                      <a:pt x="434" y="1993"/>
                    </a:cubicBezTo>
                    <a:cubicBezTo>
                      <a:pt x="658" y="2217"/>
                      <a:pt x="957" y="2335"/>
                      <a:pt x="1260" y="2335"/>
                    </a:cubicBezTo>
                    <a:cubicBezTo>
                      <a:pt x="1411" y="2335"/>
                      <a:pt x="1563" y="2306"/>
                      <a:pt x="1707" y="2246"/>
                    </a:cubicBezTo>
                    <a:cubicBezTo>
                      <a:pt x="2143" y="2066"/>
                      <a:pt x="2428" y="1640"/>
                      <a:pt x="2428" y="1167"/>
                    </a:cubicBezTo>
                    <a:cubicBezTo>
                      <a:pt x="2428" y="523"/>
                      <a:pt x="1906" y="0"/>
                      <a:pt x="1260"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9"/>
              <p:cNvSpPr/>
              <p:nvPr/>
            </p:nvSpPr>
            <p:spPr>
              <a:xfrm>
                <a:off x="-4201325" y="-449025"/>
                <a:ext cx="74200" cy="71400"/>
              </a:xfrm>
              <a:custGeom>
                <a:avLst/>
                <a:gdLst/>
                <a:ahLst/>
                <a:cxnLst/>
                <a:rect l="l" t="t" r="r" b="b"/>
                <a:pathLst>
                  <a:path w="2968" h="2856" extrusionOk="0">
                    <a:moveTo>
                      <a:pt x="1540" y="521"/>
                    </a:moveTo>
                    <a:lnTo>
                      <a:pt x="1540" y="523"/>
                    </a:lnTo>
                    <a:cubicBezTo>
                      <a:pt x="2042" y="523"/>
                      <a:pt x="2447" y="928"/>
                      <a:pt x="2447" y="1428"/>
                    </a:cubicBezTo>
                    <a:cubicBezTo>
                      <a:pt x="2447" y="1795"/>
                      <a:pt x="2227" y="2126"/>
                      <a:pt x="1888" y="2266"/>
                    </a:cubicBezTo>
                    <a:cubicBezTo>
                      <a:pt x="1775" y="2313"/>
                      <a:pt x="1658" y="2335"/>
                      <a:pt x="1541" y="2335"/>
                    </a:cubicBezTo>
                    <a:cubicBezTo>
                      <a:pt x="1305" y="2335"/>
                      <a:pt x="1073" y="2243"/>
                      <a:pt x="898" y="2070"/>
                    </a:cubicBezTo>
                    <a:cubicBezTo>
                      <a:pt x="639" y="1811"/>
                      <a:pt x="562" y="1420"/>
                      <a:pt x="702" y="1081"/>
                    </a:cubicBezTo>
                    <a:cubicBezTo>
                      <a:pt x="843" y="743"/>
                      <a:pt x="1173" y="521"/>
                      <a:pt x="1540" y="521"/>
                    </a:cubicBezTo>
                    <a:close/>
                    <a:moveTo>
                      <a:pt x="1541" y="1"/>
                    </a:moveTo>
                    <a:cubicBezTo>
                      <a:pt x="1169" y="1"/>
                      <a:pt x="804" y="146"/>
                      <a:pt x="530" y="418"/>
                    </a:cubicBezTo>
                    <a:cubicBezTo>
                      <a:pt x="122" y="828"/>
                      <a:pt x="0" y="1442"/>
                      <a:pt x="222" y="1974"/>
                    </a:cubicBezTo>
                    <a:cubicBezTo>
                      <a:pt x="442" y="2508"/>
                      <a:pt x="963" y="2856"/>
                      <a:pt x="1540" y="2856"/>
                    </a:cubicBezTo>
                    <a:cubicBezTo>
                      <a:pt x="2329" y="2855"/>
                      <a:pt x="2967" y="2217"/>
                      <a:pt x="2968" y="1428"/>
                    </a:cubicBezTo>
                    <a:cubicBezTo>
                      <a:pt x="2968" y="851"/>
                      <a:pt x="2620" y="330"/>
                      <a:pt x="2088" y="110"/>
                    </a:cubicBezTo>
                    <a:cubicBezTo>
                      <a:pt x="1911" y="36"/>
                      <a:pt x="1725" y="1"/>
                      <a:pt x="1541"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36" name="Google Shape;159;p29"/>
          <p:cNvSpPr txBox="1">
            <a:spLocks/>
          </p:cNvSpPr>
          <p:nvPr/>
        </p:nvSpPr>
        <p:spPr>
          <a:xfrm>
            <a:off x="4379562" y="1525341"/>
            <a:ext cx="2546685" cy="468863"/>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1F1C51"/>
              </a:buClr>
              <a:buSzPts val="4800"/>
              <a:buFont typeface="Viga"/>
              <a:buNone/>
              <a:defRPr sz="4800" b="0" i="0" u="none" strike="noStrike" cap="none">
                <a:solidFill>
                  <a:srgbClr val="1F1C51"/>
                </a:solidFill>
                <a:latin typeface="Viga"/>
                <a:ea typeface="Viga"/>
                <a:cs typeface="Viga"/>
                <a:sym typeface="Viga"/>
              </a:defRPr>
            </a:lvl1pPr>
            <a:lvl2pPr marR="0" lvl="1" algn="l" rtl="0">
              <a:lnSpc>
                <a:spcPct val="100000"/>
              </a:lnSpc>
              <a:spcBef>
                <a:spcPts val="0"/>
              </a:spcBef>
              <a:spcAft>
                <a:spcPts val="0"/>
              </a:spcAft>
              <a:buClr>
                <a:srgbClr val="1F1C51"/>
              </a:buClr>
              <a:buSzPts val="6000"/>
              <a:buFont typeface="Arial"/>
              <a:buNone/>
              <a:defRPr sz="6000" b="0" i="0" u="none" strike="noStrike" cap="none">
                <a:solidFill>
                  <a:srgbClr val="1F1C51"/>
                </a:solidFill>
                <a:latin typeface="Arial"/>
                <a:ea typeface="Arial"/>
                <a:cs typeface="Arial"/>
                <a:sym typeface="Arial"/>
              </a:defRPr>
            </a:lvl2pPr>
            <a:lvl3pPr marR="0" lvl="2" algn="l" rtl="0">
              <a:lnSpc>
                <a:spcPct val="100000"/>
              </a:lnSpc>
              <a:spcBef>
                <a:spcPts val="0"/>
              </a:spcBef>
              <a:spcAft>
                <a:spcPts val="0"/>
              </a:spcAft>
              <a:buClr>
                <a:srgbClr val="1F1C51"/>
              </a:buClr>
              <a:buSzPts val="6000"/>
              <a:buFont typeface="Arial"/>
              <a:buNone/>
              <a:defRPr sz="6000" b="0" i="0" u="none" strike="noStrike" cap="none">
                <a:solidFill>
                  <a:srgbClr val="1F1C51"/>
                </a:solidFill>
                <a:latin typeface="Arial"/>
                <a:ea typeface="Arial"/>
                <a:cs typeface="Arial"/>
                <a:sym typeface="Arial"/>
              </a:defRPr>
            </a:lvl3pPr>
            <a:lvl4pPr marR="0" lvl="3" algn="l" rtl="0">
              <a:lnSpc>
                <a:spcPct val="100000"/>
              </a:lnSpc>
              <a:spcBef>
                <a:spcPts val="0"/>
              </a:spcBef>
              <a:spcAft>
                <a:spcPts val="0"/>
              </a:spcAft>
              <a:buClr>
                <a:srgbClr val="1F1C51"/>
              </a:buClr>
              <a:buSzPts val="6000"/>
              <a:buFont typeface="Arial"/>
              <a:buNone/>
              <a:defRPr sz="6000" b="0" i="0" u="none" strike="noStrike" cap="none">
                <a:solidFill>
                  <a:srgbClr val="1F1C51"/>
                </a:solidFill>
                <a:latin typeface="Arial"/>
                <a:ea typeface="Arial"/>
                <a:cs typeface="Arial"/>
                <a:sym typeface="Arial"/>
              </a:defRPr>
            </a:lvl4pPr>
            <a:lvl5pPr marR="0" lvl="4" algn="l" rtl="0">
              <a:lnSpc>
                <a:spcPct val="100000"/>
              </a:lnSpc>
              <a:spcBef>
                <a:spcPts val="0"/>
              </a:spcBef>
              <a:spcAft>
                <a:spcPts val="0"/>
              </a:spcAft>
              <a:buClr>
                <a:srgbClr val="1F1C51"/>
              </a:buClr>
              <a:buSzPts val="6000"/>
              <a:buFont typeface="Arial"/>
              <a:buNone/>
              <a:defRPr sz="6000" b="0" i="0" u="none" strike="noStrike" cap="none">
                <a:solidFill>
                  <a:srgbClr val="1F1C51"/>
                </a:solidFill>
                <a:latin typeface="Arial"/>
                <a:ea typeface="Arial"/>
                <a:cs typeface="Arial"/>
                <a:sym typeface="Arial"/>
              </a:defRPr>
            </a:lvl5pPr>
            <a:lvl6pPr marR="0" lvl="5" algn="l" rtl="0">
              <a:lnSpc>
                <a:spcPct val="100000"/>
              </a:lnSpc>
              <a:spcBef>
                <a:spcPts val="0"/>
              </a:spcBef>
              <a:spcAft>
                <a:spcPts val="0"/>
              </a:spcAft>
              <a:buClr>
                <a:srgbClr val="1F1C51"/>
              </a:buClr>
              <a:buSzPts val="6000"/>
              <a:buFont typeface="Arial"/>
              <a:buNone/>
              <a:defRPr sz="6000" b="0" i="0" u="none" strike="noStrike" cap="none">
                <a:solidFill>
                  <a:srgbClr val="1F1C51"/>
                </a:solidFill>
                <a:latin typeface="Arial"/>
                <a:ea typeface="Arial"/>
                <a:cs typeface="Arial"/>
                <a:sym typeface="Arial"/>
              </a:defRPr>
            </a:lvl6pPr>
            <a:lvl7pPr marR="0" lvl="6" algn="l" rtl="0">
              <a:lnSpc>
                <a:spcPct val="100000"/>
              </a:lnSpc>
              <a:spcBef>
                <a:spcPts val="0"/>
              </a:spcBef>
              <a:spcAft>
                <a:spcPts val="0"/>
              </a:spcAft>
              <a:buClr>
                <a:srgbClr val="1F1C51"/>
              </a:buClr>
              <a:buSzPts val="6000"/>
              <a:buFont typeface="Arial"/>
              <a:buNone/>
              <a:defRPr sz="6000" b="0" i="0" u="none" strike="noStrike" cap="none">
                <a:solidFill>
                  <a:srgbClr val="1F1C51"/>
                </a:solidFill>
                <a:latin typeface="Arial"/>
                <a:ea typeface="Arial"/>
                <a:cs typeface="Arial"/>
                <a:sym typeface="Arial"/>
              </a:defRPr>
            </a:lvl7pPr>
            <a:lvl8pPr marR="0" lvl="7" algn="l" rtl="0">
              <a:lnSpc>
                <a:spcPct val="100000"/>
              </a:lnSpc>
              <a:spcBef>
                <a:spcPts val="0"/>
              </a:spcBef>
              <a:spcAft>
                <a:spcPts val="0"/>
              </a:spcAft>
              <a:buClr>
                <a:srgbClr val="1F1C51"/>
              </a:buClr>
              <a:buSzPts val="6000"/>
              <a:buFont typeface="Arial"/>
              <a:buNone/>
              <a:defRPr sz="6000" b="0" i="0" u="none" strike="noStrike" cap="none">
                <a:solidFill>
                  <a:srgbClr val="1F1C51"/>
                </a:solidFill>
                <a:latin typeface="Arial"/>
                <a:ea typeface="Arial"/>
                <a:cs typeface="Arial"/>
                <a:sym typeface="Arial"/>
              </a:defRPr>
            </a:lvl8pPr>
            <a:lvl9pPr marR="0" lvl="8" algn="l" rtl="0">
              <a:lnSpc>
                <a:spcPct val="100000"/>
              </a:lnSpc>
              <a:spcBef>
                <a:spcPts val="0"/>
              </a:spcBef>
              <a:spcAft>
                <a:spcPts val="0"/>
              </a:spcAft>
              <a:buClr>
                <a:srgbClr val="1F1C51"/>
              </a:buClr>
              <a:buSzPts val="6000"/>
              <a:buFont typeface="Arial"/>
              <a:buNone/>
              <a:defRPr sz="6000" b="0" i="0" u="none" strike="noStrike" cap="none">
                <a:solidFill>
                  <a:srgbClr val="1F1C51"/>
                </a:solidFill>
                <a:latin typeface="Arial"/>
                <a:ea typeface="Arial"/>
                <a:cs typeface="Arial"/>
                <a:sym typeface="Arial"/>
              </a:defRPr>
            </a:lvl9pPr>
          </a:lstStyle>
          <a:p>
            <a:r>
              <a:rPr lang="en-US" sz="2500" b="1" dirty="0">
                <a:solidFill>
                  <a:srgbClr val="145CAC"/>
                </a:solidFill>
                <a:latin typeface="Verdana" panose="020B0604030504040204" pitchFamily="34" charset="0"/>
                <a:ea typeface="Verdana" panose="020B0604030504040204" pitchFamily="34" charset="0"/>
              </a:rPr>
              <a:t>ĐỊNH NGHĨA</a:t>
            </a:r>
          </a:p>
        </p:txBody>
      </p:sp>
      <p:pic>
        <p:nvPicPr>
          <p:cNvPr id="3" name="Picture 2" descr="Icon&#10;&#10;Description automatically generated">
            <a:extLst>
              <a:ext uri="{FF2B5EF4-FFF2-40B4-BE49-F238E27FC236}">
                <a16:creationId xmlns:a16="http://schemas.microsoft.com/office/drawing/2014/main" id="{FF312258-98A8-0904-A3E2-E8116B603CC0}"/>
              </a:ext>
            </a:extLst>
          </p:cNvPr>
          <p:cNvPicPr/>
          <p:nvPr/>
        </p:nvPicPr>
        <p:blipFill>
          <a:blip r:embed="rId3"/>
          <a:stretch>
            <a:fillRect/>
          </a:stretch>
        </p:blipFill>
        <p:spPr>
          <a:xfrm>
            <a:off x="7625487" y="192223"/>
            <a:ext cx="1379070" cy="25044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7" name="Google Shape;297;p30"/>
          <p:cNvSpPr txBox="1">
            <a:spLocks noGrp="1"/>
          </p:cNvSpPr>
          <p:nvPr>
            <p:ph type="title"/>
          </p:nvPr>
        </p:nvSpPr>
        <p:spPr>
          <a:xfrm>
            <a:off x="365414" y="24513"/>
            <a:ext cx="6084000" cy="53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latin typeface="Verdana" panose="020B0604030504040204" pitchFamily="34" charset="0"/>
                <a:ea typeface="Verdana" panose="020B0604030504040204" pitchFamily="34" charset="0"/>
              </a:rPr>
              <a:t>CÔNG NGHỆ QRYPTO</a:t>
            </a:r>
            <a:endParaRPr b="1" dirty="0">
              <a:latin typeface="Verdana" panose="020B0604030504040204" pitchFamily="34" charset="0"/>
              <a:ea typeface="Verdana" panose="020B0604030504040204" pitchFamily="34" charset="0"/>
            </a:endParaRPr>
          </a:p>
        </p:txBody>
      </p:sp>
      <p:sp>
        <p:nvSpPr>
          <p:cNvPr id="6" name="Rectangle 5">
            <a:extLst>
              <a:ext uri="{FF2B5EF4-FFF2-40B4-BE49-F238E27FC236}">
                <a16:creationId xmlns:a16="http://schemas.microsoft.com/office/drawing/2014/main" id="{627D504A-90AB-4791-867A-6601822EF24E}"/>
              </a:ext>
            </a:extLst>
          </p:cNvPr>
          <p:cNvSpPr/>
          <p:nvPr/>
        </p:nvSpPr>
        <p:spPr>
          <a:xfrm>
            <a:off x="158496" y="1093883"/>
            <a:ext cx="5424611" cy="1698285"/>
          </a:xfrm>
          <a:prstGeom prst="rect">
            <a:avLst/>
          </a:prstGeom>
        </p:spPr>
        <p:txBody>
          <a:bodyPr wrap="square">
            <a:spAutoFit/>
          </a:bodyPr>
          <a:lstStyle/>
          <a:p>
            <a:pPr algn="just">
              <a:lnSpc>
                <a:spcPct val="150000"/>
              </a:lnSpc>
            </a:pPr>
            <a:r>
              <a:rPr lang="vi-VN" sz="1800" dirty="0">
                <a:solidFill>
                  <a:srgbClr val="002060"/>
                </a:solidFill>
                <a:latin typeface="Verdana" panose="020B0604030504040204" pitchFamily="34" charset="0"/>
                <a:ea typeface="Verdana" panose="020B0604030504040204" pitchFamily="34" charset="0"/>
              </a:rPr>
              <a:t>Công nghệ QRYPTO cho phép các tổ chức hiện thực việc bảo vệ tài liệu bằng cách ký điện tử trong mã QR và cung cấp khả năng xác thực nhanh phân tán bởi các bên thứ ba</a:t>
            </a:r>
            <a:r>
              <a:rPr lang="en-US" sz="1800" dirty="0">
                <a:solidFill>
                  <a:srgbClr val="002060"/>
                </a:solidFill>
                <a:latin typeface="Verdana" panose="020B0604030504040204" pitchFamily="34" charset="0"/>
                <a:ea typeface="Verdana" panose="020B0604030504040204" pitchFamily="34" charset="0"/>
              </a:rPr>
              <a:t>.</a:t>
            </a:r>
            <a:endParaRPr lang="en-US" sz="1800" dirty="0">
              <a:solidFill>
                <a:srgbClr val="002060"/>
              </a:solidFill>
              <a:latin typeface="Verdana" panose="020B0604030504040204" pitchFamily="34" charset="0"/>
              <a:ea typeface="Verdana" panose="020B0604030504040204" pitchFamily="34" charset="0"/>
              <a:cs typeface="Poppins" panose="00000500000000000000" pitchFamily="2" charset="0"/>
            </a:endParaRPr>
          </a:p>
        </p:txBody>
      </p:sp>
      <p:pic>
        <p:nvPicPr>
          <p:cNvPr id="7" name="Picture 6">
            <a:extLst>
              <a:ext uri="{FF2B5EF4-FFF2-40B4-BE49-F238E27FC236}">
                <a16:creationId xmlns:a16="http://schemas.microsoft.com/office/drawing/2014/main" id="{5DEAA88D-688B-DD4D-8272-32D610217BEA}"/>
              </a:ext>
            </a:extLst>
          </p:cNvPr>
          <p:cNvPicPr>
            <a:picLocks noChangeAspect="1"/>
          </p:cNvPicPr>
          <p:nvPr/>
        </p:nvPicPr>
        <p:blipFill>
          <a:blip r:embed="rId3"/>
          <a:stretch>
            <a:fillRect/>
          </a:stretch>
        </p:blipFill>
        <p:spPr>
          <a:xfrm>
            <a:off x="5865869" y="471024"/>
            <a:ext cx="3278131" cy="4672476"/>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48436" y="3100055"/>
            <a:ext cx="2534412" cy="1714833"/>
          </a:xfrm>
          <a:prstGeom prst="rect">
            <a:avLst/>
          </a:prstGeom>
        </p:spPr>
      </p:pic>
      <p:grpSp>
        <p:nvGrpSpPr>
          <p:cNvPr id="5" name="Group 4"/>
          <p:cNvGrpSpPr/>
          <p:nvPr/>
        </p:nvGrpSpPr>
        <p:grpSpPr>
          <a:xfrm>
            <a:off x="6995353" y="526326"/>
            <a:ext cx="1990151" cy="1095210"/>
            <a:chOff x="6995353" y="526326"/>
            <a:chExt cx="1990151" cy="1095210"/>
          </a:xfrm>
        </p:grpSpPr>
        <p:sp>
          <p:nvSpPr>
            <p:cNvPr id="4" name="Rectangle 3"/>
            <p:cNvSpPr/>
            <p:nvPr/>
          </p:nvSpPr>
          <p:spPr>
            <a:xfrm>
              <a:off x="7750610" y="526326"/>
              <a:ext cx="1234894" cy="109521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oogle Shape;1883;p90"/>
            <p:cNvGrpSpPr/>
            <p:nvPr/>
          </p:nvGrpSpPr>
          <p:grpSpPr>
            <a:xfrm>
              <a:off x="6995353" y="649202"/>
              <a:ext cx="522092" cy="228673"/>
              <a:chOff x="4662475" y="1976500"/>
              <a:chExt cx="68725" cy="36625"/>
            </a:xfrm>
            <a:solidFill>
              <a:srgbClr val="FF0000"/>
            </a:solidFill>
          </p:grpSpPr>
          <p:sp>
            <p:nvSpPr>
              <p:cNvPr id="18" name="Google Shape;1884;p90"/>
              <p:cNvSpPr/>
              <p:nvPr/>
            </p:nvSpPr>
            <p:spPr>
              <a:xfrm>
                <a:off x="4690800" y="1976500"/>
                <a:ext cx="40400" cy="36625"/>
              </a:xfrm>
              <a:custGeom>
                <a:avLst/>
                <a:gdLst/>
                <a:ahLst/>
                <a:cxnLst/>
                <a:rect l="l" t="t" r="r" b="b"/>
                <a:pathLst>
                  <a:path w="1616" h="1465" extrusionOk="0">
                    <a:moveTo>
                      <a:pt x="887" y="0"/>
                    </a:moveTo>
                    <a:lnTo>
                      <a:pt x="692" y="188"/>
                    </a:lnTo>
                    <a:lnTo>
                      <a:pt x="1104" y="599"/>
                    </a:lnTo>
                    <a:lnTo>
                      <a:pt x="0" y="599"/>
                    </a:lnTo>
                    <a:lnTo>
                      <a:pt x="0" y="866"/>
                    </a:lnTo>
                    <a:lnTo>
                      <a:pt x="1104" y="866"/>
                    </a:lnTo>
                    <a:lnTo>
                      <a:pt x="692" y="1269"/>
                    </a:lnTo>
                    <a:lnTo>
                      <a:pt x="887" y="1464"/>
                    </a:lnTo>
                    <a:lnTo>
                      <a:pt x="1616" y="729"/>
                    </a:lnTo>
                    <a:lnTo>
                      <a:pt x="887" y="0"/>
                    </a:lnTo>
                    <a:close/>
                  </a:path>
                </a:pathLst>
              </a:custGeom>
              <a:grpFill/>
              <a:ln>
                <a:solidFill>
                  <a:srgbClr val="FF0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0000"/>
                  </a:solidFill>
                </a:endParaRPr>
              </a:p>
            </p:txBody>
          </p:sp>
          <p:sp>
            <p:nvSpPr>
              <p:cNvPr id="19" name="Google Shape;1885;p90"/>
              <p:cNvSpPr/>
              <p:nvPr/>
            </p:nvSpPr>
            <p:spPr>
              <a:xfrm>
                <a:off x="4674375" y="1991450"/>
                <a:ext cx="10675" cy="6700"/>
              </a:xfrm>
              <a:custGeom>
                <a:avLst/>
                <a:gdLst/>
                <a:ahLst/>
                <a:cxnLst/>
                <a:rect l="l" t="t" r="r" b="b"/>
                <a:pathLst>
                  <a:path w="427" h="268" extrusionOk="0">
                    <a:moveTo>
                      <a:pt x="1" y="1"/>
                    </a:moveTo>
                    <a:lnTo>
                      <a:pt x="1" y="268"/>
                    </a:lnTo>
                    <a:lnTo>
                      <a:pt x="426" y="268"/>
                    </a:lnTo>
                    <a:lnTo>
                      <a:pt x="426" y="1"/>
                    </a:lnTo>
                    <a:close/>
                  </a:path>
                </a:pathLst>
              </a:custGeom>
              <a:grpFill/>
              <a:ln>
                <a:solidFill>
                  <a:srgbClr val="FF0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0000"/>
                  </a:solidFill>
                </a:endParaRPr>
              </a:p>
            </p:txBody>
          </p:sp>
          <p:sp>
            <p:nvSpPr>
              <p:cNvPr id="20" name="Google Shape;1886;p90"/>
              <p:cNvSpPr/>
              <p:nvPr/>
            </p:nvSpPr>
            <p:spPr>
              <a:xfrm>
                <a:off x="4662475" y="1991450"/>
                <a:ext cx="5625" cy="6700"/>
              </a:xfrm>
              <a:custGeom>
                <a:avLst/>
                <a:gdLst/>
                <a:ahLst/>
                <a:cxnLst/>
                <a:rect l="l" t="t" r="r" b="b"/>
                <a:pathLst>
                  <a:path w="225" h="268" extrusionOk="0">
                    <a:moveTo>
                      <a:pt x="1" y="1"/>
                    </a:moveTo>
                    <a:lnTo>
                      <a:pt x="1" y="268"/>
                    </a:lnTo>
                    <a:lnTo>
                      <a:pt x="224" y="268"/>
                    </a:lnTo>
                    <a:lnTo>
                      <a:pt x="224" y="1"/>
                    </a:lnTo>
                    <a:close/>
                  </a:path>
                </a:pathLst>
              </a:custGeom>
              <a:grpFill/>
              <a:ln>
                <a:solidFill>
                  <a:srgbClr val="FF0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0000"/>
                  </a:solidFill>
                </a:endParaRPr>
              </a:p>
            </p:txBody>
          </p:sp>
        </p:grpSp>
      </p:grpSp>
      <p:pic>
        <p:nvPicPr>
          <p:cNvPr id="2" name="Picture 1" descr="Icon&#10;&#10;Description automatically generated">
            <a:extLst>
              <a:ext uri="{FF2B5EF4-FFF2-40B4-BE49-F238E27FC236}">
                <a16:creationId xmlns:a16="http://schemas.microsoft.com/office/drawing/2014/main" id="{39F338AA-D125-8BF9-F6EE-E8359946D34B}"/>
              </a:ext>
            </a:extLst>
          </p:cNvPr>
          <p:cNvPicPr/>
          <p:nvPr/>
        </p:nvPicPr>
        <p:blipFill>
          <a:blip r:embed="rId5"/>
          <a:stretch>
            <a:fillRect/>
          </a:stretch>
        </p:blipFill>
        <p:spPr>
          <a:xfrm>
            <a:off x="7625487" y="192223"/>
            <a:ext cx="1379070" cy="2504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31"/>
          <p:cNvSpPr txBox="1">
            <a:spLocks noGrp="1"/>
          </p:cNvSpPr>
          <p:nvPr>
            <p:ph type="title" idx="6"/>
          </p:nvPr>
        </p:nvSpPr>
        <p:spPr>
          <a:xfrm>
            <a:off x="3377303" y="739713"/>
            <a:ext cx="1192200" cy="790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01</a:t>
            </a:r>
            <a:endParaRPr dirty="0"/>
          </a:p>
        </p:txBody>
      </p:sp>
      <p:cxnSp>
        <p:nvCxnSpPr>
          <p:cNvPr id="304" name="Google Shape;304;p31"/>
          <p:cNvCxnSpPr/>
          <p:nvPr/>
        </p:nvCxnSpPr>
        <p:spPr>
          <a:xfrm>
            <a:off x="4569503" y="689113"/>
            <a:ext cx="2497" cy="3988487"/>
          </a:xfrm>
          <a:prstGeom prst="straightConnector1">
            <a:avLst/>
          </a:prstGeom>
          <a:noFill/>
          <a:ln w="19050" cap="flat" cmpd="sng">
            <a:solidFill>
              <a:schemeClr val="lt1"/>
            </a:solidFill>
            <a:prstDash val="solid"/>
            <a:round/>
            <a:headEnd type="oval" w="med" len="med"/>
            <a:tailEnd type="oval" w="med" len="med"/>
          </a:ln>
        </p:spPr>
      </p:cxnSp>
      <p:sp>
        <p:nvSpPr>
          <p:cNvPr id="305" name="Google Shape;305;p31"/>
          <p:cNvSpPr txBox="1">
            <a:spLocks noGrp="1"/>
          </p:cNvSpPr>
          <p:nvPr>
            <p:ph type="ctrTitle"/>
          </p:nvPr>
        </p:nvSpPr>
        <p:spPr>
          <a:xfrm>
            <a:off x="414528" y="794726"/>
            <a:ext cx="2960273" cy="656834"/>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b="1" dirty="0">
                <a:solidFill>
                  <a:schemeClr val="lt2"/>
                </a:solidFill>
                <a:latin typeface="Verdana" panose="020B0604030504040204" pitchFamily="34" charset="0"/>
                <a:ea typeface="Verdana" panose="020B0604030504040204" pitchFamily="34" charset="0"/>
              </a:rPr>
              <a:t>Nền tảng lý thuyết và mô hình triển khai </a:t>
            </a:r>
            <a:endParaRPr b="1" dirty="0">
              <a:solidFill>
                <a:schemeClr val="lt2"/>
              </a:solidFill>
              <a:latin typeface="Verdana" panose="020B0604030504040204" pitchFamily="34" charset="0"/>
              <a:ea typeface="Verdana" panose="020B0604030504040204" pitchFamily="34" charset="0"/>
            </a:endParaRPr>
          </a:p>
        </p:txBody>
      </p:sp>
      <p:sp>
        <p:nvSpPr>
          <p:cNvPr id="307" name="Google Shape;307;p31"/>
          <p:cNvSpPr txBox="1">
            <a:spLocks noGrp="1"/>
          </p:cNvSpPr>
          <p:nvPr>
            <p:ph type="ctrTitle" idx="2"/>
          </p:nvPr>
        </p:nvSpPr>
        <p:spPr>
          <a:xfrm>
            <a:off x="646952" y="2403144"/>
            <a:ext cx="2729100" cy="462211"/>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b="1" dirty="0">
                <a:solidFill>
                  <a:schemeClr val="lt2"/>
                </a:solidFill>
                <a:latin typeface="Verdana" panose="020B0604030504040204" pitchFamily="34" charset="0"/>
                <a:ea typeface="Verdana" panose="020B0604030504040204" pitchFamily="34" charset="0"/>
              </a:rPr>
              <a:t>Các vấn đề QRYPTO và cách giải quyết</a:t>
            </a:r>
            <a:endParaRPr b="1" dirty="0">
              <a:solidFill>
                <a:schemeClr val="lt2"/>
              </a:solidFill>
              <a:latin typeface="Verdana" panose="020B0604030504040204" pitchFamily="34" charset="0"/>
              <a:ea typeface="Verdana" panose="020B0604030504040204" pitchFamily="34" charset="0"/>
            </a:endParaRPr>
          </a:p>
        </p:txBody>
      </p:sp>
      <p:sp>
        <p:nvSpPr>
          <p:cNvPr id="309" name="Google Shape;309;p31"/>
          <p:cNvSpPr txBox="1">
            <a:spLocks noGrp="1"/>
          </p:cNvSpPr>
          <p:nvPr>
            <p:ph type="ctrTitle" idx="4"/>
          </p:nvPr>
        </p:nvSpPr>
        <p:spPr>
          <a:xfrm>
            <a:off x="622295" y="3624501"/>
            <a:ext cx="2729100" cy="707109"/>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b="1" dirty="0">
                <a:solidFill>
                  <a:schemeClr val="lt2"/>
                </a:solidFill>
                <a:latin typeface="Verdana" panose="020B0604030504040204" pitchFamily="34" charset="0"/>
                <a:ea typeface="Verdana" panose="020B0604030504040204" pitchFamily="34" charset="0"/>
              </a:rPr>
              <a:t>Cách xác minh và tùy chọn thực hiện</a:t>
            </a:r>
            <a:endParaRPr b="1" dirty="0">
              <a:solidFill>
                <a:schemeClr val="lt2"/>
              </a:solidFill>
              <a:latin typeface="Verdana" panose="020B0604030504040204" pitchFamily="34" charset="0"/>
              <a:ea typeface="Verdana" panose="020B0604030504040204" pitchFamily="34" charset="0"/>
            </a:endParaRPr>
          </a:p>
        </p:txBody>
      </p:sp>
      <p:sp>
        <p:nvSpPr>
          <p:cNvPr id="311" name="Google Shape;311;p31"/>
          <p:cNvSpPr txBox="1">
            <a:spLocks noGrp="1"/>
          </p:cNvSpPr>
          <p:nvPr>
            <p:ph type="title" idx="7"/>
          </p:nvPr>
        </p:nvSpPr>
        <p:spPr>
          <a:xfrm>
            <a:off x="3377303" y="2176650"/>
            <a:ext cx="1192200" cy="790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02</a:t>
            </a:r>
            <a:endParaRPr/>
          </a:p>
        </p:txBody>
      </p:sp>
      <p:sp>
        <p:nvSpPr>
          <p:cNvPr id="312" name="Google Shape;312;p31"/>
          <p:cNvSpPr txBox="1">
            <a:spLocks noGrp="1"/>
          </p:cNvSpPr>
          <p:nvPr>
            <p:ph type="title" idx="8"/>
          </p:nvPr>
        </p:nvSpPr>
        <p:spPr>
          <a:xfrm>
            <a:off x="3377303" y="3613600"/>
            <a:ext cx="1192200" cy="790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03</a:t>
            </a:r>
            <a:endParaRPr/>
          </a:p>
        </p:txBody>
      </p:sp>
      <p:sp>
        <p:nvSpPr>
          <p:cNvPr id="313" name="Google Shape;313;p31"/>
          <p:cNvSpPr txBox="1">
            <a:spLocks noGrp="1"/>
          </p:cNvSpPr>
          <p:nvPr>
            <p:ph type="title" idx="9"/>
          </p:nvPr>
        </p:nvSpPr>
        <p:spPr>
          <a:xfrm>
            <a:off x="4574503" y="739713"/>
            <a:ext cx="1192200" cy="790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04</a:t>
            </a:r>
            <a:endParaRPr/>
          </a:p>
        </p:txBody>
      </p:sp>
      <p:sp>
        <p:nvSpPr>
          <p:cNvPr id="314" name="Google Shape;314;p31"/>
          <p:cNvSpPr txBox="1">
            <a:spLocks noGrp="1"/>
          </p:cNvSpPr>
          <p:nvPr>
            <p:ph type="title" idx="13"/>
          </p:nvPr>
        </p:nvSpPr>
        <p:spPr>
          <a:xfrm>
            <a:off x="4574503" y="2176650"/>
            <a:ext cx="1192200" cy="790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05</a:t>
            </a:r>
            <a:endParaRPr/>
          </a:p>
        </p:txBody>
      </p:sp>
      <p:sp>
        <p:nvSpPr>
          <p:cNvPr id="315" name="Google Shape;315;p31"/>
          <p:cNvSpPr txBox="1">
            <a:spLocks noGrp="1"/>
          </p:cNvSpPr>
          <p:nvPr>
            <p:ph type="title" idx="14"/>
          </p:nvPr>
        </p:nvSpPr>
        <p:spPr>
          <a:xfrm>
            <a:off x="4574503" y="3613600"/>
            <a:ext cx="1192200" cy="790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06</a:t>
            </a:r>
            <a:endParaRPr/>
          </a:p>
        </p:txBody>
      </p:sp>
      <p:sp>
        <p:nvSpPr>
          <p:cNvPr id="316" name="Google Shape;316;p31"/>
          <p:cNvSpPr txBox="1">
            <a:spLocks noGrp="1"/>
          </p:cNvSpPr>
          <p:nvPr>
            <p:ph type="ctrTitle" idx="15"/>
          </p:nvPr>
        </p:nvSpPr>
        <p:spPr>
          <a:xfrm>
            <a:off x="5842903" y="992840"/>
            <a:ext cx="2729100" cy="458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1" dirty="0">
                <a:solidFill>
                  <a:schemeClr val="lt2"/>
                </a:solidFill>
                <a:latin typeface="Verdana" panose="020B0604030504040204" pitchFamily="34" charset="0"/>
                <a:ea typeface="Verdana" panose="020B0604030504040204" pitchFamily="34" charset="0"/>
              </a:rPr>
              <a:t>Các kiểu QRYPTO và mô hình tin cậy </a:t>
            </a:r>
            <a:endParaRPr b="1" dirty="0">
              <a:solidFill>
                <a:schemeClr val="lt2"/>
              </a:solidFill>
              <a:latin typeface="Verdana" panose="020B0604030504040204" pitchFamily="34" charset="0"/>
              <a:ea typeface="Verdana" panose="020B0604030504040204" pitchFamily="34" charset="0"/>
            </a:endParaRPr>
          </a:p>
        </p:txBody>
      </p:sp>
      <p:sp>
        <p:nvSpPr>
          <p:cNvPr id="318" name="Google Shape;318;p31"/>
          <p:cNvSpPr txBox="1">
            <a:spLocks noGrp="1"/>
          </p:cNvSpPr>
          <p:nvPr>
            <p:ph type="ctrTitle" idx="17"/>
          </p:nvPr>
        </p:nvSpPr>
        <p:spPr>
          <a:xfrm>
            <a:off x="5842903" y="2347388"/>
            <a:ext cx="2923145" cy="458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1" dirty="0">
                <a:solidFill>
                  <a:schemeClr val="lt2"/>
                </a:solidFill>
                <a:latin typeface="Verdana" panose="020B0604030504040204" pitchFamily="34" charset="0"/>
                <a:ea typeface="Verdana" panose="020B0604030504040204" pitchFamily="34" charset="0"/>
              </a:rPr>
              <a:t>Ứng dụng triển khai</a:t>
            </a:r>
            <a:endParaRPr b="1" dirty="0">
              <a:solidFill>
                <a:schemeClr val="lt2"/>
              </a:solidFill>
              <a:latin typeface="Verdana" panose="020B0604030504040204" pitchFamily="34" charset="0"/>
              <a:ea typeface="Verdana" panose="020B0604030504040204" pitchFamily="34" charset="0"/>
            </a:endParaRPr>
          </a:p>
        </p:txBody>
      </p:sp>
      <p:sp>
        <p:nvSpPr>
          <p:cNvPr id="320" name="Google Shape;320;p31"/>
          <p:cNvSpPr txBox="1">
            <a:spLocks noGrp="1"/>
          </p:cNvSpPr>
          <p:nvPr>
            <p:ph type="ctrTitle" idx="19"/>
          </p:nvPr>
        </p:nvSpPr>
        <p:spPr>
          <a:xfrm>
            <a:off x="5842903" y="3761479"/>
            <a:ext cx="3301098" cy="458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1" dirty="0">
                <a:solidFill>
                  <a:schemeClr val="lt2"/>
                </a:solidFill>
                <a:latin typeface="Verdana" panose="020B0604030504040204" pitchFamily="34" charset="0"/>
                <a:ea typeface="Verdana" panose="020B0604030504040204" pitchFamily="34" charset="0"/>
              </a:rPr>
              <a:t>Tại sao chọn chúng tôi?</a:t>
            </a:r>
            <a:endParaRPr b="1" dirty="0">
              <a:solidFill>
                <a:schemeClr val="lt2"/>
              </a:solidFill>
              <a:latin typeface="Verdana" panose="020B0604030504040204" pitchFamily="34" charset="0"/>
              <a:ea typeface="Verdana" panose="020B0604030504040204" pitchFamily="34" charset="0"/>
            </a:endParaRPr>
          </a:p>
        </p:txBody>
      </p:sp>
      <p:cxnSp>
        <p:nvCxnSpPr>
          <p:cNvPr id="322" name="Google Shape;322;p31"/>
          <p:cNvCxnSpPr/>
          <p:nvPr/>
        </p:nvCxnSpPr>
        <p:spPr>
          <a:xfrm>
            <a:off x="902250" y="1857200"/>
            <a:ext cx="7339500" cy="0"/>
          </a:xfrm>
          <a:prstGeom prst="straightConnector1">
            <a:avLst/>
          </a:prstGeom>
          <a:noFill/>
          <a:ln w="19050" cap="flat" cmpd="sng">
            <a:solidFill>
              <a:schemeClr val="lt1"/>
            </a:solidFill>
            <a:prstDash val="solid"/>
            <a:round/>
            <a:headEnd type="oval" w="med" len="med"/>
            <a:tailEnd type="oval" w="med" len="med"/>
          </a:ln>
        </p:spPr>
      </p:cxnSp>
      <p:cxnSp>
        <p:nvCxnSpPr>
          <p:cNvPr id="323" name="Google Shape;323;p31"/>
          <p:cNvCxnSpPr/>
          <p:nvPr/>
        </p:nvCxnSpPr>
        <p:spPr>
          <a:xfrm>
            <a:off x="902250" y="3295675"/>
            <a:ext cx="7339500" cy="0"/>
          </a:xfrm>
          <a:prstGeom prst="straightConnector1">
            <a:avLst/>
          </a:prstGeom>
          <a:noFill/>
          <a:ln w="19050" cap="flat" cmpd="sng">
            <a:solidFill>
              <a:schemeClr val="lt1"/>
            </a:solidFill>
            <a:prstDash val="solid"/>
            <a:round/>
            <a:headEnd type="oval" w="med" len="med"/>
            <a:tailEnd type="oval" w="med" len="med"/>
          </a:ln>
        </p:spPr>
      </p:cxnSp>
      <p:sp>
        <p:nvSpPr>
          <p:cNvPr id="29" name="Google Shape;305;p31"/>
          <p:cNvSpPr txBox="1">
            <a:spLocks/>
          </p:cNvSpPr>
          <p:nvPr/>
        </p:nvSpPr>
        <p:spPr>
          <a:xfrm>
            <a:off x="3047917" y="101026"/>
            <a:ext cx="2960273" cy="488491"/>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1F1C51"/>
              </a:buClr>
              <a:buSzPts val="1800"/>
              <a:buFont typeface="Viga"/>
              <a:buNone/>
              <a:defRPr sz="1800" b="0" i="0" u="none" strike="noStrike" cap="none">
                <a:solidFill>
                  <a:srgbClr val="1F1C51"/>
                </a:solidFill>
                <a:latin typeface="Viga"/>
                <a:ea typeface="Viga"/>
                <a:cs typeface="Viga"/>
                <a:sym typeface="Viga"/>
              </a:defRPr>
            </a:lvl1pPr>
            <a:lvl2pPr marR="0" lvl="1" algn="r" rtl="0">
              <a:lnSpc>
                <a:spcPct val="100000"/>
              </a:lnSpc>
              <a:spcBef>
                <a:spcPts val="0"/>
              </a:spcBef>
              <a:spcAft>
                <a:spcPts val="0"/>
              </a:spcAft>
              <a:buClr>
                <a:srgbClr val="1F1C51"/>
              </a:buClr>
              <a:buSzPts val="1800"/>
              <a:buFont typeface="Arial"/>
              <a:buNone/>
              <a:defRPr sz="1800" b="0" i="0" u="none" strike="noStrike" cap="none">
                <a:solidFill>
                  <a:srgbClr val="1F1C51"/>
                </a:solidFill>
                <a:latin typeface="Arial"/>
                <a:ea typeface="Arial"/>
                <a:cs typeface="Arial"/>
                <a:sym typeface="Arial"/>
              </a:defRPr>
            </a:lvl2pPr>
            <a:lvl3pPr marR="0" lvl="2" algn="r" rtl="0">
              <a:lnSpc>
                <a:spcPct val="100000"/>
              </a:lnSpc>
              <a:spcBef>
                <a:spcPts val="0"/>
              </a:spcBef>
              <a:spcAft>
                <a:spcPts val="0"/>
              </a:spcAft>
              <a:buClr>
                <a:srgbClr val="1F1C51"/>
              </a:buClr>
              <a:buSzPts val="1800"/>
              <a:buFont typeface="Arial"/>
              <a:buNone/>
              <a:defRPr sz="1800" b="0" i="0" u="none" strike="noStrike" cap="none">
                <a:solidFill>
                  <a:srgbClr val="1F1C51"/>
                </a:solidFill>
                <a:latin typeface="Arial"/>
                <a:ea typeface="Arial"/>
                <a:cs typeface="Arial"/>
                <a:sym typeface="Arial"/>
              </a:defRPr>
            </a:lvl3pPr>
            <a:lvl4pPr marR="0" lvl="3" algn="r" rtl="0">
              <a:lnSpc>
                <a:spcPct val="100000"/>
              </a:lnSpc>
              <a:spcBef>
                <a:spcPts val="0"/>
              </a:spcBef>
              <a:spcAft>
                <a:spcPts val="0"/>
              </a:spcAft>
              <a:buClr>
                <a:srgbClr val="1F1C51"/>
              </a:buClr>
              <a:buSzPts val="1800"/>
              <a:buFont typeface="Arial"/>
              <a:buNone/>
              <a:defRPr sz="1800" b="0" i="0" u="none" strike="noStrike" cap="none">
                <a:solidFill>
                  <a:srgbClr val="1F1C51"/>
                </a:solidFill>
                <a:latin typeface="Arial"/>
                <a:ea typeface="Arial"/>
                <a:cs typeface="Arial"/>
                <a:sym typeface="Arial"/>
              </a:defRPr>
            </a:lvl4pPr>
            <a:lvl5pPr marR="0" lvl="4" algn="r" rtl="0">
              <a:lnSpc>
                <a:spcPct val="100000"/>
              </a:lnSpc>
              <a:spcBef>
                <a:spcPts val="0"/>
              </a:spcBef>
              <a:spcAft>
                <a:spcPts val="0"/>
              </a:spcAft>
              <a:buClr>
                <a:srgbClr val="1F1C51"/>
              </a:buClr>
              <a:buSzPts val="1800"/>
              <a:buFont typeface="Arial"/>
              <a:buNone/>
              <a:defRPr sz="1800" b="0" i="0" u="none" strike="noStrike" cap="none">
                <a:solidFill>
                  <a:srgbClr val="1F1C51"/>
                </a:solidFill>
                <a:latin typeface="Arial"/>
                <a:ea typeface="Arial"/>
                <a:cs typeface="Arial"/>
                <a:sym typeface="Arial"/>
              </a:defRPr>
            </a:lvl5pPr>
            <a:lvl6pPr marR="0" lvl="5" algn="r" rtl="0">
              <a:lnSpc>
                <a:spcPct val="100000"/>
              </a:lnSpc>
              <a:spcBef>
                <a:spcPts val="0"/>
              </a:spcBef>
              <a:spcAft>
                <a:spcPts val="0"/>
              </a:spcAft>
              <a:buClr>
                <a:srgbClr val="1F1C51"/>
              </a:buClr>
              <a:buSzPts val="1800"/>
              <a:buFont typeface="Arial"/>
              <a:buNone/>
              <a:defRPr sz="1800" b="0" i="0" u="none" strike="noStrike" cap="none">
                <a:solidFill>
                  <a:srgbClr val="1F1C51"/>
                </a:solidFill>
                <a:latin typeface="Arial"/>
                <a:ea typeface="Arial"/>
                <a:cs typeface="Arial"/>
                <a:sym typeface="Arial"/>
              </a:defRPr>
            </a:lvl6pPr>
            <a:lvl7pPr marR="0" lvl="6" algn="r" rtl="0">
              <a:lnSpc>
                <a:spcPct val="100000"/>
              </a:lnSpc>
              <a:spcBef>
                <a:spcPts val="0"/>
              </a:spcBef>
              <a:spcAft>
                <a:spcPts val="0"/>
              </a:spcAft>
              <a:buClr>
                <a:srgbClr val="1F1C51"/>
              </a:buClr>
              <a:buSzPts val="1800"/>
              <a:buFont typeface="Arial"/>
              <a:buNone/>
              <a:defRPr sz="1800" b="0" i="0" u="none" strike="noStrike" cap="none">
                <a:solidFill>
                  <a:srgbClr val="1F1C51"/>
                </a:solidFill>
                <a:latin typeface="Arial"/>
                <a:ea typeface="Arial"/>
                <a:cs typeface="Arial"/>
                <a:sym typeface="Arial"/>
              </a:defRPr>
            </a:lvl7pPr>
            <a:lvl8pPr marR="0" lvl="7" algn="r" rtl="0">
              <a:lnSpc>
                <a:spcPct val="100000"/>
              </a:lnSpc>
              <a:spcBef>
                <a:spcPts val="0"/>
              </a:spcBef>
              <a:spcAft>
                <a:spcPts val="0"/>
              </a:spcAft>
              <a:buClr>
                <a:srgbClr val="1F1C51"/>
              </a:buClr>
              <a:buSzPts val="1800"/>
              <a:buFont typeface="Arial"/>
              <a:buNone/>
              <a:defRPr sz="1800" b="0" i="0" u="none" strike="noStrike" cap="none">
                <a:solidFill>
                  <a:srgbClr val="1F1C51"/>
                </a:solidFill>
                <a:latin typeface="Arial"/>
                <a:ea typeface="Arial"/>
                <a:cs typeface="Arial"/>
                <a:sym typeface="Arial"/>
              </a:defRPr>
            </a:lvl8pPr>
            <a:lvl9pPr marR="0" lvl="8" algn="r" rtl="0">
              <a:lnSpc>
                <a:spcPct val="100000"/>
              </a:lnSpc>
              <a:spcBef>
                <a:spcPts val="0"/>
              </a:spcBef>
              <a:spcAft>
                <a:spcPts val="0"/>
              </a:spcAft>
              <a:buClr>
                <a:srgbClr val="1F1C51"/>
              </a:buClr>
              <a:buSzPts val="1800"/>
              <a:buFont typeface="Arial"/>
              <a:buNone/>
              <a:defRPr sz="1800" b="0" i="0" u="none" strike="noStrike" cap="none">
                <a:solidFill>
                  <a:srgbClr val="1F1C51"/>
                </a:solidFill>
                <a:latin typeface="Arial"/>
                <a:ea typeface="Arial"/>
                <a:cs typeface="Arial"/>
                <a:sym typeface="Arial"/>
              </a:defRPr>
            </a:lvl9pPr>
          </a:lstStyle>
          <a:p>
            <a:pPr algn="ctr"/>
            <a:r>
              <a:rPr lang="en-US" sz="2400" b="1" dirty="0">
                <a:solidFill>
                  <a:schemeClr val="lt2"/>
                </a:solidFill>
                <a:latin typeface="Verdana" panose="020B0604030504040204" pitchFamily="34" charset="0"/>
                <a:ea typeface="Verdana" panose="020B0604030504040204" pitchFamily="34" charset="0"/>
              </a:rPr>
              <a:t>MỤC LỤC</a:t>
            </a:r>
          </a:p>
        </p:txBody>
      </p:sp>
      <p:pic>
        <p:nvPicPr>
          <p:cNvPr id="2" name="Picture 1" descr="Icon&#10;&#10;Description automatically generated">
            <a:extLst>
              <a:ext uri="{FF2B5EF4-FFF2-40B4-BE49-F238E27FC236}">
                <a16:creationId xmlns:a16="http://schemas.microsoft.com/office/drawing/2014/main" id="{B13A79F2-A4CC-8D2C-D8C0-E1E95BC03329}"/>
              </a:ext>
            </a:extLst>
          </p:cNvPr>
          <p:cNvPicPr/>
          <p:nvPr/>
        </p:nvPicPr>
        <p:blipFill>
          <a:blip r:embed="rId3"/>
          <a:stretch>
            <a:fillRect/>
          </a:stretch>
        </p:blipFill>
        <p:spPr>
          <a:xfrm>
            <a:off x="7625487" y="192223"/>
            <a:ext cx="1379070" cy="25044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32"/>
          <p:cNvSpPr txBox="1">
            <a:spLocks noGrp="1"/>
          </p:cNvSpPr>
          <p:nvPr>
            <p:ph type="title"/>
          </p:nvPr>
        </p:nvSpPr>
        <p:spPr>
          <a:xfrm>
            <a:off x="214901" y="13950"/>
            <a:ext cx="8878955" cy="53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latin typeface="Verdana" panose="020B0604030504040204" pitchFamily="34" charset="0"/>
                <a:ea typeface="Verdana" panose="020B0604030504040204" pitchFamily="34" charset="0"/>
              </a:rPr>
              <a:t>NỀN TẢNG LÝ THUYẾT &amp; MÔ HÌNH TRIỂN KHAI</a:t>
            </a:r>
            <a:endParaRPr b="1" dirty="0">
              <a:latin typeface="Verdana" panose="020B0604030504040204" pitchFamily="34" charset="0"/>
              <a:ea typeface="Verdana" panose="020B0604030504040204" pitchFamily="34" charset="0"/>
            </a:endParaRPr>
          </a:p>
        </p:txBody>
      </p:sp>
      <p:sp>
        <p:nvSpPr>
          <p:cNvPr id="330" name="Google Shape;330;p32"/>
          <p:cNvSpPr/>
          <p:nvPr/>
        </p:nvSpPr>
        <p:spPr>
          <a:xfrm>
            <a:off x="3967912" y="2403209"/>
            <a:ext cx="12710" cy="35957"/>
          </a:xfrm>
          <a:custGeom>
            <a:avLst/>
            <a:gdLst/>
            <a:ahLst/>
            <a:cxnLst/>
            <a:rect l="l" t="t" r="r" b="b"/>
            <a:pathLst>
              <a:path w="667" h="1887" extrusionOk="0">
                <a:moveTo>
                  <a:pt x="506" y="0"/>
                </a:moveTo>
                <a:cubicBezTo>
                  <a:pt x="453" y="0"/>
                  <a:pt x="402" y="30"/>
                  <a:pt x="378" y="81"/>
                </a:cubicBezTo>
                <a:cubicBezTo>
                  <a:pt x="123" y="591"/>
                  <a:pt x="0" y="1135"/>
                  <a:pt x="0" y="1746"/>
                </a:cubicBezTo>
                <a:cubicBezTo>
                  <a:pt x="0" y="1824"/>
                  <a:pt x="63" y="1886"/>
                  <a:pt x="140" y="1886"/>
                </a:cubicBezTo>
                <a:cubicBezTo>
                  <a:pt x="218" y="1886"/>
                  <a:pt x="280" y="1824"/>
                  <a:pt x="280" y="1746"/>
                </a:cubicBezTo>
                <a:cubicBezTo>
                  <a:pt x="280" y="1181"/>
                  <a:pt x="394" y="677"/>
                  <a:pt x="630" y="206"/>
                </a:cubicBezTo>
                <a:cubicBezTo>
                  <a:pt x="667" y="136"/>
                  <a:pt x="639" y="50"/>
                  <a:pt x="569" y="15"/>
                </a:cubicBezTo>
                <a:cubicBezTo>
                  <a:pt x="549" y="5"/>
                  <a:pt x="527" y="0"/>
                  <a:pt x="50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Rectangle 1"/>
          <p:cNvSpPr/>
          <p:nvPr/>
        </p:nvSpPr>
        <p:spPr>
          <a:xfrm>
            <a:off x="5672478" y="1560476"/>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2</a:t>
            </a:r>
          </a:p>
        </p:txBody>
      </p:sp>
      <p:sp>
        <p:nvSpPr>
          <p:cNvPr id="325" name="Rectangle 324"/>
          <p:cNvSpPr/>
          <p:nvPr/>
        </p:nvSpPr>
        <p:spPr>
          <a:xfrm>
            <a:off x="5924176" y="2183174"/>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3</a:t>
            </a:r>
          </a:p>
        </p:txBody>
      </p:sp>
      <p:sp>
        <p:nvSpPr>
          <p:cNvPr id="6" name="Rectangle 5"/>
          <p:cNvSpPr/>
          <p:nvPr/>
        </p:nvSpPr>
        <p:spPr>
          <a:xfrm>
            <a:off x="4732637" y="2187576"/>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1</a:t>
            </a:r>
          </a:p>
        </p:txBody>
      </p:sp>
      <p:grpSp>
        <p:nvGrpSpPr>
          <p:cNvPr id="8" name="Group 7"/>
          <p:cNvGrpSpPr/>
          <p:nvPr/>
        </p:nvGrpSpPr>
        <p:grpSpPr>
          <a:xfrm>
            <a:off x="-2198603" y="1125924"/>
            <a:ext cx="4284149" cy="3393866"/>
            <a:chOff x="2235733" y="924696"/>
            <a:chExt cx="4284149" cy="3393866"/>
          </a:xfrm>
        </p:grpSpPr>
        <p:grpSp>
          <p:nvGrpSpPr>
            <p:cNvPr id="5" name="Group 4"/>
            <p:cNvGrpSpPr/>
            <p:nvPr/>
          </p:nvGrpSpPr>
          <p:grpSpPr>
            <a:xfrm>
              <a:off x="2235733" y="924696"/>
              <a:ext cx="4284149" cy="3393866"/>
              <a:chOff x="2235733" y="924696"/>
              <a:chExt cx="4284149" cy="3393866"/>
            </a:xfrm>
          </p:grpSpPr>
          <p:grpSp>
            <p:nvGrpSpPr>
              <p:cNvPr id="4" name="Group 3"/>
              <p:cNvGrpSpPr/>
              <p:nvPr/>
            </p:nvGrpSpPr>
            <p:grpSpPr>
              <a:xfrm>
                <a:off x="2235733" y="924696"/>
                <a:ext cx="4284149" cy="3393866"/>
                <a:chOff x="2235733" y="924696"/>
                <a:chExt cx="4284149" cy="3393866"/>
              </a:xfrm>
            </p:grpSpPr>
            <p:grpSp>
              <p:nvGrpSpPr>
                <p:cNvPr id="230" name="Google Shape;5216;p92"/>
                <p:cNvGrpSpPr/>
                <p:nvPr/>
              </p:nvGrpSpPr>
              <p:grpSpPr>
                <a:xfrm>
                  <a:off x="2235733" y="1536124"/>
                  <a:ext cx="4284149" cy="2194650"/>
                  <a:chOff x="724986" y="3605477"/>
                  <a:chExt cx="1333112" cy="682919"/>
                </a:xfrm>
              </p:grpSpPr>
              <p:grpSp>
                <p:nvGrpSpPr>
                  <p:cNvPr id="231" name="Google Shape;5217;p92"/>
                  <p:cNvGrpSpPr/>
                  <p:nvPr/>
                </p:nvGrpSpPr>
                <p:grpSpPr>
                  <a:xfrm>
                    <a:off x="1289102" y="3823629"/>
                    <a:ext cx="240442" cy="250435"/>
                    <a:chOff x="-165066" y="3843615"/>
                    <a:chExt cx="221259" cy="230455"/>
                  </a:xfrm>
                </p:grpSpPr>
                <p:sp>
                  <p:nvSpPr>
                    <p:cNvPr id="297" name="Google Shape;5218;p92"/>
                    <p:cNvSpPr/>
                    <p:nvPr/>
                  </p:nvSpPr>
                  <p:spPr>
                    <a:xfrm>
                      <a:off x="-165066" y="3843615"/>
                      <a:ext cx="106189" cy="230455"/>
                    </a:xfrm>
                    <a:custGeom>
                      <a:avLst/>
                      <a:gdLst/>
                      <a:ahLst/>
                      <a:cxnLst/>
                      <a:rect l="l" t="t" r="r" b="b"/>
                      <a:pathLst>
                        <a:path w="9076" h="19697" extrusionOk="0">
                          <a:moveTo>
                            <a:pt x="7950" y="0"/>
                          </a:moveTo>
                          <a:cubicBezTo>
                            <a:pt x="7325" y="0"/>
                            <a:pt x="7031" y="353"/>
                            <a:pt x="6905" y="861"/>
                          </a:cubicBezTo>
                          <a:cubicBezTo>
                            <a:pt x="6789" y="843"/>
                            <a:pt x="6673" y="834"/>
                            <a:pt x="6560" y="834"/>
                          </a:cubicBezTo>
                          <a:cubicBezTo>
                            <a:pt x="5374" y="834"/>
                            <a:pt x="4369" y="1804"/>
                            <a:pt x="4378" y="3035"/>
                          </a:cubicBezTo>
                          <a:cubicBezTo>
                            <a:pt x="4378" y="3093"/>
                            <a:pt x="4384" y="3152"/>
                            <a:pt x="4388" y="3210"/>
                          </a:cubicBezTo>
                          <a:cubicBezTo>
                            <a:pt x="4095" y="3091"/>
                            <a:pt x="3789" y="3034"/>
                            <a:pt x="3486" y="3034"/>
                          </a:cubicBezTo>
                          <a:cubicBezTo>
                            <a:pt x="2814" y="3034"/>
                            <a:pt x="2155" y="3317"/>
                            <a:pt x="1689" y="3841"/>
                          </a:cubicBezTo>
                          <a:cubicBezTo>
                            <a:pt x="1013" y="4601"/>
                            <a:pt x="893" y="5704"/>
                            <a:pt x="1385" y="6594"/>
                          </a:cubicBezTo>
                          <a:cubicBezTo>
                            <a:pt x="0" y="7697"/>
                            <a:pt x="117" y="9839"/>
                            <a:pt x="1618" y="10780"/>
                          </a:cubicBezTo>
                          <a:cubicBezTo>
                            <a:pt x="664" y="11961"/>
                            <a:pt x="1036" y="13721"/>
                            <a:pt x="2388" y="14417"/>
                          </a:cubicBezTo>
                          <a:cubicBezTo>
                            <a:pt x="2375" y="14508"/>
                            <a:pt x="2372" y="14595"/>
                            <a:pt x="2372" y="14685"/>
                          </a:cubicBezTo>
                          <a:cubicBezTo>
                            <a:pt x="2372" y="15776"/>
                            <a:pt x="3106" y="16727"/>
                            <a:pt x="4161" y="17002"/>
                          </a:cubicBezTo>
                          <a:cubicBezTo>
                            <a:pt x="4473" y="17901"/>
                            <a:pt x="5317" y="18472"/>
                            <a:pt x="6226" y="18472"/>
                          </a:cubicBezTo>
                          <a:cubicBezTo>
                            <a:pt x="6429" y="18472"/>
                            <a:pt x="6635" y="18443"/>
                            <a:pt x="6840" y="18383"/>
                          </a:cubicBezTo>
                          <a:cubicBezTo>
                            <a:pt x="6888" y="19128"/>
                            <a:pt x="7157" y="19697"/>
                            <a:pt x="7953" y="19697"/>
                          </a:cubicBezTo>
                          <a:cubicBezTo>
                            <a:pt x="9074" y="19697"/>
                            <a:pt x="9059" y="18730"/>
                            <a:pt x="9075" y="18730"/>
                          </a:cubicBezTo>
                          <a:cubicBezTo>
                            <a:pt x="9075" y="18730"/>
                            <a:pt x="9075" y="18730"/>
                            <a:pt x="9075" y="18730"/>
                          </a:cubicBezTo>
                          <a:cubicBezTo>
                            <a:pt x="9072" y="18726"/>
                            <a:pt x="9046" y="1055"/>
                            <a:pt x="9033" y="1055"/>
                          </a:cubicBezTo>
                          <a:cubicBezTo>
                            <a:pt x="9033" y="1055"/>
                            <a:pt x="9033" y="1055"/>
                            <a:pt x="9033" y="1055"/>
                          </a:cubicBezTo>
                          <a:cubicBezTo>
                            <a:pt x="9014" y="919"/>
                            <a:pt x="8982" y="790"/>
                            <a:pt x="8936" y="660"/>
                          </a:cubicBezTo>
                          <a:cubicBezTo>
                            <a:pt x="8784" y="259"/>
                            <a:pt x="8490" y="0"/>
                            <a:pt x="7950" y="0"/>
                          </a:cubicBezTo>
                          <a:close/>
                        </a:path>
                      </a:pathLst>
                    </a:custGeom>
                    <a:solidFill>
                      <a:srgbClr val="E4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5219;p92"/>
                    <p:cNvSpPr/>
                    <p:nvPr/>
                  </p:nvSpPr>
                  <p:spPr>
                    <a:xfrm>
                      <a:off x="-100985" y="3906105"/>
                      <a:ext cx="41804" cy="52708"/>
                    </a:xfrm>
                    <a:custGeom>
                      <a:avLst/>
                      <a:gdLst/>
                      <a:ahLst/>
                      <a:cxnLst/>
                      <a:rect l="l" t="t" r="r" b="b"/>
                      <a:pathLst>
                        <a:path w="3573" h="4505" fill="none" extrusionOk="0">
                          <a:moveTo>
                            <a:pt x="3573" y="1"/>
                          </a:moveTo>
                          <a:cubicBezTo>
                            <a:pt x="3573" y="1"/>
                            <a:pt x="1" y="221"/>
                            <a:pt x="997" y="4504"/>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5220;p92"/>
                    <p:cNvSpPr/>
                    <p:nvPr/>
                  </p:nvSpPr>
                  <p:spPr>
                    <a:xfrm>
                      <a:off x="-86594" y="3875146"/>
                      <a:ext cx="27296" cy="25717"/>
                    </a:xfrm>
                    <a:custGeom>
                      <a:avLst/>
                      <a:gdLst/>
                      <a:ahLst/>
                      <a:cxnLst/>
                      <a:rect l="l" t="t" r="r" b="b"/>
                      <a:pathLst>
                        <a:path w="2333" h="2198" fill="none" extrusionOk="0">
                          <a:moveTo>
                            <a:pt x="0" y="696"/>
                          </a:moveTo>
                          <a:cubicBezTo>
                            <a:pt x="0" y="696"/>
                            <a:pt x="2333" y="0"/>
                            <a:pt x="2333" y="2197"/>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5221;p92"/>
                    <p:cNvSpPr/>
                    <p:nvPr/>
                  </p:nvSpPr>
                  <p:spPr>
                    <a:xfrm>
                      <a:off x="-113855" y="3879078"/>
                      <a:ext cx="8986" cy="21785"/>
                    </a:xfrm>
                    <a:custGeom>
                      <a:avLst/>
                      <a:gdLst/>
                      <a:ahLst/>
                      <a:cxnLst/>
                      <a:rect l="l" t="t" r="r" b="b"/>
                      <a:pathLst>
                        <a:path w="768" h="1862" fill="none" extrusionOk="0">
                          <a:moveTo>
                            <a:pt x="1" y="1"/>
                          </a:moveTo>
                          <a:cubicBezTo>
                            <a:pt x="1" y="1"/>
                            <a:pt x="1" y="1056"/>
                            <a:pt x="768" y="1861"/>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5222;p92"/>
                    <p:cNvSpPr/>
                    <p:nvPr/>
                  </p:nvSpPr>
                  <p:spPr>
                    <a:xfrm>
                      <a:off x="-148861" y="3908679"/>
                      <a:ext cx="53340" cy="15538"/>
                    </a:xfrm>
                    <a:custGeom>
                      <a:avLst/>
                      <a:gdLst/>
                      <a:ahLst/>
                      <a:cxnLst/>
                      <a:rect l="l" t="t" r="r" b="b"/>
                      <a:pathLst>
                        <a:path w="4559" h="1328" fill="none" extrusionOk="0">
                          <a:moveTo>
                            <a:pt x="0" y="1030"/>
                          </a:moveTo>
                          <a:cubicBezTo>
                            <a:pt x="1301" y="1"/>
                            <a:pt x="2559" y="1327"/>
                            <a:pt x="2559" y="1327"/>
                          </a:cubicBezTo>
                          <a:cubicBezTo>
                            <a:pt x="2559" y="1327"/>
                            <a:pt x="2828" y="150"/>
                            <a:pt x="4559" y="642"/>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5223;p92"/>
                    <p:cNvSpPr/>
                    <p:nvPr/>
                  </p:nvSpPr>
                  <p:spPr>
                    <a:xfrm>
                      <a:off x="-137430" y="3963493"/>
                      <a:ext cx="28092" cy="51948"/>
                    </a:xfrm>
                    <a:custGeom>
                      <a:avLst/>
                      <a:gdLst/>
                      <a:ahLst/>
                      <a:cxnLst/>
                      <a:rect l="l" t="t" r="r" b="b"/>
                      <a:pathLst>
                        <a:path w="2401" h="4440" fill="none" extrusionOk="0">
                          <a:moveTo>
                            <a:pt x="10" y="4439"/>
                          </a:moveTo>
                          <a:cubicBezTo>
                            <a:pt x="10" y="4439"/>
                            <a:pt x="0" y="2220"/>
                            <a:pt x="1718" y="2437"/>
                          </a:cubicBezTo>
                          <a:cubicBezTo>
                            <a:pt x="1718" y="2437"/>
                            <a:pt x="828" y="1217"/>
                            <a:pt x="2401" y="1"/>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5224;p92"/>
                    <p:cNvSpPr/>
                    <p:nvPr/>
                  </p:nvSpPr>
                  <p:spPr>
                    <a:xfrm>
                      <a:off x="-122021" y="4015429"/>
                      <a:ext cx="12461" cy="32374"/>
                    </a:xfrm>
                    <a:custGeom>
                      <a:avLst/>
                      <a:gdLst/>
                      <a:ahLst/>
                      <a:cxnLst/>
                      <a:rect l="l" t="t" r="r" b="b"/>
                      <a:pathLst>
                        <a:path w="1065" h="2767" fill="none" extrusionOk="0">
                          <a:moveTo>
                            <a:pt x="1064" y="0"/>
                          </a:moveTo>
                          <a:cubicBezTo>
                            <a:pt x="1064" y="0"/>
                            <a:pt x="0" y="1146"/>
                            <a:pt x="702" y="2767"/>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5225;p92"/>
                    <p:cNvSpPr/>
                    <p:nvPr/>
                  </p:nvSpPr>
                  <p:spPr>
                    <a:xfrm>
                      <a:off x="-95533" y="4013124"/>
                      <a:ext cx="36235" cy="21739"/>
                    </a:xfrm>
                    <a:custGeom>
                      <a:avLst/>
                      <a:gdLst/>
                      <a:ahLst/>
                      <a:cxnLst/>
                      <a:rect l="l" t="t" r="r" b="b"/>
                      <a:pathLst>
                        <a:path w="3097" h="1858" fill="none" extrusionOk="0">
                          <a:moveTo>
                            <a:pt x="3097" y="197"/>
                          </a:moveTo>
                          <a:cubicBezTo>
                            <a:pt x="1463" y="0"/>
                            <a:pt x="764" y="1579"/>
                            <a:pt x="764" y="1579"/>
                          </a:cubicBezTo>
                          <a:cubicBezTo>
                            <a:pt x="764" y="1579"/>
                            <a:pt x="334" y="1391"/>
                            <a:pt x="1" y="1857"/>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5226;p92"/>
                    <p:cNvSpPr/>
                    <p:nvPr/>
                  </p:nvSpPr>
                  <p:spPr>
                    <a:xfrm>
                      <a:off x="-123355" y="3941357"/>
                      <a:ext cx="32000" cy="17913"/>
                    </a:xfrm>
                    <a:custGeom>
                      <a:avLst/>
                      <a:gdLst/>
                      <a:ahLst/>
                      <a:cxnLst/>
                      <a:rect l="l" t="t" r="r" b="b"/>
                      <a:pathLst>
                        <a:path w="2735" h="1531" fill="none" extrusionOk="0">
                          <a:moveTo>
                            <a:pt x="2735" y="0"/>
                          </a:moveTo>
                          <a:cubicBezTo>
                            <a:pt x="2735" y="0"/>
                            <a:pt x="1085" y="1530"/>
                            <a:pt x="1" y="0"/>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5227;p92"/>
                    <p:cNvSpPr/>
                    <p:nvPr/>
                  </p:nvSpPr>
                  <p:spPr>
                    <a:xfrm>
                      <a:off x="-91367" y="3973672"/>
                      <a:ext cx="32070" cy="15807"/>
                    </a:xfrm>
                    <a:custGeom>
                      <a:avLst/>
                      <a:gdLst/>
                      <a:ahLst/>
                      <a:cxnLst/>
                      <a:rect l="l" t="t" r="r" b="b"/>
                      <a:pathLst>
                        <a:path w="2741" h="1351" fill="none" extrusionOk="0">
                          <a:moveTo>
                            <a:pt x="1" y="434"/>
                          </a:moveTo>
                          <a:cubicBezTo>
                            <a:pt x="1" y="434"/>
                            <a:pt x="1709" y="1"/>
                            <a:pt x="2741" y="1350"/>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5228;p92"/>
                    <p:cNvSpPr/>
                    <p:nvPr/>
                  </p:nvSpPr>
                  <p:spPr>
                    <a:xfrm>
                      <a:off x="-49996" y="3843615"/>
                      <a:ext cx="106189" cy="230455"/>
                    </a:xfrm>
                    <a:custGeom>
                      <a:avLst/>
                      <a:gdLst/>
                      <a:ahLst/>
                      <a:cxnLst/>
                      <a:rect l="l" t="t" r="r" b="b"/>
                      <a:pathLst>
                        <a:path w="9076" h="19697" extrusionOk="0">
                          <a:moveTo>
                            <a:pt x="1127" y="0"/>
                          </a:moveTo>
                          <a:cubicBezTo>
                            <a:pt x="586" y="0"/>
                            <a:pt x="292" y="259"/>
                            <a:pt x="140" y="660"/>
                          </a:cubicBezTo>
                          <a:cubicBezTo>
                            <a:pt x="95" y="790"/>
                            <a:pt x="62" y="919"/>
                            <a:pt x="43" y="1055"/>
                          </a:cubicBezTo>
                          <a:cubicBezTo>
                            <a:pt x="43" y="1055"/>
                            <a:pt x="43" y="1055"/>
                            <a:pt x="43" y="1055"/>
                          </a:cubicBezTo>
                          <a:cubicBezTo>
                            <a:pt x="30" y="1055"/>
                            <a:pt x="4" y="18726"/>
                            <a:pt x="1" y="18730"/>
                          </a:cubicBezTo>
                          <a:cubicBezTo>
                            <a:pt x="1" y="18730"/>
                            <a:pt x="1" y="18730"/>
                            <a:pt x="1" y="18730"/>
                          </a:cubicBezTo>
                          <a:cubicBezTo>
                            <a:pt x="17" y="18730"/>
                            <a:pt x="3" y="19697"/>
                            <a:pt x="1123" y="19697"/>
                          </a:cubicBezTo>
                          <a:cubicBezTo>
                            <a:pt x="1919" y="19697"/>
                            <a:pt x="2188" y="19128"/>
                            <a:pt x="2236" y="18383"/>
                          </a:cubicBezTo>
                          <a:cubicBezTo>
                            <a:pt x="2441" y="18443"/>
                            <a:pt x="2647" y="18472"/>
                            <a:pt x="2850" y="18472"/>
                          </a:cubicBezTo>
                          <a:cubicBezTo>
                            <a:pt x="3758" y="18472"/>
                            <a:pt x="4600" y="17901"/>
                            <a:pt x="4915" y="17002"/>
                          </a:cubicBezTo>
                          <a:cubicBezTo>
                            <a:pt x="5970" y="16727"/>
                            <a:pt x="6704" y="15776"/>
                            <a:pt x="6704" y="14685"/>
                          </a:cubicBezTo>
                          <a:cubicBezTo>
                            <a:pt x="6704" y="14595"/>
                            <a:pt x="6698" y="14508"/>
                            <a:pt x="6688" y="14417"/>
                          </a:cubicBezTo>
                          <a:cubicBezTo>
                            <a:pt x="8040" y="13725"/>
                            <a:pt x="8412" y="11961"/>
                            <a:pt x="7458" y="10780"/>
                          </a:cubicBezTo>
                          <a:cubicBezTo>
                            <a:pt x="8956" y="9839"/>
                            <a:pt x="9076" y="7697"/>
                            <a:pt x="7691" y="6594"/>
                          </a:cubicBezTo>
                          <a:cubicBezTo>
                            <a:pt x="8183" y="5704"/>
                            <a:pt x="8060" y="4601"/>
                            <a:pt x="7387" y="3841"/>
                          </a:cubicBezTo>
                          <a:cubicBezTo>
                            <a:pt x="6921" y="3315"/>
                            <a:pt x="6264" y="3033"/>
                            <a:pt x="5593" y="3033"/>
                          </a:cubicBezTo>
                          <a:cubicBezTo>
                            <a:pt x="5289" y="3033"/>
                            <a:pt x="4982" y="3091"/>
                            <a:pt x="4689" y="3210"/>
                          </a:cubicBezTo>
                          <a:cubicBezTo>
                            <a:pt x="4692" y="3152"/>
                            <a:pt x="4695" y="3093"/>
                            <a:pt x="4695" y="3035"/>
                          </a:cubicBezTo>
                          <a:cubicBezTo>
                            <a:pt x="4704" y="1804"/>
                            <a:pt x="3702" y="834"/>
                            <a:pt x="2514" y="834"/>
                          </a:cubicBezTo>
                          <a:cubicBezTo>
                            <a:pt x="2400" y="834"/>
                            <a:pt x="2285" y="843"/>
                            <a:pt x="2168" y="861"/>
                          </a:cubicBezTo>
                          <a:cubicBezTo>
                            <a:pt x="2045" y="353"/>
                            <a:pt x="1751" y="0"/>
                            <a:pt x="1127" y="0"/>
                          </a:cubicBezTo>
                          <a:close/>
                        </a:path>
                      </a:pathLst>
                    </a:custGeom>
                    <a:solidFill>
                      <a:srgbClr val="4056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5229;p92"/>
                    <p:cNvSpPr/>
                    <p:nvPr/>
                  </p:nvSpPr>
                  <p:spPr>
                    <a:xfrm>
                      <a:off x="-49692" y="3906105"/>
                      <a:ext cx="41804" cy="52708"/>
                    </a:xfrm>
                    <a:custGeom>
                      <a:avLst/>
                      <a:gdLst/>
                      <a:ahLst/>
                      <a:cxnLst/>
                      <a:rect l="l" t="t" r="r" b="b"/>
                      <a:pathLst>
                        <a:path w="3573" h="4505" fill="none" extrusionOk="0">
                          <a:moveTo>
                            <a:pt x="1" y="1"/>
                          </a:moveTo>
                          <a:cubicBezTo>
                            <a:pt x="1" y="1"/>
                            <a:pt x="3572" y="221"/>
                            <a:pt x="2573" y="4504"/>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5230;p92"/>
                    <p:cNvSpPr/>
                    <p:nvPr/>
                  </p:nvSpPr>
                  <p:spPr>
                    <a:xfrm>
                      <a:off x="-49575" y="3875146"/>
                      <a:ext cx="27261" cy="25717"/>
                    </a:xfrm>
                    <a:custGeom>
                      <a:avLst/>
                      <a:gdLst/>
                      <a:ahLst/>
                      <a:cxnLst/>
                      <a:rect l="l" t="t" r="r" b="b"/>
                      <a:pathLst>
                        <a:path w="2330" h="2198" fill="none" extrusionOk="0">
                          <a:moveTo>
                            <a:pt x="2330" y="696"/>
                          </a:moveTo>
                          <a:cubicBezTo>
                            <a:pt x="2330" y="696"/>
                            <a:pt x="0" y="0"/>
                            <a:pt x="0" y="2197"/>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5231;p92"/>
                    <p:cNvSpPr/>
                    <p:nvPr/>
                  </p:nvSpPr>
                  <p:spPr>
                    <a:xfrm>
                      <a:off x="-4003" y="3879078"/>
                      <a:ext cx="8986" cy="21785"/>
                    </a:xfrm>
                    <a:custGeom>
                      <a:avLst/>
                      <a:gdLst/>
                      <a:ahLst/>
                      <a:cxnLst/>
                      <a:rect l="l" t="t" r="r" b="b"/>
                      <a:pathLst>
                        <a:path w="768" h="1862" fill="none" extrusionOk="0">
                          <a:moveTo>
                            <a:pt x="767" y="1"/>
                          </a:moveTo>
                          <a:cubicBezTo>
                            <a:pt x="767" y="1"/>
                            <a:pt x="767" y="1056"/>
                            <a:pt x="1" y="1861"/>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5232;p92"/>
                    <p:cNvSpPr/>
                    <p:nvPr/>
                  </p:nvSpPr>
                  <p:spPr>
                    <a:xfrm>
                      <a:off x="-13352" y="3908679"/>
                      <a:ext cx="53352" cy="15538"/>
                    </a:xfrm>
                    <a:custGeom>
                      <a:avLst/>
                      <a:gdLst/>
                      <a:ahLst/>
                      <a:cxnLst/>
                      <a:rect l="l" t="t" r="r" b="b"/>
                      <a:pathLst>
                        <a:path w="4560" h="1328" fill="none" extrusionOk="0">
                          <a:moveTo>
                            <a:pt x="4559" y="1030"/>
                          </a:moveTo>
                          <a:cubicBezTo>
                            <a:pt x="3258" y="1"/>
                            <a:pt x="1997" y="1327"/>
                            <a:pt x="1997" y="1327"/>
                          </a:cubicBezTo>
                          <a:cubicBezTo>
                            <a:pt x="1997" y="1327"/>
                            <a:pt x="1731" y="150"/>
                            <a:pt x="1" y="642"/>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5233;p92"/>
                    <p:cNvSpPr/>
                    <p:nvPr/>
                  </p:nvSpPr>
                  <p:spPr>
                    <a:xfrm>
                      <a:off x="466" y="3963493"/>
                      <a:ext cx="28092" cy="51948"/>
                    </a:xfrm>
                    <a:custGeom>
                      <a:avLst/>
                      <a:gdLst/>
                      <a:ahLst/>
                      <a:cxnLst/>
                      <a:rect l="l" t="t" r="r" b="b"/>
                      <a:pathLst>
                        <a:path w="2401" h="4440" fill="none" extrusionOk="0">
                          <a:moveTo>
                            <a:pt x="2391" y="4439"/>
                          </a:moveTo>
                          <a:cubicBezTo>
                            <a:pt x="2391" y="4439"/>
                            <a:pt x="2401" y="2220"/>
                            <a:pt x="683" y="2437"/>
                          </a:cubicBezTo>
                          <a:cubicBezTo>
                            <a:pt x="683" y="2437"/>
                            <a:pt x="1573" y="1217"/>
                            <a:pt x="0" y="1"/>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5234;p92"/>
                    <p:cNvSpPr/>
                    <p:nvPr/>
                  </p:nvSpPr>
                  <p:spPr>
                    <a:xfrm>
                      <a:off x="688" y="4015429"/>
                      <a:ext cx="12472" cy="32374"/>
                    </a:xfrm>
                    <a:custGeom>
                      <a:avLst/>
                      <a:gdLst/>
                      <a:ahLst/>
                      <a:cxnLst/>
                      <a:rect l="l" t="t" r="r" b="b"/>
                      <a:pathLst>
                        <a:path w="1066" h="2767" fill="none" extrusionOk="0">
                          <a:moveTo>
                            <a:pt x="1" y="0"/>
                          </a:moveTo>
                          <a:cubicBezTo>
                            <a:pt x="1" y="0"/>
                            <a:pt x="1065" y="1146"/>
                            <a:pt x="363" y="2767"/>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5235;p92"/>
                    <p:cNvSpPr/>
                    <p:nvPr/>
                  </p:nvSpPr>
                  <p:spPr>
                    <a:xfrm>
                      <a:off x="-49575" y="4013124"/>
                      <a:ext cx="36235" cy="21739"/>
                    </a:xfrm>
                    <a:custGeom>
                      <a:avLst/>
                      <a:gdLst/>
                      <a:ahLst/>
                      <a:cxnLst/>
                      <a:rect l="l" t="t" r="r" b="b"/>
                      <a:pathLst>
                        <a:path w="3097" h="1858" fill="none" extrusionOk="0">
                          <a:moveTo>
                            <a:pt x="0" y="197"/>
                          </a:moveTo>
                          <a:cubicBezTo>
                            <a:pt x="1631" y="0"/>
                            <a:pt x="2330" y="1579"/>
                            <a:pt x="2330" y="1579"/>
                          </a:cubicBezTo>
                          <a:cubicBezTo>
                            <a:pt x="2330" y="1579"/>
                            <a:pt x="2763" y="1391"/>
                            <a:pt x="3097" y="1857"/>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5236;p92"/>
                    <p:cNvSpPr/>
                    <p:nvPr/>
                  </p:nvSpPr>
                  <p:spPr>
                    <a:xfrm>
                      <a:off x="-17517" y="3941357"/>
                      <a:ext cx="32000" cy="17913"/>
                    </a:xfrm>
                    <a:custGeom>
                      <a:avLst/>
                      <a:gdLst/>
                      <a:ahLst/>
                      <a:cxnLst/>
                      <a:rect l="l" t="t" r="r" b="b"/>
                      <a:pathLst>
                        <a:path w="2735" h="1531" fill="none" extrusionOk="0">
                          <a:moveTo>
                            <a:pt x="1" y="0"/>
                          </a:moveTo>
                          <a:cubicBezTo>
                            <a:pt x="1" y="0"/>
                            <a:pt x="1651" y="1530"/>
                            <a:pt x="2734" y="0"/>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5237;p92"/>
                    <p:cNvSpPr/>
                    <p:nvPr/>
                  </p:nvSpPr>
                  <p:spPr>
                    <a:xfrm>
                      <a:off x="-49575" y="3973672"/>
                      <a:ext cx="32070" cy="15807"/>
                    </a:xfrm>
                    <a:custGeom>
                      <a:avLst/>
                      <a:gdLst/>
                      <a:ahLst/>
                      <a:cxnLst/>
                      <a:rect l="l" t="t" r="r" b="b"/>
                      <a:pathLst>
                        <a:path w="2741" h="1351" fill="none" extrusionOk="0">
                          <a:moveTo>
                            <a:pt x="2741" y="434"/>
                          </a:moveTo>
                          <a:cubicBezTo>
                            <a:pt x="2741" y="434"/>
                            <a:pt x="1032" y="1"/>
                            <a:pt x="0" y="1350"/>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2" name="Google Shape;5238;p92"/>
                  <p:cNvGrpSpPr/>
                  <p:nvPr/>
                </p:nvGrpSpPr>
                <p:grpSpPr>
                  <a:xfrm>
                    <a:off x="724986" y="3605477"/>
                    <a:ext cx="1333112" cy="682919"/>
                    <a:chOff x="724986" y="3605480"/>
                    <a:chExt cx="1333112" cy="682921"/>
                  </a:xfrm>
                </p:grpSpPr>
                <p:grpSp>
                  <p:nvGrpSpPr>
                    <p:cNvPr id="233" name="Google Shape;5239;p92"/>
                    <p:cNvGrpSpPr/>
                    <p:nvPr/>
                  </p:nvGrpSpPr>
                  <p:grpSpPr>
                    <a:xfrm>
                      <a:off x="1498221" y="4047618"/>
                      <a:ext cx="519623" cy="240783"/>
                      <a:chOff x="1498221" y="4047614"/>
                      <a:chExt cx="519623" cy="240783"/>
                    </a:xfrm>
                  </p:grpSpPr>
                  <p:grpSp>
                    <p:nvGrpSpPr>
                      <p:cNvPr id="289" name="Google Shape;5240;p92"/>
                      <p:cNvGrpSpPr/>
                      <p:nvPr/>
                    </p:nvGrpSpPr>
                    <p:grpSpPr>
                      <a:xfrm>
                        <a:off x="1826321" y="4245502"/>
                        <a:ext cx="191523" cy="25631"/>
                        <a:chOff x="1826321" y="4245502"/>
                        <a:chExt cx="191523" cy="25631"/>
                      </a:xfrm>
                    </p:grpSpPr>
                    <p:sp>
                      <p:nvSpPr>
                        <p:cNvPr id="295" name="Google Shape;5241;p92"/>
                        <p:cNvSpPr/>
                        <p:nvPr/>
                      </p:nvSpPr>
                      <p:spPr>
                        <a:xfrm rot="298046">
                          <a:off x="1826321" y="4248757"/>
                          <a:ext cx="170722" cy="14227"/>
                        </a:xfrm>
                        <a:custGeom>
                          <a:avLst/>
                          <a:gdLst/>
                          <a:ahLst/>
                          <a:cxnLst/>
                          <a:rect l="l" t="t" r="r" b="b"/>
                          <a:pathLst>
                            <a:path w="36535" h="1" fill="none" extrusionOk="0">
                              <a:moveTo>
                                <a:pt x="1" y="0"/>
                              </a:moveTo>
                              <a:lnTo>
                                <a:pt x="36535" y="0"/>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5242;p92"/>
                        <p:cNvSpPr/>
                        <p:nvPr/>
                      </p:nvSpPr>
                      <p:spPr>
                        <a:xfrm>
                          <a:off x="1991179" y="4245502"/>
                          <a:ext cx="26665" cy="25631"/>
                        </a:xfrm>
                        <a:custGeom>
                          <a:avLst/>
                          <a:gdLst/>
                          <a:ahLst/>
                          <a:cxnLst/>
                          <a:rect l="l" t="t" r="r" b="b"/>
                          <a:pathLst>
                            <a:path w="5564" h="5351" extrusionOk="0">
                              <a:moveTo>
                                <a:pt x="2887" y="0"/>
                              </a:moveTo>
                              <a:cubicBezTo>
                                <a:pt x="2190" y="0"/>
                                <a:pt x="1506" y="271"/>
                                <a:pt x="996" y="783"/>
                              </a:cubicBezTo>
                              <a:cubicBezTo>
                                <a:pt x="230" y="1550"/>
                                <a:pt x="0" y="2699"/>
                                <a:pt x="416" y="3698"/>
                              </a:cubicBezTo>
                              <a:cubicBezTo>
                                <a:pt x="828" y="4698"/>
                                <a:pt x="1806" y="5351"/>
                                <a:pt x="2886" y="5351"/>
                              </a:cubicBezTo>
                              <a:cubicBezTo>
                                <a:pt x="4363" y="5351"/>
                                <a:pt x="5560" y="4150"/>
                                <a:pt x="5563" y="2677"/>
                              </a:cubicBezTo>
                              <a:cubicBezTo>
                                <a:pt x="5560" y="1593"/>
                                <a:pt x="4911" y="619"/>
                                <a:pt x="3911" y="203"/>
                              </a:cubicBezTo>
                              <a:cubicBezTo>
                                <a:pt x="3580" y="67"/>
                                <a:pt x="3232" y="0"/>
                                <a:pt x="2887" y="0"/>
                              </a:cubicBezTo>
                              <a:close/>
                            </a:path>
                          </a:pathLst>
                        </a:custGeom>
                        <a:solidFill>
                          <a:srgbClr val="21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0" name="Google Shape;5243;p92"/>
                      <p:cNvGrpSpPr/>
                      <p:nvPr/>
                    </p:nvGrpSpPr>
                    <p:grpSpPr>
                      <a:xfrm>
                        <a:off x="1498221" y="4047614"/>
                        <a:ext cx="328444" cy="240783"/>
                        <a:chOff x="1498221" y="4047614"/>
                        <a:chExt cx="328444" cy="240783"/>
                      </a:xfrm>
                    </p:grpSpPr>
                    <p:sp>
                      <p:nvSpPr>
                        <p:cNvPr id="291" name="Google Shape;5244;p92">
                          <a:hlinkClick r:id="rId3" action="ppaction://hlinksldjump"/>
                        </p:cNvPr>
                        <p:cNvSpPr/>
                        <p:nvPr/>
                      </p:nvSpPr>
                      <p:spPr>
                        <a:xfrm>
                          <a:off x="1648778" y="4185661"/>
                          <a:ext cx="177888" cy="102736"/>
                        </a:xfrm>
                        <a:custGeom>
                          <a:avLst/>
                          <a:gdLst/>
                          <a:ahLst/>
                          <a:cxnLst/>
                          <a:rect l="l" t="t" r="r" b="b"/>
                          <a:pathLst>
                            <a:path w="37118" h="21448" extrusionOk="0">
                              <a:moveTo>
                                <a:pt x="4950" y="1"/>
                              </a:moveTo>
                              <a:cubicBezTo>
                                <a:pt x="2218" y="1"/>
                                <a:pt x="0" y="2679"/>
                                <a:pt x="0" y="5984"/>
                              </a:cubicBezTo>
                              <a:lnTo>
                                <a:pt x="0" y="15461"/>
                              </a:lnTo>
                              <a:cubicBezTo>
                                <a:pt x="0" y="18766"/>
                                <a:pt x="2218" y="21447"/>
                                <a:pt x="4950" y="21447"/>
                              </a:cubicBezTo>
                              <a:lnTo>
                                <a:pt x="32168" y="21447"/>
                              </a:lnTo>
                              <a:cubicBezTo>
                                <a:pt x="34904" y="21447"/>
                                <a:pt x="37118" y="18766"/>
                                <a:pt x="37118" y="15461"/>
                              </a:cubicBezTo>
                              <a:lnTo>
                                <a:pt x="37118" y="5984"/>
                              </a:lnTo>
                              <a:cubicBezTo>
                                <a:pt x="37118" y="2679"/>
                                <a:pt x="34904" y="1"/>
                                <a:pt x="32168" y="1"/>
                              </a:cubicBezTo>
                              <a:close/>
                            </a:path>
                          </a:pathLst>
                        </a:custGeom>
                        <a:solidFill>
                          <a:schemeClr val="accent6">
                            <a:lumMod val="20000"/>
                            <a:lumOff val="80000"/>
                          </a:schemeClr>
                        </a:solidFill>
                        <a:ln w="9525" cap="flat" cmpd="sng">
                          <a:solidFill>
                            <a:srgbClr val="CFD9E0"/>
                          </a:solidFill>
                          <a:prstDash val="solid"/>
                          <a:miter lim="3647"/>
                          <a:headEnd type="none" w="sm" len="sm"/>
                          <a:tailEnd type="none" w="sm" len="sm"/>
                        </a:ln>
                        <a:effectLst>
                          <a:innerShdw blurRad="63500" dist="50800" dir="2700000">
                            <a:prstClr val="black">
                              <a:alpha val="50000"/>
                            </a:prstClr>
                          </a:inn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2" name="Google Shape;5245;p92"/>
                        <p:cNvGrpSpPr/>
                        <p:nvPr/>
                      </p:nvGrpSpPr>
                      <p:grpSpPr>
                        <a:xfrm>
                          <a:off x="1498221" y="4047614"/>
                          <a:ext cx="150566" cy="190416"/>
                          <a:chOff x="1498221" y="4047614"/>
                          <a:chExt cx="150566" cy="190416"/>
                        </a:xfrm>
                      </p:grpSpPr>
                      <p:sp>
                        <p:nvSpPr>
                          <p:cNvPr id="293" name="Google Shape;5246;p92"/>
                          <p:cNvSpPr/>
                          <p:nvPr/>
                        </p:nvSpPr>
                        <p:spPr>
                          <a:xfrm>
                            <a:off x="1510686" y="4060421"/>
                            <a:ext cx="138101" cy="177608"/>
                          </a:xfrm>
                          <a:custGeom>
                            <a:avLst/>
                            <a:gdLst/>
                            <a:ahLst/>
                            <a:cxnLst/>
                            <a:rect l="l" t="t" r="r" b="b"/>
                            <a:pathLst>
                              <a:path w="28816" h="37079" fill="none" extrusionOk="0">
                                <a:moveTo>
                                  <a:pt x="28815" y="37078"/>
                                </a:moveTo>
                                <a:lnTo>
                                  <a:pt x="17922" y="37078"/>
                                </a:lnTo>
                                <a:cubicBezTo>
                                  <a:pt x="14829" y="37078"/>
                                  <a:pt x="14212" y="33613"/>
                                  <a:pt x="14212" y="33613"/>
                                </a:cubicBezTo>
                                <a:lnTo>
                                  <a:pt x="14212" y="10631"/>
                                </a:lnTo>
                                <a:lnTo>
                                  <a:pt x="0" y="10631"/>
                                </a:lnTo>
                                <a:lnTo>
                                  <a:pt x="0"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5247;p92"/>
                          <p:cNvSpPr/>
                          <p:nvPr/>
                        </p:nvSpPr>
                        <p:spPr>
                          <a:xfrm>
                            <a:off x="1498221" y="4047614"/>
                            <a:ext cx="26646" cy="25622"/>
                          </a:xfrm>
                          <a:custGeom>
                            <a:avLst/>
                            <a:gdLst/>
                            <a:ahLst/>
                            <a:cxnLst/>
                            <a:rect l="l" t="t" r="r" b="b"/>
                            <a:pathLst>
                              <a:path w="5560" h="5349" extrusionOk="0">
                                <a:moveTo>
                                  <a:pt x="2886" y="1"/>
                                </a:moveTo>
                                <a:cubicBezTo>
                                  <a:pt x="1806" y="1"/>
                                  <a:pt x="828" y="654"/>
                                  <a:pt x="416" y="1653"/>
                                </a:cubicBezTo>
                                <a:cubicBezTo>
                                  <a:pt x="0" y="2649"/>
                                  <a:pt x="230" y="3802"/>
                                  <a:pt x="996" y="4564"/>
                                </a:cubicBezTo>
                                <a:cubicBezTo>
                                  <a:pt x="1506" y="5077"/>
                                  <a:pt x="2190" y="5349"/>
                                  <a:pt x="2886" y="5349"/>
                                </a:cubicBezTo>
                                <a:cubicBezTo>
                                  <a:pt x="3232" y="5349"/>
                                  <a:pt x="3580" y="5282"/>
                                  <a:pt x="3911" y="5144"/>
                                </a:cubicBezTo>
                                <a:cubicBezTo>
                                  <a:pt x="4910" y="4732"/>
                                  <a:pt x="5560" y="3758"/>
                                  <a:pt x="5560" y="2675"/>
                                </a:cubicBezTo>
                                <a:cubicBezTo>
                                  <a:pt x="5560" y="1197"/>
                                  <a:pt x="4363" y="1"/>
                                  <a:pt x="2886"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234" name="Google Shape;5248;p92"/>
                    <p:cNvGrpSpPr/>
                    <p:nvPr/>
                  </p:nvGrpSpPr>
                  <p:grpSpPr>
                    <a:xfrm>
                      <a:off x="1560718" y="3800598"/>
                      <a:ext cx="497380" cy="302090"/>
                      <a:chOff x="1560718" y="3800594"/>
                      <a:chExt cx="497380" cy="302090"/>
                    </a:xfrm>
                  </p:grpSpPr>
                  <p:grpSp>
                    <p:nvGrpSpPr>
                      <p:cNvPr id="276" name="Google Shape;5249;p92"/>
                      <p:cNvGrpSpPr/>
                      <p:nvPr/>
                    </p:nvGrpSpPr>
                    <p:grpSpPr>
                      <a:xfrm>
                        <a:off x="1912179" y="3827344"/>
                        <a:ext cx="145919" cy="25631"/>
                        <a:chOff x="1912179" y="3827344"/>
                        <a:chExt cx="145919" cy="25631"/>
                      </a:xfrm>
                    </p:grpSpPr>
                    <p:sp>
                      <p:nvSpPr>
                        <p:cNvPr id="287" name="Google Shape;5250;p92"/>
                        <p:cNvSpPr/>
                        <p:nvPr/>
                      </p:nvSpPr>
                      <p:spPr>
                        <a:xfrm>
                          <a:off x="2031452" y="3827344"/>
                          <a:ext cx="26646" cy="25631"/>
                        </a:xfrm>
                        <a:custGeom>
                          <a:avLst/>
                          <a:gdLst/>
                          <a:ahLst/>
                          <a:cxnLst/>
                          <a:rect l="l" t="t" r="r" b="b"/>
                          <a:pathLst>
                            <a:path w="5560" h="5351" extrusionOk="0">
                              <a:moveTo>
                                <a:pt x="2886" y="0"/>
                              </a:moveTo>
                              <a:cubicBezTo>
                                <a:pt x="1806" y="0"/>
                                <a:pt x="828" y="653"/>
                                <a:pt x="416" y="1653"/>
                              </a:cubicBezTo>
                              <a:cubicBezTo>
                                <a:pt x="0" y="2652"/>
                                <a:pt x="230" y="3801"/>
                                <a:pt x="993" y="4567"/>
                              </a:cubicBezTo>
                              <a:cubicBezTo>
                                <a:pt x="1505" y="5080"/>
                                <a:pt x="2190" y="5351"/>
                                <a:pt x="2887" y="5351"/>
                              </a:cubicBezTo>
                              <a:cubicBezTo>
                                <a:pt x="3232" y="5351"/>
                                <a:pt x="3580" y="5284"/>
                                <a:pt x="3911" y="5148"/>
                              </a:cubicBezTo>
                              <a:cubicBezTo>
                                <a:pt x="4910" y="4732"/>
                                <a:pt x="5560" y="3758"/>
                                <a:pt x="5560" y="2678"/>
                              </a:cubicBezTo>
                              <a:cubicBezTo>
                                <a:pt x="5560" y="1200"/>
                                <a:pt x="4363" y="0"/>
                                <a:pt x="2886"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5251;p92"/>
                        <p:cNvSpPr/>
                        <p:nvPr/>
                      </p:nvSpPr>
                      <p:spPr>
                        <a:xfrm>
                          <a:off x="1912179" y="3842838"/>
                          <a:ext cx="113815" cy="5"/>
                        </a:xfrm>
                        <a:custGeom>
                          <a:avLst/>
                          <a:gdLst/>
                          <a:ahLst/>
                          <a:cxnLst/>
                          <a:rect l="l" t="t" r="r" b="b"/>
                          <a:pathLst>
                            <a:path w="32723" h="1" fill="none" extrusionOk="0">
                              <a:moveTo>
                                <a:pt x="1" y="1"/>
                              </a:moveTo>
                              <a:lnTo>
                                <a:pt x="32723"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7" name="Google Shape;5252;p92"/>
                      <p:cNvGrpSpPr/>
                      <p:nvPr/>
                    </p:nvGrpSpPr>
                    <p:grpSpPr>
                      <a:xfrm>
                        <a:off x="1912179" y="4037769"/>
                        <a:ext cx="133633" cy="25622"/>
                        <a:chOff x="1912179" y="4037770"/>
                        <a:chExt cx="133633" cy="25622"/>
                      </a:xfrm>
                    </p:grpSpPr>
                    <p:sp>
                      <p:nvSpPr>
                        <p:cNvPr id="285" name="Google Shape;5253;p92"/>
                        <p:cNvSpPr/>
                        <p:nvPr/>
                      </p:nvSpPr>
                      <p:spPr>
                        <a:xfrm>
                          <a:off x="2019166" y="4037770"/>
                          <a:ext cx="26646" cy="25622"/>
                        </a:xfrm>
                        <a:custGeom>
                          <a:avLst/>
                          <a:gdLst/>
                          <a:ahLst/>
                          <a:cxnLst/>
                          <a:rect l="l" t="t" r="r" b="b"/>
                          <a:pathLst>
                            <a:path w="5560" h="5349" extrusionOk="0">
                              <a:moveTo>
                                <a:pt x="2886" y="0"/>
                              </a:moveTo>
                              <a:cubicBezTo>
                                <a:pt x="1806" y="0"/>
                                <a:pt x="828" y="650"/>
                                <a:pt x="416" y="1649"/>
                              </a:cubicBezTo>
                              <a:cubicBezTo>
                                <a:pt x="0" y="2649"/>
                                <a:pt x="230" y="3802"/>
                                <a:pt x="993" y="4564"/>
                              </a:cubicBezTo>
                              <a:cubicBezTo>
                                <a:pt x="1505" y="5076"/>
                                <a:pt x="2190" y="5349"/>
                                <a:pt x="2887" y="5349"/>
                              </a:cubicBezTo>
                              <a:cubicBezTo>
                                <a:pt x="3232" y="5349"/>
                                <a:pt x="3580" y="5282"/>
                                <a:pt x="3911" y="5144"/>
                              </a:cubicBezTo>
                              <a:cubicBezTo>
                                <a:pt x="4910" y="4732"/>
                                <a:pt x="5560" y="3758"/>
                                <a:pt x="5560" y="2674"/>
                              </a:cubicBezTo>
                              <a:cubicBezTo>
                                <a:pt x="5560" y="1197"/>
                                <a:pt x="4363" y="0"/>
                                <a:pt x="2886"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5254;p92"/>
                        <p:cNvSpPr/>
                        <p:nvPr/>
                      </p:nvSpPr>
                      <p:spPr>
                        <a:xfrm>
                          <a:off x="1912179" y="4051534"/>
                          <a:ext cx="113815" cy="5"/>
                        </a:xfrm>
                        <a:custGeom>
                          <a:avLst/>
                          <a:gdLst/>
                          <a:ahLst/>
                          <a:cxnLst/>
                          <a:rect l="l" t="t" r="r" b="b"/>
                          <a:pathLst>
                            <a:path w="32723" h="1" fill="none" extrusionOk="0">
                              <a:moveTo>
                                <a:pt x="32723" y="1"/>
                              </a:moveTo>
                              <a:lnTo>
                                <a:pt x="1"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8" name="Google Shape;5255;p92"/>
                      <p:cNvGrpSpPr/>
                      <p:nvPr/>
                    </p:nvGrpSpPr>
                    <p:grpSpPr>
                      <a:xfrm>
                        <a:off x="1560718" y="3800594"/>
                        <a:ext cx="351472" cy="302090"/>
                        <a:chOff x="1560718" y="3800594"/>
                        <a:chExt cx="351472" cy="302090"/>
                      </a:xfrm>
                    </p:grpSpPr>
                    <p:grpSp>
                      <p:nvGrpSpPr>
                        <p:cNvPr id="279" name="Google Shape;5256;p92"/>
                        <p:cNvGrpSpPr/>
                        <p:nvPr/>
                      </p:nvGrpSpPr>
                      <p:grpSpPr>
                        <a:xfrm>
                          <a:off x="1560718" y="3842857"/>
                          <a:ext cx="173586" cy="217131"/>
                          <a:chOff x="1560718" y="3842857"/>
                          <a:chExt cx="173586" cy="217131"/>
                        </a:xfrm>
                      </p:grpSpPr>
                      <p:sp>
                        <p:nvSpPr>
                          <p:cNvPr id="282" name="Google Shape;5257;p92"/>
                          <p:cNvSpPr/>
                          <p:nvPr/>
                        </p:nvSpPr>
                        <p:spPr>
                          <a:xfrm>
                            <a:off x="1560718" y="3951414"/>
                            <a:ext cx="84343" cy="5"/>
                          </a:xfrm>
                          <a:custGeom>
                            <a:avLst/>
                            <a:gdLst/>
                            <a:ahLst/>
                            <a:cxnLst/>
                            <a:rect l="l" t="t" r="r" b="b"/>
                            <a:pathLst>
                              <a:path w="17599" h="1" fill="none" extrusionOk="0">
                                <a:moveTo>
                                  <a:pt x="1" y="0"/>
                                </a:moveTo>
                                <a:lnTo>
                                  <a:pt x="17598" y="0"/>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5258;p92"/>
                          <p:cNvSpPr/>
                          <p:nvPr/>
                        </p:nvSpPr>
                        <p:spPr>
                          <a:xfrm>
                            <a:off x="1631242" y="3936509"/>
                            <a:ext cx="26646" cy="25622"/>
                          </a:xfrm>
                          <a:custGeom>
                            <a:avLst/>
                            <a:gdLst/>
                            <a:ahLst/>
                            <a:cxnLst/>
                            <a:rect l="l" t="t" r="r" b="b"/>
                            <a:pathLst>
                              <a:path w="5560" h="5349" extrusionOk="0">
                                <a:moveTo>
                                  <a:pt x="2882" y="1"/>
                                </a:moveTo>
                                <a:cubicBezTo>
                                  <a:pt x="1802" y="1"/>
                                  <a:pt x="828" y="650"/>
                                  <a:pt x="412" y="1649"/>
                                </a:cubicBezTo>
                                <a:cubicBezTo>
                                  <a:pt x="0" y="2649"/>
                                  <a:pt x="226" y="3798"/>
                                  <a:pt x="993" y="4564"/>
                                </a:cubicBezTo>
                                <a:cubicBezTo>
                                  <a:pt x="1502" y="5076"/>
                                  <a:pt x="2187" y="5349"/>
                                  <a:pt x="2883" y="5349"/>
                                </a:cubicBezTo>
                                <a:cubicBezTo>
                                  <a:pt x="3228" y="5349"/>
                                  <a:pt x="3576" y="5282"/>
                                  <a:pt x="3907" y="5144"/>
                                </a:cubicBezTo>
                                <a:cubicBezTo>
                                  <a:pt x="4907" y="4732"/>
                                  <a:pt x="5556" y="3758"/>
                                  <a:pt x="5560" y="2674"/>
                                </a:cubicBezTo>
                                <a:cubicBezTo>
                                  <a:pt x="5560" y="1197"/>
                                  <a:pt x="4360" y="1"/>
                                  <a:pt x="2882"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5259;p92"/>
                          <p:cNvSpPr/>
                          <p:nvPr/>
                        </p:nvSpPr>
                        <p:spPr>
                          <a:xfrm>
                            <a:off x="1645054" y="3842857"/>
                            <a:ext cx="89251" cy="217131"/>
                          </a:xfrm>
                          <a:custGeom>
                            <a:avLst/>
                            <a:gdLst/>
                            <a:ahLst/>
                            <a:cxnLst/>
                            <a:rect l="l" t="t" r="r" b="b"/>
                            <a:pathLst>
                              <a:path w="18623" h="45330" fill="none" extrusionOk="0">
                                <a:moveTo>
                                  <a:pt x="18623" y="45330"/>
                                </a:moveTo>
                                <a:lnTo>
                                  <a:pt x="5625" y="45330"/>
                                </a:lnTo>
                                <a:cubicBezTo>
                                  <a:pt x="2889" y="45330"/>
                                  <a:pt x="0" y="42619"/>
                                  <a:pt x="0" y="35634"/>
                                </a:cubicBezTo>
                                <a:lnTo>
                                  <a:pt x="0" y="9697"/>
                                </a:lnTo>
                                <a:cubicBezTo>
                                  <a:pt x="0" y="2711"/>
                                  <a:pt x="2889" y="1"/>
                                  <a:pt x="5625" y="1"/>
                                </a:cubicBezTo>
                                <a:lnTo>
                                  <a:pt x="18623"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0" name="Google Shape;5260;p92">
                          <a:hlinkClick r:id="rId4" action="ppaction://hlinksldjump"/>
                        </p:cNvPr>
                        <p:cNvSpPr/>
                        <p:nvPr/>
                      </p:nvSpPr>
                      <p:spPr>
                        <a:xfrm>
                          <a:off x="1733808" y="3800594"/>
                          <a:ext cx="177874" cy="102731"/>
                        </a:xfrm>
                        <a:custGeom>
                          <a:avLst/>
                          <a:gdLst/>
                          <a:ahLst/>
                          <a:cxnLst/>
                          <a:rect l="l" t="t" r="r" b="b"/>
                          <a:pathLst>
                            <a:path w="37115" h="21447" extrusionOk="0">
                              <a:moveTo>
                                <a:pt x="4951" y="0"/>
                              </a:moveTo>
                              <a:cubicBezTo>
                                <a:pt x="2215" y="0"/>
                                <a:pt x="1" y="2678"/>
                                <a:pt x="1" y="5983"/>
                              </a:cubicBezTo>
                              <a:lnTo>
                                <a:pt x="1" y="15460"/>
                              </a:lnTo>
                              <a:cubicBezTo>
                                <a:pt x="1" y="18765"/>
                                <a:pt x="2215" y="21446"/>
                                <a:pt x="4951" y="21446"/>
                              </a:cubicBezTo>
                              <a:lnTo>
                                <a:pt x="32168" y="21446"/>
                              </a:lnTo>
                              <a:cubicBezTo>
                                <a:pt x="34901" y="21446"/>
                                <a:pt x="37115" y="18765"/>
                                <a:pt x="37115" y="15460"/>
                              </a:cubicBezTo>
                              <a:lnTo>
                                <a:pt x="37115" y="5983"/>
                              </a:lnTo>
                              <a:cubicBezTo>
                                <a:pt x="37115" y="2678"/>
                                <a:pt x="34901" y="0"/>
                                <a:pt x="32168" y="0"/>
                              </a:cubicBezTo>
                              <a:close/>
                            </a:path>
                          </a:pathLst>
                        </a:custGeom>
                        <a:solidFill>
                          <a:schemeClr val="accent6">
                            <a:lumMod val="60000"/>
                            <a:lumOff val="40000"/>
                          </a:schemeClr>
                        </a:solidFill>
                        <a:ln w="9525" cap="flat" cmpd="sng">
                          <a:solidFill>
                            <a:srgbClr val="CFD9E0"/>
                          </a:solidFill>
                          <a:prstDash val="solid"/>
                          <a:miter lim="3647"/>
                          <a:headEnd type="none" w="sm" len="sm"/>
                          <a:tailEnd type="none" w="sm" len="sm"/>
                        </a:ln>
                        <a:effectLst>
                          <a:innerShdw blurRad="63500" dist="50800" dir="5400000">
                            <a:prstClr val="black">
                              <a:alpha val="50000"/>
                            </a:prstClr>
                          </a:inn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5261;p92">
                          <a:hlinkClick r:id="rId5" action="ppaction://hlinksldjump"/>
                        </p:cNvPr>
                        <p:cNvSpPr/>
                        <p:nvPr/>
                      </p:nvSpPr>
                      <p:spPr>
                        <a:xfrm>
                          <a:off x="1734297" y="3999967"/>
                          <a:ext cx="177893" cy="102717"/>
                        </a:xfrm>
                        <a:custGeom>
                          <a:avLst/>
                          <a:gdLst/>
                          <a:ahLst/>
                          <a:cxnLst/>
                          <a:rect l="l" t="t" r="r" b="b"/>
                          <a:pathLst>
                            <a:path w="37119" h="21444" extrusionOk="0">
                              <a:moveTo>
                                <a:pt x="4951" y="1"/>
                              </a:moveTo>
                              <a:cubicBezTo>
                                <a:pt x="2219" y="1"/>
                                <a:pt x="1" y="2678"/>
                                <a:pt x="1" y="5983"/>
                              </a:cubicBezTo>
                              <a:lnTo>
                                <a:pt x="1" y="15461"/>
                              </a:lnTo>
                              <a:cubicBezTo>
                                <a:pt x="1" y="18766"/>
                                <a:pt x="2219" y="21443"/>
                                <a:pt x="4951" y="21443"/>
                              </a:cubicBezTo>
                              <a:lnTo>
                                <a:pt x="32168" y="21443"/>
                              </a:lnTo>
                              <a:cubicBezTo>
                                <a:pt x="34901" y="21443"/>
                                <a:pt x="37119" y="18766"/>
                                <a:pt x="37119" y="15461"/>
                              </a:cubicBezTo>
                              <a:lnTo>
                                <a:pt x="37119" y="5983"/>
                              </a:lnTo>
                              <a:cubicBezTo>
                                <a:pt x="37119" y="2678"/>
                                <a:pt x="34901" y="1"/>
                                <a:pt x="32168" y="1"/>
                              </a:cubicBezTo>
                              <a:close/>
                            </a:path>
                          </a:pathLst>
                        </a:custGeom>
                        <a:solidFill>
                          <a:schemeClr val="accent6">
                            <a:lumMod val="40000"/>
                            <a:lumOff val="60000"/>
                          </a:schemeClr>
                        </a:solidFill>
                        <a:ln w="9525" cap="flat" cmpd="sng">
                          <a:solidFill>
                            <a:srgbClr val="CFD9E0"/>
                          </a:solidFill>
                          <a:prstDash val="solid"/>
                          <a:miter lim="3647"/>
                          <a:headEnd type="none" w="sm" len="sm"/>
                          <a:tailEnd type="none" w="sm" len="sm"/>
                        </a:ln>
                        <a:effectLst>
                          <a:innerShdw blurRad="63500" dist="50800" dir="2700000">
                            <a:prstClr val="black">
                              <a:alpha val="50000"/>
                            </a:prstClr>
                          </a:inn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35" name="Google Shape;5262;p92"/>
                    <p:cNvSpPr/>
                    <p:nvPr/>
                  </p:nvSpPr>
                  <p:spPr>
                    <a:xfrm>
                      <a:off x="1258451" y="3798064"/>
                      <a:ext cx="302718" cy="302541"/>
                    </a:xfrm>
                    <a:custGeom>
                      <a:avLst/>
                      <a:gdLst/>
                      <a:ahLst/>
                      <a:cxnLst/>
                      <a:rect l="l" t="t" r="r" b="b"/>
                      <a:pathLst>
                        <a:path w="63165" h="63161" fill="none" extrusionOk="0">
                          <a:moveTo>
                            <a:pt x="63165" y="31580"/>
                          </a:moveTo>
                          <a:cubicBezTo>
                            <a:pt x="63165" y="49021"/>
                            <a:pt x="49025" y="63161"/>
                            <a:pt x="31585" y="63161"/>
                          </a:cubicBezTo>
                          <a:cubicBezTo>
                            <a:pt x="14140" y="63161"/>
                            <a:pt x="1" y="49021"/>
                            <a:pt x="1" y="31580"/>
                          </a:cubicBezTo>
                          <a:cubicBezTo>
                            <a:pt x="1" y="14140"/>
                            <a:pt x="14140" y="0"/>
                            <a:pt x="31585" y="0"/>
                          </a:cubicBezTo>
                          <a:cubicBezTo>
                            <a:pt x="49025" y="0"/>
                            <a:pt x="63165" y="14140"/>
                            <a:pt x="63165" y="31580"/>
                          </a:cubicBezTo>
                          <a:close/>
                        </a:path>
                      </a:pathLst>
                    </a:custGeom>
                    <a:no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6" name="Google Shape;5263;p92"/>
                    <p:cNvGrpSpPr/>
                    <p:nvPr/>
                  </p:nvGrpSpPr>
                  <p:grpSpPr>
                    <a:xfrm>
                      <a:off x="785350" y="3605482"/>
                      <a:ext cx="535311" cy="249245"/>
                      <a:chOff x="785350" y="3605478"/>
                      <a:chExt cx="535311" cy="249245"/>
                    </a:xfrm>
                  </p:grpSpPr>
                  <p:grpSp>
                    <p:nvGrpSpPr>
                      <p:cNvPr id="269" name="Google Shape;5264;p92"/>
                      <p:cNvGrpSpPr/>
                      <p:nvPr/>
                    </p:nvGrpSpPr>
                    <p:grpSpPr>
                      <a:xfrm>
                        <a:off x="785350" y="3605478"/>
                        <a:ext cx="376191" cy="102736"/>
                        <a:chOff x="785350" y="3605478"/>
                        <a:chExt cx="376191" cy="102736"/>
                      </a:xfrm>
                    </p:grpSpPr>
                    <p:sp>
                      <p:nvSpPr>
                        <p:cNvPr id="273" name="Google Shape;5265;p92"/>
                        <p:cNvSpPr/>
                        <p:nvPr/>
                      </p:nvSpPr>
                      <p:spPr>
                        <a:xfrm>
                          <a:off x="808023" y="3655851"/>
                          <a:ext cx="175636" cy="5"/>
                        </a:xfrm>
                        <a:custGeom>
                          <a:avLst/>
                          <a:gdLst/>
                          <a:ahLst/>
                          <a:cxnLst/>
                          <a:rect l="l" t="t" r="r" b="b"/>
                          <a:pathLst>
                            <a:path w="36648" h="1" fill="none" extrusionOk="0">
                              <a:moveTo>
                                <a:pt x="36648" y="1"/>
                              </a:moveTo>
                              <a:lnTo>
                                <a:pt x="1"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5266;p92"/>
                        <p:cNvSpPr/>
                        <p:nvPr/>
                      </p:nvSpPr>
                      <p:spPr>
                        <a:xfrm>
                          <a:off x="785350" y="3643867"/>
                          <a:ext cx="25635" cy="25622"/>
                        </a:xfrm>
                        <a:custGeom>
                          <a:avLst/>
                          <a:gdLst/>
                          <a:ahLst/>
                          <a:cxnLst/>
                          <a:rect l="l" t="t" r="r" b="b"/>
                          <a:pathLst>
                            <a:path w="5349" h="5349" extrusionOk="0">
                              <a:moveTo>
                                <a:pt x="2674" y="0"/>
                              </a:moveTo>
                              <a:cubicBezTo>
                                <a:pt x="1197" y="0"/>
                                <a:pt x="0" y="1197"/>
                                <a:pt x="0" y="2674"/>
                              </a:cubicBezTo>
                              <a:cubicBezTo>
                                <a:pt x="0" y="4152"/>
                                <a:pt x="1197" y="5348"/>
                                <a:pt x="2674" y="5348"/>
                              </a:cubicBezTo>
                              <a:cubicBezTo>
                                <a:pt x="4152" y="5348"/>
                                <a:pt x="5348" y="4152"/>
                                <a:pt x="5348" y="2674"/>
                              </a:cubicBezTo>
                              <a:cubicBezTo>
                                <a:pt x="5348" y="1197"/>
                                <a:pt x="4152" y="0"/>
                                <a:pt x="2674"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5267;p92"/>
                        <p:cNvSpPr/>
                        <p:nvPr/>
                      </p:nvSpPr>
                      <p:spPr>
                        <a:xfrm>
                          <a:off x="983648" y="3605478"/>
                          <a:ext cx="177893" cy="102736"/>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accent6">
                            <a:lumMod val="20000"/>
                            <a:lumOff val="8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0" name="Google Shape;5268;p92"/>
                      <p:cNvGrpSpPr/>
                      <p:nvPr/>
                    </p:nvGrpSpPr>
                    <p:grpSpPr>
                      <a:xfrm>
                        <a:off x="1161530" y="3655851"/>
                        <a:ext cx="159131" cy="198872"/>
                        <a:chOff x="1161530" y="3655851"/>
                        <a:chExt cx="159131" cy="198872"/>
                      </a:xfrm>
                    </p:grpSpPr>
                    <p:sp>
                      <p:nvSpPr>
                        <p:cNvPr id="271" name="Google Shape;5269;p92"/>
                        <p:cNvSpPr/>
                        <p:nvPr/>
                      </p:nvSpPr>
                      <p:spPr>
                        <a:xfrm>
                          <a:off x="1161530" y="3655851"/>
                          <a:ext cx="146440" cy="186082"/>
                        </a:xfrm>
                        <a:custGeom>
                          <a:avLst/>
                          <a:gdLst/>
                          <a:ahLst/>
                          <a:cxnLst/>
                          <a:rect l="l" t="t" r="r" b="b"/>
                          <a:pathLst>
                            <a:path w="30556" h="38848" fill="none" extrusionOk="0">
                              <a:moveTo>
                                <a:pt x="1" y="1"/>
                              </a:moveTo>
                              <a:lnTo>
                                <a:pt x="12633" y="1"/>
                              </a:lnTo>
                              <a:cubicBezTo>
                                <a:pt x="15723" y="1"/>
                                <a:pt x="16343" y="3466"/>
                                <a:pt x="16343" y="3466"/>
                              </a:cubicBezTo>
                              <a:lnTo>
                                <a:pt x="16343" y="26448"/>
                              </a:lnTo>
                              <a:lnTo>
                                <a:pt x="30556" y="26448"/>
                              </a:lnTo>
                              <a:lnTo>
                                <a:pt x="30556" y="38848"/>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5270;p92"/>
                        <p:cNvSpPr/>
                        <p:nvPr/>
                      </p:nvSpPr>
                      <p:spPr>
                        <a:xfrm>
                          <a:off x="1293991" y="3829092"/>
                          <a:ext cx="26670" cy="25631"/>
                        </a:xfrm>
                        <a:custGeom>
                          <a:avLst/>
                          <a:gdLst/>
                          <a:ahLst/>
                          <a:cxnLst/>
                          <a:rect l="l" t="t" r="r" b="b"/>
                          <a:pathLst>
                            <a:path w="5565" h="5351" extrusionOk="0">
                              <a:moveTo>
                                <a:pt x="2890" y="0"/>
                              </a:moveTo>
                              <a:cubicBezTo>
                                <a:pt x="1807" y="0"/>
                                <a:pt x="833" y="653"/>
                                <a:pt x="417" y="1653"/>
                              </a:cubicBezTo>
                              <a:cubicBezTo>
                                <a:pt x="1" y="2652"/>
                                <a:pt x="231" y="3801"/>
                                <a:pt x="997" y="4567"/>
                              </a:cubicBezTo>
                              <a:cubicBezTo>
                                <a:pt x="1509" y="5080"/>
                                <a:pt x="2193" y="5350"/>
                                <a:pt x="2888" y="5350"/>
                              </a:cubicBezTo>
                              <a:cubicBezTo>
                                <a:pt x="3233" y="5350"/>
                                <a:pt x="3580" y="5284"/>
                                <a:pt x="3912" y="5147"/>
                              </a:cubicBezTo>
                              <a:cubicBezTo>
                                <a:pt x="4911" y="4731"/>
                                <a:pt x="5564" y="3757"/>
                                <a:pt x="5564" y="2678"/>
                              </a:cubicBezTo>
                              <a:cubicBezTo>
                                <a:pt x="5564" y="1200"/>
                                <a:pt x="4364" y="0"/>
                                <a:pt x="2890"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37" name="Google Shape;5271;p92"/>
                    <p:cNvGrpSpPr/>
                    <p:nvPr/>
                  </p:nvGrpSpPr>
                  <p:grpSpPr>
                    <a:xfrm>
                      <a:off x="785350" y="4047617"/>
                      <a:ext cx="535311" cy="240783"/>
                      <a:chOff x="785350" y="4047614"/>
                      <a:chExt cx="535311" cy="240783"/>
                    </a:xfrm>
                  </p:grpSpPr>
                  <p:grpSp>
                    <p:nvGrpSpPr>
                      <p:cNvPr id="262" name="Google Shape;5272;p92"/>
                      <p:cNvGrpSpPr/>
                      <p:nvPr/>
                    </p:nvGrpSpPr>
                    <p:grpSpPr>
                      <a:xfrm>
                        <a:off x="1161636" y="4047614"/>
                        <a:ext cx="159025" cy="190415"/>
                        <a:chOff x="1161636" y="4047614"/>
                        <a:chExt cx="159025" cy="190415"/>
                      </a:xfrm>
                    </p:grpSpPr>
                    <p:sp>
                      <p:nvSpPr>
                        <p:cNvPr id="267" name="Google Shape;5273;p92"/>
                        <p:cNvSpPr/>
                        <p:nvPr/>
                      </p:nvSpPr>
                      <p:spPr>
                        <a:xfrm>
                          <a:off x="1293991" y="4047614"/>
                          <a:ext cx="26670" cy="25631"/>
                        </a:xfrm>
                        <a:custGeom>
                          <a:avLst/>
                          <a:gdLst/>
                          <a:ahLst/>
                          <a:cxnLst/>
                          <a:rect l="l" t="t" r="r" b="b"/>
                          <a:pathLst>
                            <a:path w="5565" h="5351" extrusionOk="0">
                              <a:moveTo>
                                <a:pt x="2890" y="1"/>
                              </a:moveTo>
                              <a:cubicBezTo>
                                <a:pt x="1807" y="1"/>
                                <a:pt x="833" y="654"/>
                                <a:pt x="417" y="1653"/>
                              </a:cubicBezTo>
                              <a:cubicBezTo>
                                <a:pt x="1" y="2653"/>
                                <a:pt x="231" y="3802"/>
                                <a:pt x="997" y="4568"/>
                              </a:cubicBezTo>
                              <a:cubicBezTo>
                                <a:pt x="1510" y="5078"/>
                                <a:pt x="2195" y="5350"/>
                                <a:pt x="2891" y="5350"/>
                              </a:cubicBezTo>
                              <a:cubicBezTo>
                                <a:pt x="3235" y="5350"/>
                                <a:pt x="3581" y="5284"/>
                                <a:pt x="3912" y="5148"/>
                              </a:cubicBezTo>
                              <a:cubicBezTo>
                                <a:pt x="4911" y="4732"/>
                                <a:pt x="5564" y="3758"/>
                                <a:pt x="5564" y="2675"/>
                              </a:cubicBezTo>
                              <a:cubicBezTo>
                                <a:pt x="5564" y="1197"/>
                                <a:pt x="4364" y="1"/>
                                <a:pt x="2890"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5274;p92"/>
                        <p:cNvSpPr/>
                        <p:nvPr/>
                      </p:nvSpPr>
                      <p:spPr>
                        <a:xfrm>
                          <a:off x="1161636" y="4073229"/>
                          <a:ext cx="146334" cy="164800"/>
                        </a:xfrm>
                        <a:custGeom>
                          <a:avLst/>
                          <a:gdLst/>
                          <a:ahLst/>
                          <a:cxnLst/>
                          <a:rect l="l" t="t" r="r" b="b"/>
                          <a:pathLst>
                            <a:path w="30534" h="34405" fill="none" extrusionOk="0">
                              <a:moveTo>
                                <a:pt x="0" y="34404"/>
                              </a:moveTo>
                              <a:lnTo>
                                <a:pt x="12611" y="34404"/>
                              </a:lnTo>
                              <a:cubicBezTo>
                                <a:pt x="15705" y="34404"/>
                                <a:pt x="16325" y="30939"/>
                                <a:pt x="16325" y="30939"/>
                              </a:cubicBezTo>
                              <a:lnTo>
                                <a:pt x="16325" y="7957"/>
                              </a:lnTo>
                              <a:lnTo>
                                <a:pt x="30534" y="7957"/>
                              </a:lnTo>
                              <a:lnTo>
                                <a:pt x="30534"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3" name="Google Shape;5275;p92"/>
                      <p:cNvGrpSpPr/>
                      <p:nvPr/>
                    </p:nvGrpSpPr>
                    <p:grpSpPr>
                      <a:xfrm>
                        <a:off x="785350" y="4185661"/>
                        <a:ext cx="376191" cy="102736"/>
                        <a:chOff x="785350" y="4185661"/>
                        <a:chExt cx="376191" cy="102736"/>
                      </a:xfrm>
                    </p:grpSpPr>
                    <p:sp>
                      <p:nvSpPr>
                        <p:cNvPr id="264" name="Google Shape;5276;p92"/>
                        <p:cNvSpPr/>
                        <p:nvPr/>
                      </p:nvSpPr>
                      <p:spPr>
                        <a:xfrm>
                          <a:off x="808023" y="4238011"/>
                          <a:ext cx="175636" cy="5"/>
                        </a:xfrm>
                        <a:custGeom>
                          <a:avLst/>
                          <a:gdLst/>
                          <a:ahLst/>
                          <a:cxnLst/>
                          <a:rect l="l" t="t" r="r" b="b"/>
                          <a:pathLst>
                            <a:path w="36648" h="1" fill="none" extrusionOk="0">
                              <a:moveTo>
                                <a:pt x="36648" y="0"/>
                              </a:moveTo>
                              <a:lnTo>
                                <a:pt x="1" y="0"/>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5277;p92"/>
                        <p:cNvSpPr/>
                        <p:nvPr/>
                      </p:nvSpPr>
                      <p:spPr>
                        <a:xfrm>
                          <a:off x="983648" y="4185661"/>
                          <a:ext cx="177893" cy="102736"/>
                        </a:xfrm>
                        <a:custGeom>
                          <a:avLst/>
                          <a:gdLst/>
                          <a:ahLst/>
                          <a:cxnLst/>
                          <a:rect l="l" t="t" r="r" b="b"/>
                          <a:pathLst>
                            <a:path w="37119" h="21448" extrusionOk="0">
                              <a:moveTo>
                                <a:pt x="4951" y="1"/>
                              </a:moveTo>
                              <a:cubicBezTo>
                                <a:pt x="2219" y="1"/>
                                <a:pt x="1" y="2679"/>
                                <a:pt x="1" y="5984"/>
                              </a:cubicBezTo>
                              <a:lnTo>
                                <a:pt x="1" y="15461"/>
                              </a:lnTo>
                              <a:cubicBezTo>
                                <a:pt x="1" y="18766"/>
                                <a:pt x="2219" y="21447"/>
                                <a:pt x="4951" y="21447"/>
                              </a:cubicBezTo>
                              <a:lnTo>
                                <a:pt x="32172" y="21447"/>
                              </a:lnTo>
                              <a:cubicBezTo>
                                <a:pt x="34904" y="21447"/>
                                <a:pt x="37119" y="18766"/>
                                <a:pt x="37119" y="15461"/>
                              </a:cubicBezTo>
                              <a:lnTo>
                                <a:pt x="37119" y="5984"/>
                              </a:lnTo>
                              <a:cubicBezTo>
                                <a:pt x="37119" y="2679"/>
                                <a:pt x="34904" y="1"/>
                                <a:pt x="32172" y="1"/>
                              </a:cubicBezTo>
                              <a:close/>
                            </a:path>
                          </a:pathLst>
                        </a:custGeom>
                        <a:solidFill>
                          <a:schemeClr val="accent6">
                            <a:lumMod val="75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5278;p92"/>
                        <p:cNvSpPr/>
                        <p:nvPr/>
                      </p:nvSpPr>
                      <p:spPr>
                        <a:xfrm>
                          <a:off x="785350" y="4224370"/>
                          <a:ext cx="26646" cy="25631"/>
                        </a:xfrm>
                        <a:custGeom>
                          <a:avLst/>
                          <a:gdLst/>
                          <a:ahLst/>
                          <a:cxnLst/>
                          <a:rect l="l" t="t" r="r" b="b"/>
                          <a:pathLst>
                            <a:path w="5560" h="5351" extrusionOk="0">
                              <a:moveTo>
                                <a:pt x="2674" y="0"/>
                              </a:moveTo>
                              <a:cubicBezTo>
                                <a:pt x="2328" y="0"/>
                                <a:pt x="1980" y="67"/>
                                <a:pt x="1649" y="203"/>
                              </a:cubicBezTo>
                              <a:cubicBezTo>
                                <a:pt x="650" y="619"/>
                                <a:pt x="0" y="1593"/>
                                <a:pt x="0" y="2677"/>
                              </a:cubicBezTo>
                              <a:cubicBezTo>
                                <a:pt x="0" y="4150"/>
                                <a:pt x="1197" y="5351"/>
                                <a:pt x="2674" y="5351"/>
                              </a:cubicBezTo>
                              <a:cubicBezTo>
                                <a:pt x="3754" y="5351"/>
                                <a:pt x="4732" y="4698"/>
                                <a:pt x="5144" y="3698"/>
                              </a:cubicBezTo>
                              <a:cubicBezTo>
                                <a:pt x="5560" y="2699"/>
                                <a:pt x="5330" y="1550"/>
                                <a:pt x="4568" y="783"/>
                              </a:cubicBezTo>
                              <a:cubicBezTo>
                                <a:pt x="4055" y="271"/>
                                <a:pt x="3370" y="0"/>
                                <a:pt x="2674" y="0"/>
                              </a:cubicBezTo>
                              <a:close/>
                            </a:path>
                          </a:pathLst>
                        </a:custGeom>
                        <a:solidFill>
                          <a:srgbClr val="E4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38" name="Google Shape;5279;p92"/>
                    <p:cNvGrpSpPr/>
                    <p:nvPr/>
                  </p:nvGrpSpPr>
                  <p:grpSpPr>
                    <a:xfrm>
                      <a:off x="1501054" y="3605480"/>
                      <a:ext cx="443347" cy="249240"/>
                      <a:chOff x="1501054" y="3605478"/>
                      <a:chExt cx="443347" cy="249240"/>
                    </a:xfrm>
                  </p:grpSpPr>
                  <p:grpSp>
                    <p:nvGrpSpPr>
                      <p:cNvPr id="254" name="Google Shape;5280;p92"/>
                      <p:cNvGrpSpPr/>
                      <p:nvPr/>
                    </p:nvGrpSpPr>
                    <p:grpSpPr>
                      <a:xfrm>
                        <a:off x="1834208" y="3643867"/>
                        <a:ext cx="110193" cy="25622"/>
                        <a:chOff x="1834208" y="3643867"/>
                        <a:chExt cx="110193" cy="25622"/>
                      </a:xfrm>
                    </p:grpSpPr>
                    <p:sp>
                      <p:nvSpPr>
                        <p:cNvPr id="260" name="Google Shape;5281;p92"/>
                        <p:cNvSpPr/>
                        <p:nvPr/>
                      </p:nvSpPr>
                      <p:spPr>
                        <a:xfrm>
                          <a:off x="1834208" y="3655851"/>
                          <a:ext cx="85361" cy="5"/>
                        </a:xfrm>
                        <a:custGeom>
                          <a:avLst/>
                          <a:gdLst/>
                          <a:ahLst/>
                          <a:cxnLst/>
                          <a:rect l="l" t="t" r="r" b="b"/>
                          <a:pathLst>
                            <a:path w="34959" h="1" fill="none" extrusionOk="0">
                              <a:moveTo>
                                <a:pt x="1" y="1"/>
                              </a:moveTo>
                              <a:lnTo>
                                <a:pt x="34959"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5282;p92"/>
                        <p:cNvSpPr/>
                        <p:nvPr/>
                      </p:nvSpPr>
                      <p:spPr>
                        <a:xfrm>
                          <a:off x="1917736" y="3643867"/>
                          <a:ext cx="26665" cy="25622"/>
                        </a:xfrm>
                        <a:custGeom>
                          <a:avLst/>
                          <a:gdLst/>
                          <a:ahLst/>
                          <a:cxnLst/>
                          <a:rect l="l" t="t" r="r" b="b"/>
                          <a:pathLst>
                            <a:path w="5564" h="5349" extrusionOk="0">
                              <a:moveTo>
                                <a:pt x="2886" y="0"/>
                              </a:moveTo>
                              <a:cubicBezTo>
                                <a:pt x="1806" y="0"/>
                                <a:pt x="828" y="650"/>
                                <a:pt x="416" y="1649"/>
                              </a:cubicBezTo>
                              <a:cubicBezTo>
                                <a:pt x="0" y="2649"/>
                                <a:pt x="230" y="3802"/>
                                <a:pt x="996" y="4564"/>
                              </a:cubicBezTo>
                              <a:cubicBezTo>
                                <a:pt x="1506" y="5076"/>
                                <a:pt x="2190" y="5349"/>
                                <a:pt x="2887" y="5349"/>
                              </a:cubicBezTo>
                              <a:cubicBezTo>
                                <a:pt x="3232" y="5349"/>
                                <a:pt x="3580" y="5282"/>
                                <a:pt x="3911" y="5144"/>
                              </a:cubicBezTo>
                              <a:cubicBezTo>
                                <a:pt x="4911" y="4732"/>
                                <a:pt x="5560" y="3758"/>
                                <a:pt x="5563" y="2674"/>
                              </a:cubicBezTo>
                              <a:cubicBezTo>
                                <a:pt x="5560" y="1197"/>
                                <a:pt x="4363" y="0"/>
                                <a:pt x="2886" y="0"/>
                              </a:cubicBezTo>
                              <a:close/>
                            </a:path>
                          </a:pathLst>
                        </a:custGeom>
                        <a:solidFill>
                          <a:srgbClr val="A5B7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5" name="Google Shape;5283;p92"/>
                      <p:cNvGrpSpPr/>
                      <p:nvPr/>
                    </p:nvGrpSpPr>
                    <p:grpSpPr>
                      <a:xfrm>
                        <a:off x="1501054" y="3605478"/>
                        <a:ext cx="333165" cy="249240"/>
                        <a:chOff x="1501054" y="3605478"/>
                        <a:chExt cx="333165" cy="249240"/>
                      </a:xfrm>
                    </p:grpSpPr>
                    <p:sp>
                      <p:nvSpPr>
                        <p:cNvPr id="256" name="Google Shape;5284;p92">
                          <a:hlinkClick r:id="rId6" action="ppaction://hlinksldjump"/>
                        </p:cNvPr>
                        <p:cNvSpPr/>
                        <p:nvPr/>
                      </p:nvSpPr>
                      <p:spPr>
                        <a:xfrm>
                          <a:off x="1656330" y="3605478"/>
                          <a:ext cx="177888" cy="102736"/>
                        </a:xfrm>
                        <a:custGeom>
                          <a:avLst/>
                          <a:gdLst/>
                          <a:ahLst/>
                          <a:cxnLst/>
                          <a:rect l="l" t="t" r="r" b="b"/>
                          <a:pathLst>
                            <a:path w="37118" h="21448" extrusionOk="0">
                              <a:moveTo>
                                <a:pt x="4947" y="1"/>
                              </a:moveTo>
                              <a:cubicBezTo>
                                <a:pt x="2214" y="1"/>
                                <a:pt x="0" y="2682"/>
                                <a:pt x="0" y="5987"/>
                              </a:cubicBezTo>
                              <a:lnTo>
                                <a:pt x="0" y="15464"/>
                              </a:lnTo>
                              <a:cubicBezTo>
                                <a:pt x="0" y="18769"/>
                                <a:pt x="2214" y="21447"/>
                                <a:pt x="4950" y="21447"/>
                              </a:cubicBezTo>
                              <a:lnTo>
                                <a:pt x="32168" y="21447"/>
                              </a:lnTo>
                              <a:cubicBezTo>
                                <a:pt x="34900" y="21447"/>
                                <a:pt x="37118" y="18769"/>
                                <a:pt x="37118" y="15464"/>
                              </a:cubicBezTo>
                              <a:lnTo>
                                <a:pt x="37118" y="5987"/>
                              </a:lnTo>
                              <a:cubicBezTo>
                                <a:pt x="37118" y="2682"/>
                                <a:pt x="34900" y="1"/>
                                <a:pt x="32168" y="1"/>
                              </a:cubicBezTo>
                              <a:close/>
                            </a:path>
                          </a:pathLst>
                        </a:custGeom>
                        <a:solidFill>
                          <a:schemeClr val="accent6">
                            <a:lumMod val="75000"/>
                          </a:schemeClr>
                        </a:solidFill>
                        <a:ln w="9525" cap="flat" cmpd="sng">
                          <a:solidFill>
                            <a:srgbClr val="CFD9E0"/>
                          </a:solidFill>
                          <a:prstDash val="solid"/>
                          <a:miter lim="3647"/>
                          <a:headEnd type="none" w="sm" len="sm"/>
                          <a:tailEnd type="none" w="sm" len="sm"/>
                        </a:ln>
                        <a:effectLst>
                          <a:innerShdw blurRad="63500" dist="50800" dir="10800000">
                            <a:prstClr val="black">
                              <a:alpha val="50000"/>
                            </a:prstClr>
                          </a:inn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7" name="Google Shape;5285;p92"/>
                        <p:cNvGrpSpPr/>
                        <p:nvPr/>
                      </p:nvGrpSpPr>
                      <p:grpSpPr>
                        <a:xfrm>
                          <a:off x="1501054" y="3655851"/>
                          <a:ext cx="155286" cy="198867"/>
                          <a:chOff x="1501054" y="3655851"/>
                          <a:chExt cx="155286" cy="198867"/>
                        </a:xfrm>
                      </p:grpSpPr>
                      <p:sp>
                        <p:nvSpPr>
                          <p:cNvPr id="258" name="Google Shape;5286;p92"/>
                          <p:cNvSpPr/>
                          <p:nvPr/>
                        </p:nvSpPr>
                        <p:spPr>
                          <a:xfrm>
                            <a:off x="1516351" y="3655851"/>
                            <a:ext cx="139989" cy="186082"/>
                          </a:xfrm>
                          <a:custGeom>
                            <a:avLst/>
                            <a:gdLst/>
                            <a:ahLst/>
                            <a:cxnLst/>
                            <a:rect l="l" t="t" r="r" b="b"/>
                            <a:pathLst>
                              <a:path w="29210" h="38848" fill="none" extrusionOk="0">
                                <a:moveTo>
                                  <a:pt x="29209" y="1"/>
                                </a:moveTo>
                                <a:lnTo>
                                  <a:pt x="17922" y="1"/>
                                </a:lnTo>
                                <a:cubicBezTo>
                                  <a:pt x="14829" y="1"/>
                                  <a:pt x="14209" y="3466"/>
                                  <a:pt x="14209" y="3466"/>
                                </a:cubicBezTo>
                                <a:lnTo>
                                  <a:pt x="14209" y="26448"/>
                                </a:lnTo>
                                <a:lnTo>
                                  <a:pt x="0" y="26448"/>
                                </a:lnTo>
                                <a:lnTo>
                                  <a:pt x="0" y="38848"/>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5287;p92"/>
                          <p:cNvSpPr/>
                          <p:nvPr/>
                        </p:nvSpPr>
                        <p:spPr>
                          <a:xfrm>
                            <a:off x="1501054" y="3829092"/>
                            <a:ext cx="26646" cy="25626"/>
                          </a:xfrm>
                          <a:custGeom>
                            <a:avLst/>
                            <a:gdLst/>
                            <a:ahLst/>
                            <a:cxnLst/>
                            <a:rect l="l" t="t" r="r" b="b"/>
                            <a:pathLst>
                              <a:path w="5560" h="5350" extrusionOk="0">
                                <a:moveTo>
                                  <a:pt x="2886" y="0"/>
                                </a:moveTo>
                                <a:cubicBezTo>
                                  <a:pt x="1806" y="0"/>
                                  <a:pt x="828" y="653"/>
                                  <a:pt x="416" y="1653"/>
                                </a:cubicBezTo>
                                <a:cubicBezTo>
                                  <a:pt x="0" y="2652"/>
                                  <a:pt x="230" y="3801"/>
                                  <a:pt x="996" y="4567"/>
                                </a:cubicBezTo>
                                <a:cubicBezTo>
                                  <a:pt x="1507" y="5078"/>
                                  <a:pt x="2192" y="5350"/>
                                  <a:pt x="2890" y="5350"/>
                                </a:cubicBezTo>
                                <a:cubicBezTo>
                                  <a:pt x="3234" y="5350"/>
                                  <a:pt x="3581" y="5283"/>
                                  <a:pt x="3911" y="5147"/>
                                </a:cubicBezTo>
                                <a:cubicBezTo>
                                  <a:pt x="4910" y="4731"/>
                                  <a:pt x="5560" y="3757"/>
                                  <a:pt x="5560" y="2678"/>
                                </a:cubicBezTo>
                                <a:cubicBezTo>
                                  <a:pt x="5560" y="1200"/>
                                  <a:pt x="4363" y="0"/>
                                  <a:pt x="2886"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239" name="Google Shape;5288;p92"/>
                    <p:cNvGrpSpPr/>
                    <p:nvPr/>
                  </p:nvGrpSpPr>
                  <p:grpSpPr>
                    <a:xfrm>
                      <a:off x="724986" y="3800594"/>
                      <a:ext cx="532950" cy="302090"/>
                      <a:chOff x="724986" y="3800594"/>
                      <a:chExt cx="532950" cy="302090"/>
                    </a:xfrm>
                  </p:grpSpPr>
                  <p:grpSp>
                    <p:nvGrpSpPr>
                      <p:cNvPr id="240" name="Google Shape;5289;p92"/>
                      <p:cNvGrpSpPr/>
                      <p:nvPr/>
                    </p:nvGrpSpPr>
                    <p:grpSpPr>
                      <a:xfrm>
                        <a:off x="724986" y="4044367"/>
                        <a:ext cx="181314" cy="25626"/>
                        <a:chOff x="724986" y="4044367"/>
                        <a:chExt cx="181314" cy="25626"/>
                      </a:xfrm>
                    </p:grpSpPr>
                    <p:sp>
                      <p:nvSpPr>
                        <p:cNvPr id="252" name="Google Shape;5290;p92"/>
                        <p:cNvSpPr/>
                        <p:nvPr/>
                      </p:nvSpPr>
                      <p:spPr>
                        <a:xfrm>
                          <a:off x="746695" y="4059966"/>
                          <a:ext cx="159605" cy="5"/>
                        </a:xfrm>
                        <a:custGeom>
                          <a:avLst/>
                          <a:gdLst/>
                          <a:ahLst/>
                          <a:cxnLst/>
                          <a:rect l="l" t="t" r="r" b="b"/>
                          <a:pathLst>
                            <a:path w="33303" h="1" fill="none" extrusionOk="0">
                              <a:moveTo>
                                <a:pt x="1" y="1"/>
                              </a:moveTo>
                              <a:lnTo>
                                <a:pt x="33303"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5291;p92"/>
                        <p:cNvSpPr/>
                        <p:nvPr/>
                      </p:nvSpPr>
                      <p:spPr>
                        <a:xfrm>
                          <a:off x="724986" y="4044367"/>
                          <a:ext cx="26646" cy="25626"/>
                        </a:xfrm>
                        <a:custGeom>
                          <a:avLst/>
                          <a:gdLst/>
                          <a:ahLst/>
                          <a:cxnLst/>
                          <a:rect l="l" t="t" r="r" b="b"/>
                          <a:pathLst>
                            <a:path w="5560" h="5350" extrusionOk="0">
                              <a:moveTo>
                                <a:pt x="2674" y="0"/>
                              </a:moveTo>
                              <a:cubicBezTo>
                                <a:pt x="1197" y="0"/>
                                <a:pt x="0" y="1197"/>
                                <a:pt x="0" y="2674"/>
                              </a:cubicBezTo>
                              <a:cubicBezTo>
                                <a:pt x="0" y="3758"/>
                                <a:pt x="653" y="4732"/>
                                <a:pt x="1653" y="5147"/>
                              </a:cubicBezTo>
                              <a:cubicBezTo>
                                <a:pt x="1983" y="5284"/>
                                <a:pt x="2329" y="5350"/>
                                <a:pt x="2673" y="5350"/>
                              </a:cubicBezTo>
                              <a:cubicBezTo>
                                <a:pt x="3369" y="5350"/>
                                <a:pt x="4054" y="5078"/>
                                <a:pt x="4567" y="4567"/>
                              </a:cubicBezTo>
                              <a:cubicBezTo>
                                <a:pt x="5330" y="3801"/>
                                <a:pt x="5559" y="2649"/>
                                <a:pt x="5147" y="1653"/>
                              </a:cubicBezTo>
                              <a:cubicBezTo>
                                <a:pt x="4731" y="653"/>
                                <a:pt x="3757" y="0"/>
                                <a:pt x="2674" y="0"/>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1" name="Google Shape;5292;p92"/>
                      <p:cNvGrpSpPr/>
                      <p:nvPr/>
                    </p:nvGrpSpPr>
                    <p:grpSpPr>
                      <a:xfrm>
                        <a:off x="906290" y="3800594"/>
                        <a:ext cx="351646" cy="302090"/>
                        <a:chOff x="906290" y="3800594"/>
                        <a:chExt cx="351646" cy="302090"/>
                      </a:xfrm>
                    </p:grpSpPr>
                    <p:grpSp>
                      <p:nvGrpSpPr>
                        <p:cNvPr id="245" name="Google Shape;5293;p92"/>
                        <p:cNvGrpSpPr/>
                        <p:nvPr/>
                      </p:nvGrpSpPr>
                      <p:grpSpPr>
                        <a:xfrm>
                          <a:off x="1084172" y="3842857"/>
                          <a:ext cx="173764" cy="217131"/>
                          <a:chOff x="1084172" y="3842857"/>
                          <a:chExt cx="173764" cy="217131"/>
                        </a:xfrm>
                      </p:grpSpPr>
                      <p:grpSp>
                        <p:nvGrpSpPr>
                          <p:cNvPr id="248" name="Google Shape;5294;p92"/>
                          <p:cNvGrpSpPr/>
                          <p:nvPr/>
                        </p:nvGrpSpPr>
                        <p:grpSpPr>
                          <a:xfrm>
                            <a:off x="1156862" y="3936509"/>
                            <a:ext cx="101073" cy="25622"/>
                            <a:chOff x="1156862" y="3936509"/>
                            <a:chExt cx="101073" cy="25622"/>
                          </a:xfrm>
                        </p:grpSpPr>
                        <p:sp>
                          <p:nvSpPr>
                            <p:cNvPr id="250" name="Google Shape;5295;p92"/>
                            <p:cNvSpPr/>
                            <p:nvPr/>
                          </p:nvSpPr>
                          <p:spPr>
                            <a:xfrm>
                              <a:off x="1156862" y="3936509"/>
                              <a:ext cx="26651" cy="25622"/>
                            </a:xfrm>
                            <a:custGeom>
                              <a:avLst/>
                              <a:gdLst/>
                              <a:ahLst/>
                              <a:cxnLst/>
                              <a:rect l="l" t="t" r="r" b="b"/>
                              <a:pathLst>
                                <a:path w="5561" h="5349" extrusionOk="0">
                                  <a:moveTo>
                                    <a:pt x="2886" y="1"/>
                                  </a:moveTo>
                                  <a:cubicBezTo>
                                    <a:pt x="1803" y="1"/>
                                    <a:pt x="829" y="650"/>
                                    <a:pt x="413" y="1649"/>
                                  </a:cubicBezTo>
                                  <a:cubicBezTo>
                                    <a:pt x="1" y="2649"/>
                                    <a:pt x="227" y="3798"/>
                                    <a:pt x="993" y="4564"/>
                                  </a:cubicBezTo>
                                  <a:cubicBezTo>
                                    <a:pt x="1505" y="5076"/>
                                    <a:pt x="2189" y="5349"/>
                                    <a:pt x="2884" y="5349"/>
                                  </a:cubicBezTo>
                                  <a:cubicBezTo>
                                    <a:pt x="3229" y="5349"/>
                                    <a:pt x="3576" y="5282"/>
                                    <a:pt x="3908" y="5144"/>
                                  </a:cubicBezTo>
                                  <a:cubicBezTo>
                                    <a:pt x="4907" y="4732"/>
                                    <a:pt x="5560" y="3758"/>
                                    <a:pt x="5560" y="2674"/>
                                  </a:cubicBezTo>
                                  <a:cubicBezTo>
                                    <a:pt x="5560" y="1197"/>
                                    <a:pt x="4364" y="1"/>
                                    <a:pt x="2886"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5296;p92"/>
                            <p:cNvSpPr/>
                            <p:nvPr/>
                          </p:nvSpPr>
                          <p:spPr>
                            <a:xfrm>
                              <a:off x="1173592" y="3951414"/>
                              <a:ext cx="84343" cy="5"/>
                            </a:xfrm>
                            <a:custGeom>
                              <a:avLst/>
                              <a:gdLst/>
                              <a:ahLst/>
                              <a:cxnLst/>
                              <a:rect l="l" t="t" r="r" b="b"/>
                              <a:pathLst>
                                <a:path w="17599" h="1" fill="none" extrusionOk="0">
                                  <a:moveTo>
                                    <a:pt x="17598" y="0"/>
                                  </a:moveTo>
                                  <a:lnTo>
                                    <a:pt x="1" y="0"/>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9" name="Google Shape;5297;p92"/>
                          <p:cNvSpPr/>
                          <p:nvPr/>
                        </p:nvSpPr>
                        <p:spPr>
                          <a:xfrm>
                            <a:off x="1084172" y="3842857"/>
                            <a:ext cx="86476" cy="217131"/>
                          </a:xfrm>
                          <a:custGeom>
                            <a:avLst/>
                            <a:gdLst/>
                            <a:ahLst/>
                            <a:cxnLst/>
                            <a:rect l="l" t="t" r="r" b="b"/>
                            <a:pathLst>
                              <a:path w="18044" h="45330" fill="none" extrusionOk="0">
                                <a:moveTo>
                                  <a:pt x="0" y="45330"/>
                                </a:moveTo>
                                <a:lnTo>
                                  <a:pt x="12418" y="45330"/>
                                </a:lnTo>
                                <a:cubicBezTo>
                                  <a:pt x="15150" y="45330"/>
                                  <a:pt x="18043" y="42619"/>
                                  <a:pt x="18043" y="35634"/>
                                </a:cubicBezTo>
                                <a:lnTo>
                                  <a:pt x="18043" y="9697"/>
                                </a:lnTo>
                                <a:cubicBezTo>
                                  <a:pt x="18043" y="2711"/>
                                  <a:pt x="15150" y="1"/>
                                  <a:pt x="12418" y="1"/>
                                </a:cubicBezTo>
                                <a:lnTo>
                                  <a:pt x="1715"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6" name="Google Shape;5298;p92"/>
                        <p:cNvSpPr/>
                        <p:nvPr/>
                      </p:nvSpPr>
                      <p:spPr>
                        <a:xfrm>
                          <a:off x="906290" y="3999967"/>
                          <a:ext cx="177893" cy="102717"/>
                        </a:xfrm>
                        <a:custGeom>
                          <a:avLst/>
                          <a:gdLst/>
                          <a:ahLst/>
                          <a:cxnLst/>
                          <a:rect l="l" t="t" r="r" b="b"/>
                          <a:pathLst>
                            <a:path w="37119" h="21444" extrusionOk="0">
                              <a:moveTo>
                                <a:pt x="4947" y="1"/>
                              </a:moveTo>
                              <a:cubicBezTo>
                                <a:pt x="2215" y="1"/>
                                <a:pt x="1" y="2678"/>
                                <a:pt x="1" y="5983"/>
                              </a:cubicBezTo>
                              <a:lnTo>
                                <a:pt x="1" y="15461"/>
                              </a:lnTo>
                              <a:cubicBezTo>
                                <a:pt x="1" y="18766"/>
                                <a:pt x="2215" y="21443"/>
                                <a:pt x="4947" y="21443"/>
                              </a:cubicBezTo>
                              <a:lnTo>
                                <a:pt x="32168" y="21443"/>
                              </a:lnTo>
                              <a:cubicBezTo>
                                <a:pt x="34901" y="21443"/>
                                <a:pt x="37118" y="18766"/>
                                <a:pt x="37118" y="15461"/>
                              </a:cubicBezTo>
                              <a:lnTo>
                                <a:pt x="37118" y="5983"/>
                              </a:lnTo>
                              <a:cubicBezTo>
                                <a:pt x="37118" y="2678"/>
                                <a:pt x="34901" y="1"/>
                                <a:pt x="32168" y="1"/>
                              </a:cubicBezTo>
                              <a:close/>
                            </a:path>
                          </a:pathLst>
                        </a:custGeom>
                        <a:solidFill>
                          <a:schemeClr val="accent6">
                            <a:lumMod val="60000"/>
                            <a:lumOff val="4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5299;p92"/>
                        <p:cNvSpPr/>
                        <p:nvPr/>
                      </p:nvSpPr>
                      <p:spPr>
                        <a:xfrm>
                          <a:off x="914509" y="3800594"/>
                          <a:ext cx="177888" cy="102731"/>
                        </a:xfrm>
                        <a:custGeom>
                          <a:avLst/>
                          <a:gdLst/>
                          <a:ahLst/>
                          <a:cxnLst/>
                          <a:rect l="l" t="t" r="r" b="b"/>
                          <a:pathLst>
                            <a:path w="37118" h="21447" extrusionOk="0">
                              <a:moveTo>
                                <a:pt x="4951" y="0"/>
                              </a:moveTo>
                              <a:cubicBezTo>
                                <a:pt x="2218" y="0"/>
                                <a:pt x="0" y="2678"/>
                                <a:pt x="0" y="5983"/>
                              </a:cubicBezTo>
                              <a:lnTo>
                                <a:pt x="0" y="15460"/>
                              </a:lnTo>
                              <a:cubicBezTo>
                                <a:pt x="0" y="18765"/>
                                <a:pt x="2215" y="21446"/>
                                <a:pt x="4951" y="21446"/>
                              </a:cubicBezTo>
                              <a:lnTo>
                                <a:pt x="32168" y="21446"/>
                              </a:lnTo>
                              <a:cubicBezTo>
                                <a:pt x="34900" y="21446"/>
                                <a:pt x="37118" y="18765"/>
                                <a:pt x="37118" y="15460"/>
                              </a:cubicBezTo>
                              <a:lnTo>
                                <a:pt x="37118" y="5983"/>
                              </a:lnTo>
                              <a:cubicBezTo>
                                <a:pt x="37118" y="2678"/>
                                <a:pt x="34900" y="0"/>
                                <a:pt x="32168" y="0"/>
                              </a:cubicBezTo>
                              <a:close/>
                            </a:path>
                          </a:pathLst>
                        </a:custGeom>
                        <a:solidFill>
                          <a:schemeClr val="accent6">
                            <a:lumMod val="40000"/>
                            <a:lumOff val="6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2" name="Google Shape;5300;p92"/>
                      <p:cNvGrpSpPr/>
                      <p:nvPr/>
                    </p:nvGrpSpPr>
                    <p:grpSpPr>
                      <a:xfrm>
                        <a:off x="724986" y="3830189"/>
                        <a:ext cx="189533" cy="25626"/>
                        <a:chOff x="724986" y="3830189"/>
                        <a:chExt cx="189533" cy="25626"/>
                      </a:xfrm>
                    </p:grpSpPr>
                    <p:sp>
                      <p:nvSpPr>
                        <p:cNvPr id="243" name="Google Shape;5301;p92"/>
                        <p:cNvSpPr/>
                        <p:nvPr/>
                      </p:nvSpPr>
                      <p:spPr>
                        <a:xfrm>
                          <a:off x="724986" y="3830189"/>
                          <a:ext cx="26646" cy="25626"/>
                        </a:xfrm>
                        <a:custGeom>
                          <a:avLst/>
                          <a:gdLst/>
                          <a:ahLst/>
                          <a:cxnLst/>
                          <a:rect l="l" t="t" r="r" b="b"/>
                          <a:pathLst>
                            <a:path w="5560" h="5350" extrusionOk="0">
                              <a:moveTo>
                                <a:pt x="2674" y="1"/>
                              </a:moveTo>
                              <a:cubicBezTo>
                                <a:pt x="1197" y="1"/>
                                <a:pt x="0" y="1197"/>
                                <a:pt x="0" y="2675"/>
                              </a:cubicBezTo>
                              <a:cubicBezTo>
                                <a:pt x="0" y="3758"/>
                                <a:pt x="653" y="4732"/>
                                <a:pt x="1653" y="5144"/>
                              </a:cubicBezTo>
                              <a:cubicBezTo>
                                <a:pt x="1984" y="5282"/>
                                <a:pt x="2331" y="5349"/>
                                <a:pt x="2676" y="5349"/>
                              </a:cubicBezTo>
                              <a:cubicBezTo>
                                <a:pt x="3371" y="5349"/>
                                <a:pt x="4055" y="5077"/>
                                <a:pt x="4567" y="4564"/>
                              </a:cubicBezTo>
                              <a:cubicBezTo>
                                <a:pt x="5330" y="3802"/>
                                <a:pt x="5559" y="2649"/>
                                <a:pt x="5147" y="1650"/>
                              </a:cubicBezTo>
                              <a:cubicBezTo>
                                <a:pt x="4731" y="650"/>
                                <a:pt x="3757" y="1"/>
                                <a:pt x="2674" y="1"/>
                              </a:cubicBezTo>
                              <a:close/>
                            </a:path>
                          </a:pathLst>
                        </a:custGeom>
                        <a:solidFill>
                          <a:srgbClr val="E6EB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5302;p92"/>
                        <p:cNvSpPr/>
                        <p:nvPr/>
                      </p:nvSpPr>
                      <p:spPr>
                        <a:xfrm>
                          <a:off x="746695" y="3842838"/>
                          <a:ext cx="167824" cy="5"/>
                        </a:xfrm>
                        <a:custGeom>
                          <a:avLst/>
                          <a:gdLst/>
                          <a:ahLst/>
                          <a:cxnLst/>
                          <a:rect l="l" t="t" r="r" b="b"/>
                          <a:pathLst>
                            <a:path w="35018" h="1" fill="none" extrusionOk="0">
                              <a:moveTo>
                                <a:pt x="35017" y="1"/>
                              </a:moveTo>
                              <a:lnTo>
                                <a:pt x="1"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
              <p:nvSpPr>
                <p:cNvPr id="317" name="Google Shape;5267;p92"/>
                <p:cNvSpPr/>
                <p:nvPr/>
              </p:nvSpPr>
              <p:spPr>
                <a:xfrm>
                  <a:off x="3848444" y="3988405"/>
                  <a:ext cx="571684"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accent6">
                    <a:lumMod val="5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dirty="0">
                      <a:solidFill>
                        <a:schemeClr val="bg1"/>
                      </a:solidFill>
                      <a:latin typeface="Verdana" panose="020B0604030504040204" pitchFamily="34" charset="0"/>
                      <a:ea typeface="Verdana" panose="020B0604030504040204" pitchFamily="34" charset="0"/>
                    </a:rPr>
                    <a:t>6</a:t>
                  </a:r>
                  <a:endParaRPr b="1" dirty="0">
                    <a:solidFill>
                      <a:schemeClr val="bg1"/>
                    </a:solidFill>
                    <a:latin typeface="Verdana" panose="020B0604030504040204" pitchFamily="34" charset="0"/>
                    <a:ea typeface="Verdana" panose="020B0604030504040204" pitchFamily="34" charset="0"/>
                  </a:endParaRPr>
                </a:p>
              </p:txBody>
            </p:sp>
            <p:sp>
              <p:nvSpPr>
                <p:cNvPr id="318" name="Google Shape;5244;p92">
                  <a:hlinkClick r:id="rId7" action="ppaction://hlinksldjump"/>
                </p:cNvPr>
                <p:cNvSpPr/>
                <p:nvPr/>
              </p:nvSpPr>
              <p:spPr>
                <a:xfrm>
                  <a:off x="4477281" y="924696"/>
                  <a:ext cx="571669" cy="330157"/>
                </a:xfrm>
                <a:custGeom>
                  <a:avLst/>
                  <a:gdLst/>
                  <a:ahLst/>
                  <a:cxnLst/>
                  <a:rect l="l" t="t" r="r" b="b"/>
                  <a:pathLst>
                    <a:path w="37118" h="21448" extrusionOk="0">
                      <a:moveTo>
                        <a:pt x="4950" y="1"/>
                      </a:moveTo>
                      <a:cubicBezTo>
                        <a:pt x="2218" y="1"/>
                        <a:pt x="0" y="2679"/>
                        <a:pt x="0" y="5984"/>
                      </a:cubicBezTo>
                      <a:lnTo>
                        <a:pt x="0" y="15461"/>
                      </a:lnTo>
                      <a:cubicBezTo>
                        <a:pt x="0" y="18766"/>
                        <a:pt x="2218" y="21447"/>
                        <a:pt x="4950" y="21447"/>
                      </a:cubicBezTo>
                      <a:lnTo>
                        <a:pt x="32168" y="21447"/>
                      </a:lnTo>
                      <a:cubicBezTo>
                        <a:pt x="34904" y="21447"/>
                        <a:pt x="37118" y="18766"/>
                        <a:pt x="37118" y="15461"/>
                      </a:cubicBezTo>
                      <a:lnTo>
                        <a:pt x="37118" y="5984"/>
                      </a:lnTo>
                      <a:cubicBezTo>
                        <a:pt x="37118" y="2679"/>
                        <a:pt x="34904" y="1"/>
                        <a:pt x="32168" y="1"/>
                      </a:cubicBezTo>
                      <a:close/>
                    </a:path>
                  </a:pathLst>
                </a:custGeom>
                <a:solidFill>
                  <a:schemeClr val="accent6">
                    <a:lumMod val="50000"/>
                  </a:schemeClr>
                </a:solidFill>
                <a:ln w="9525" cap="flat" cmpd="sng">
                  <a:solidFill>
                    <a:srgbClr val="CFD9E0"/>
                  </a:solidFill>
                  <a:prstDash val="solid"/>
                  <a:miter lim="3647"/>
                  <a:headEnd type="none" w="sm" len="sm"/>
                  <a:tailEnd type="none" w="sm" len="sm"/>
                </a:ln>
                <a:effectLst>
                  <a:innerShdw blurRad="63500" dist="50800" dir="8100000">
                    <a:prstClr val="black">
                      <a:alpha val="50000"/>
                    </a:prstClr>
                  </a:innerShdw>
                </a:effectLst>
              </p:spPr>
              <p:txBody>
                <a:bodyPr spcFirstLastPara="1" wrap="square" lIns="91425" tIns="91425" rIns="91425" bIns="91425" anchor="ctr" anchorCtr="0">
                  <a:noAutofit/>
                </a:bodyPr>
                <a:lstStyle/>
                <a:p>
                  <a:pPr lvl="0" algn="ctr"/>
                  <a:r>
                    <a:rPr lang="en-US" b="1" dirty="0">
                      <a:solidFill>
                        <a:schemeClr val="bg1"/>
                      </a:solidFill>
                      <a:latin typeface="Verdana" panose="020B0604030504040204" pitchFamily="34" charset="0"/>
                      <a:ea typeface="Verdana" panose="020B0604030504040204" pitchFamily="34" charset="0"/>
                    </a:rPr>
                    <a:t>1</a:t>
                  </a:r>
                </a:p>
              </p:txBody>
            </p:sp>
            <p:sp>
              <p:nvSpPr>
                <p:cNvPr id="319" name="Google Shape;5281;p92"/>
                <p:cNvSpPr/>
                <p:nvPr/>
              </p:nvSpPr>
              <p:spPr>
                <a:xfrm>
                  <a:off x="5048950" y="1087539"/>
                  <a:ext cx="365760" cy="16"/>
                </a:xfrm>
                <a:custGeom>
                  <a:avLst/>
                  <a:gdLst/>
                  <a:ahLst/>
                  <a:cxnLst/>
                  <a:rect l="l" t="t" r="r" b="b"/>
                  <a:pathLst>
                    <a:path w="34959" h="1" fill="none" extrusionOk="0">
                      <a:moveTo>
                        <a:pt x="1" y="1"/>
                      </a:moveTo>
                      <a:lnTo>
                        <a:pt x="34959"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5250;p92"/>
                <p:cNvSpPr/>
                <p:nvPr/>
              </p:nvSpPr>
              <p:spPr>
                <a:xfrm>
                  <a:off x="5421717" y="1048822"/>
                  <a:ext cx="85631" cy="82369"/>
                </a:xfrm>
                <a:custGeom>
                  <a:avLst/>
                  <a:gdLst/>
                  <a:ahLst/>
                  <a:cxnLst/>
                  <a:rect l="l" t="t" r="r" b="b"/>
                  <a:pathLst>
                    <a:path w="5560" h="5351" extrusionOk="0">
                      <a:moveTo>
                        <a:pt x="2886" y="0"/>
                      </a:moveTo>
                      <a:cubicBezTo>
                        <a:pt x="1806" y="0"/>
                        <a:pt x="828" y="653"/>
                        <a:pt x="416" y="1653"/>
                      </a:cubicBezTo>
                      <a:cubicBezTo>
                        <a:pt x="0" y="2652"/>
                        <a:pt x="230" y="3801"/>
                        <a:pt x="993" y="4567"/>
                      </a:cubicBezTo>
                      <a:cubicBezTo>
                        <a:pt x="1505" y="5080"/>
                        <a:pt x="2190" y="5351"/>
                        <a:pt x="2887" y="5351"/>
                      </a:cubicBezTo>
                      <a:cubicBezTo>
                        <a:pt x="3232" y="5351"/>
                        <a:pt x="3580" y="5284"/>
                        <a:pt x="3911" y="5148"/>
                      </a:cubicBezTo>
                      <a:cubicBezTo>
                        <a:pt x="4910" y="4732"/>
                        <a:pt x="5560" y="3758"/>
                        <a:pt x="5560" y="2678"/>
                      </a:cubicBezTo>
                      <a:cubicBezTo>
                        <a:pt x="5560" y="1200"/>
                        <a:pt x="4363" y="0"/>
                        <a:pt x="2886"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5241;p92"/>
                <p:cNvSpPr/>
                <p:nvPr/>
              </p:nvSpPr>
              <p:spPr>
                <a:xfrm>
                  <a:off x="3278871" y="4153483"/>
                  <a:ext cx="562689" cy="16"/>
                </a:xfrm>
                <a:custGeom>
                  <a:avLst/>
                  <a:gdLst/>
                  <a:ahLst/>
                  <a:cxnLst/>
                  <a:rect l="l" t="t" r="r" b="b"/>
                  <a:pathLst>
                    <a:path w="36535" h="1" fill="none" extrusionOk="0">
                      <a:moveTo>
                        <a:pt x="1" y="0"/>
                      </a:moveTo>
                      <a:lnTo>
                        <a:pt x="36535" y="0"/>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5242;p92"/>
                <p:cNvSpPr/>
                <p:nvPr/>
              </p:nvSpPr>
              <p:spPr>
                <a:xfrm>
                  <a:off x="3201523" y="4114548"/>
                  <a:ext cx="85692" cy="82369"/>
                </a:xfrm>
                <a:custGeom>
                  <a:avLst/>
                  <a:gdLst/>
                  <a:ahLst/>
                  <a:cxnLst/>
                  <a:rect l="l" t="t" r="r" b="b"/>
                  <a:pathLst>
                    <a:path w="5564" h="5351" extrusionOk="0">
                      <a:moveTo>
                        <a:pt x="2887" y="0"/>
                      </a:moveTo>
                      <a:cubicBezTo>
                        <a:pt x="2190" y="0"/>
                        <a:pt x="1506" y="271"/>
                        <a:pt x="996" y="783"/>
                      </a:cubicBezTo>
                      <a:cubicBezTo>
                        <a:pt x="230" y="1550"/>
                        <a:pt x="0" y="2699"/>
                        <a:pt x="416" y="3698"/>
                      </a:cubicBezTo>
                      <a:cubicBezTo>
                        <a:pt x="828" y="4698"/>
                        <a:pt x="1806" y="5351"/>
                        <a:pt x="2886" y="5351"/>
                      </a:cubicBezTo>
                      <a:cubicBezTo>
                        <a:pt x="4363" y="5351"/>
                        <a:pt x="5560" y="4150"/>
                        <a:pt x="5563" y="2677"/>
                      </a:cubicBezTo>
                      <a:cubicBezTo>
                        <a:pt x="5560" y="1593"/>
                        <a:pt x="4911" y="619"/>
                        <a:pt x="3911" y="203"/>
                      </a:cubicBezTo>
                      <a:cubicBezTo>
                        <a:pt x="3580" y="67"/>
                        <a:pt x="3232" y="0"/>
                        <a:pt x="2887" y="0"/>
                      </a:cubicBezTo>
                      <a:close/>
                    </a:path>
                  </a:pathLst>
                </a:custGeom>
                <a:solidFill>
                  <a:srgbClr val="21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6" name="Rectangle 325"/>
              <p:cNvSpPr/>
              <p:nvPr/>
            </p:nvSpPr>
            <p:spPr>
              <a:xfrm>
                <a:off x="5588655" y="2808300"/>
                <a:ext cx="312907" cy="307777"/>
              </a:xfrm>
              <a:prstGeom prst="rect">
                <a:avLst/>
              </a:prstGeom>
            </p:spPr>
            <p:txBody>
              <a:bodyPr wrap="none">
                <a:spAutoFit/>
              </a:bodyPr>
              <a:lstStyle/>
              <a:p>
                <a:pPr lvl="0" algn="ctr"/>
                <a:r>
                  <a:rPr lang="en-US" b="1" dirty="0">
                    <a:solidFill>
                      <a:schemeClr val="bg1">
                        <a:lumMod val="65000"/>
                      </a:schemeClr>
                    </a:solidFill>
                    <a:latin typeface="Verdana" panose="020B0604030504040204" pitchFamily="34" charset="0"/>
                    <a:ea typeface="Verdana" panose="020B0604030504040204" pitchFamily="34" charset="0"/>
                  </a:rPr>
                  <a:t>4</a:t>
                </a:r>
              </a:p>
            </p:txBody>
          </p:sp>
          <p:sp>
            <p:nvSpPr>
              <p:cNvPr id="327" name="Rectangle 326"/>
              <p:cNvSpPr/>
              <p:nvPr/>
            </p:nvSpPr>
            <p:spPr>
              <a:xfrm>
                <a:off x="5323706" y="3411448"/>
                <a:ext cx="312907" cy="307777"/>
              </a:xfrm>
              <a:prstGeom prst="rect">
                <a:avLst/>
              </a:prstGeom>
            </p:spPr>
            <p:txBody>
              <a:bodyPr wrap="none">
                <a:spAutoFit/>
              </a:bodyPr>
              <a:lstStyle/>
              <a:p>
                <a:pPr lvl="0" algn="ctr"/>
                <a:r>
                  <a:rPr lang="en-US" b="1" dirty="0">
                    <a:solidFill>
                      <a:schemeClr val="bg1">
                        <a:lumMod val="65000"/>
                      </a:schemeClr>
                    </a:solidFill>
                    <a:latin typeface="Verdana" panose="020B0604030504040204" pitchFamily="34" charset="0"/>
                    <a:ea typeface="Verdana" panose="020B0604030504040204" pitchFamily="34" charset="0"/>
                  </a:rPr>
                  <a:t>5</a:t>
                </a:r>
              </a:p>
            </p:txBody>
          </p:sp>
        </p:grpSp>
        <p:sp>
          <p:nvSpPr>
            <p:cNvPr id="3" name="Rectangle 2"/>
            <p:cNvSpPr/>
            <p:nvPr/>
          </p:nvSpPr>
          <p:spPr>
            <a:xfrm>
              <a:off x="3196369" y="3406490"/>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7</a:t>
              </a:r>
            </a:p>
          </p:txBody>
        </p:sp>
        <p:sp>
          <p:nvSpPr>
            <p:cNvPr id="516" name="Rectangle 515"/>
            <p:cNvSpPr/>
            <p:nvPr/>
          </p:nvSpPr>
          <p:spPr>
            <a:xfrm>
              <a:off x="2956892" y="2812635"/>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8</a:t>
              </a:r>
            </a:p>
          </p:txBody>
        </p:sp>
        <p:sp>
          <p:nvSpPr>
            <p:cNvPr id="517" name="Rectangle 516"/>
            <p:cNvSpPr/>
            <p:nvPr/>
          </p:nvSpPr>
          <p:spPr>
            <a:xfrm>
              <a:off x="2963998" y="2174381"/>
              <a:ext cx="312907" cy="307777"/>
            </a:xfrm>
            <a:prstGeom prst="rect">
              <a:avLst/>
            </a:prstGeom>
          </p:spPr>
          <p:txBody>
            <a:bodyPr wrap="none">
              <a:spAutoFit/>
            </a:bodyPr>
            <a:lstStyle/>
            <a:p>
              <a:pPr lvl="0" algn="ctr"/>
              <a:r>
                <a:rPr lang="en-US" b="1" dirty="0">
                  <a:solidFill>
                    <a:schemeClr val="bg1">
                      <a:lumMod val="85000"/>
                    </a:schemeClr>
                  </a:solidFill>
                  <a:latin typeface="Verdana" panose="020B0604030504040204" pitchFamily="34" charset="0"/>
                  <a:ea typeface="Verdana" panose="020B0604030504040204" pitchFamily="34" charset="0"/>
                </a:rPr>
                <a:t>9</a:t>
              </a:r>
            </a:p>
          </p:txBody>
        </p:sp>
        <p:sp>
          <p:nvSpPr>
            <p:cNvPr id="518" name="Rectangle 517"/>
            <p:cNvSpPr/>
            <p:nvPr/>
          </p:nvSpPr>
          <p:spPr>
            <a:xfrm>
              <a:off x="3125576" y="1536167"/>
              <a:ext cx="441147" cy="307777"/>
            </a:xfrm>
            <a:prstGeom prst="rect">
              <a:avLst/>
            </a:prstGeom>
          </p:spPr>
          <p:txBody>
            <a:bodyPr wrap="none">
              <a:spAutoFit/>
            </a:bodyPr>
            <a:lstStyle/>
            <a:p>
              <a:pPr lvl="0" algn="ctr"/>
              <a:r>
                <a:rPr lang="en-US" b="1" dirty="0">
                  <a:solidFill>
                    <a:schemeClr val="bg1">
                      <a:lumMod val="75000"/>
                    </a:schemeClr>
                  </a:solidFill>
                  <a:latin typeface="Verdana" panose="020B0604030504040204" pitchFamily="34" charset="0"/>
                  <a:ea typeface="Verdana" panose="020B0604030504040204" pitchFamily="34" charset="0"/>
                </a:rPr>
                <a:t>10</a:t>
              </a:r>
            </a:p>
          </p:txBody>
        </p:sp>
        <p:sp>
          <p:nvSpPr>
            <p:cNvPr id="7" name="Rectangle 6"/>
            <p:cNvSpPr/>
            <p:nvPr/>
          </p:nvSpPr>
          <p:spPr>
            <a:xfrm>
              <a:off x="5365687" y="1549418"/>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2</a:t>
              </a:r>
            </a:p>
          </p:txBody>
        </p:sp>
        <p:sp>
          <p:nvSpPr>
            <p:cNvPr id="521" name="Rectangle 520"/>
            <p:cNvSpPr/>
            <p:nvPr/>
          </p:nvSpPr>
          <p:spPr>
            <a:xfrm>
              <a:off x="5606167" y="2165407"/>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3</a:t>
              </a:r>
            </a:p>
          </p:txBody>
        </p:sp>
      </p:grpSp>
      <p:sp>
        <p:nvSpPr>
          <p:cNvPr id="519" name="TextBox 518">
            <a:extLst>
              <a:ext uri="{FF2B5EF4-FFF2-40B4-BE49-F238E27FC236}">
                <a16:creationId xmlns:a16="http://schemas.microsoft.com/office/drawing/2014/main" id="{821948F6-22E2-44B4-92CC-E5433BB5B488}"/>
              </a:ext>
            </a:extLst>
          </p:cNvPr>
          <p:cNvSpPr txBox="1"/>
          <p:nvPr/>
        </p:nvSpPr>
        <p:spPr>
          <a:xfrm>
            <a:off x="1230711" y="1100429"/>
            <a:ext cx="3138089" cy="338554"/>
          </a:xfrm>
          <a:prstGeom prst="rect">
            <a:avLst/>
          </a:prstGeom>
          <a:solidFill>
            <a:schemeClr val="accent6">
              <a:lumMod val="60000"/>
              <a:lumOff val="40000"/>
            </a:schemeClr>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600" i="0" u="none" strike="noStrike" kern="1200" cap="none" spc="0" normalizeH="0" baseline="0" noProof="0" dirty="0">
                <a:ln>
                  <a:noFill/>
                </a:ln>
                <a:solidFill>
                  <a:srgbClr val="0070C0"/>
                </a:solidFill>
                <a:effectLst/>
                <a:uLnTx/>
                <a:uFillTx/>
                <a:latin typeface="Verdana" panose="020B0604030504040204" pitchFamily="34" charset="0"/>
                <a:ea typeface="Verdana" panose="020B0604030504040204" pitchFamily="34" charset="0"/>
                <a:cs typeface="Poppins SemiBold" panose="00000700000000000000" pitchFamily="2" charset="0"/>
              </a:rPr>
              <a:t>Mô hình lớp cao của QRYPTO</a:t>
            </a:r>
            <a:endParaRPr kumimoji="0" lang="en-US" sz="1600" i="0" u="none" strike="noStrike" kern="1200" cap="none" spc="0" normalizeH="0" baseline="0" noProof="0" dirty="0">
              <a:ln>
                <a:noFill/>
              </a:ln>
              <a:solidFill>
                <a:srgbClr val="0070C0"/>
              </a:solidFill>
              <a:effectLst/>
              <a:uLnTx/>
              <a:uFillTx/>
              <a:latin typeface="Verdana" panose="020B0604030504040204" pitchFamily="34" charset="0"/>
              <a:ea typeface="Verdana" panose="020B0604030504040204" pitchFamily="34" charset="0"/>
              <a:cs typeface="Poppins SemiBold" panose="00000700000000000000" pitchFamily="2" charset="0"/>
            </a:endParaRPr>
          </a:p>
        </p:txBody>
      </p:sp>
      <p:sp>
        <p:nvSpPr>
          <p:cNvPr id="523" name="TextBox 522">
            <a:extLst>
              <a:ext uri="{FF2B5EF4-FFF2-40B4-BE49-F238E27FC236}">
                <a16:creationId xmlns:a16="http://schemas.microsoft.com/office/drawing/2014/main" id="{821948F6-22E2-44B4-92CC-E5433BB5B488}"/>
              </a:ext>
            </a:extLst>
          </p:cNvPr>
          <p:cNvSpPr txBox="1"/>
          <p:nvPr/>
        </p:nvSpPr>
        <p:spPr>
          <a:xfrm>
            <a:off x="1967666" y="1710574"/>
            <a:ext cx="4825987" cy="338554"/>
          </a:xfrm>
          <a:prstGeom prst="rect">
            <a:avLst/>
          </a:prstGeom>
          <a:solidFill>
            <a:schemeClr val="accent6">
              <a:lumMod val="60000"/>
              <a:lumOff val="40000"/>
            </a:schemeClr>
          </a:solidFill>
        </p:spPr>
        <p:txBody>
          <a:bodyPr wrap="square" rtlCol="0" anchor="ctr">
            <a:spAutoFit/>
          </a:bodyPr>
          <a:lstStyle/>
          <a:p>
            <a:pPr lvl="0" algn="ctr">
              <a:buClrTx/>
              <a:defRPr/>
            </a:pP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QRYPTO – Luồng giao tiếp và dịch vụ bảo vệ</a:t>
            </a:r>
            <a:endPar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28" name="TextBox 527">
            <a:extLst>
              <a:ext uri="{FF2B5EF4-FFF2-40B4-BE49-F238E27FC236}">
                <a16:creationId xmlns:a16="http://schemas.microsoft.com/office/drawing/2014/main" id="{821948F6-22E2-44B4-92CC-E5433BB5B488}"/>
              </a:ext>
            </a:extLst>
          </p:cNvPr>
          <p:cNvSpPr txBox="1"/>
          <p:nvPr/>
        </p:nvSpPr>
        <p:spPr>
          <a:xfrm>
            <a:off x="2214618" y="2328566"/>
            <a:ext cx="5127675" cy="338554"/>
          </a:xfrm>
          <a:prstGeom prst="rect">
            <a:avLst/>
          </a:prstGeom>
          <a:solidFill>
            <a:schemeClr val="accent6">
              <a:lumMod val="60000"/>
              <a:lumOff val="40000"/>
            </a:schemeClr>
          </a:solidFill>
        </p:spPr>
        <p:txBody>
          <a:bodyPr wrap="square" rtlCol="0" anchor="ctr">
            <a:spAutoFit/>
          </a:bodyPr>
          <a:lstStyle/>
          <a:p>
            <a:pPr lvl="0" algn="ctr">
              <a:buClrTx/>
              <a:defRPr/>
            </a:pP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FPT-CA QRYPTO Gateway</a:t>
            </a:r>
            <a:r>
              <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 – </a:t>
            </a: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Tổng quan kiến trúc</a:t>
            </a:r>
            <a:endPar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32" name="TextBox 531">
            <a:extLst>
              <a:ext uri="{FF2B5EF4-FFF2-40B4-BE49-F238E27FC236}">
                <a16:creationId xmlns:a16="http://schemas.microsoft.com/office/drawing/2014/main" id="{821948F6-22E2-44B4-92CC-E5433BB5B488}"/>
              </a:ext>
            </a:extLst>
          </p:cNvPr>
          <p:cNvSpPr txBox="1"/>
          <p:nvPr/>
        </p:nvSpPr>
        <p:spPr>
          <a:xfrm>
            <a:off x="2114847" y="2879366"/>
            <a:ext cx="6979009" cy="461665"/>
          </a:xfrm>
          <a:prstGeom prst="rect">
            <a:avLst/>
          </a:prstGeom>
          <a:solidFill>
            <a:schemeClr val="accent6">
              <a:lumMod val="60000"/>
              <a:lumOff val="40000"/>
            </a:schemeClr>
          </a:solidFill>
        </p:spPr>
        <p:txBody>
          <a:bodyPr wrap="square" rtlCol="0" anchor="ctr">
            <a:spAutoFit/>
          </a:bodyPr>
          <a:lstStyle/>
          <a:p>
            <a:pPr lvl="0" algn="ctr">
              <a:lnSpc>
                <a:spcPct val="150000"/>
              </a:lnSpc>
              <a:buClrTx/>
              <a:defRPr/>
            </a:pP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FPT-CA QRYPTO Gateway </a:t>
            </a:r>
            <a:r>
              <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 </a:t>
            </a: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Giao tiếp với hệ thống QRYPTO của RP</a:t>
            </a:r>
            <a:endPar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33" name="TextBox 532">
            <a:extLst>
              <a:ext uri="{FF2B5EF4-FFF2-40B4-BE49-F238E27FC236}">
                <a16:creationId xmlns:a16="http://schemas.microsoft.com/office/drawing/2014/main" id="{821948F6-22E2-44B4-92CC-E5433BB5B488}"/>
              </a:ext>
            </a:extLst>
          </p:cNvPr>
          <p:cNvSpPr txBox="1"/>
          <p:nvPr/>
        </p:nvSpPr>
        <p:spPr>
          <a:xfrm>
            <a:off x="2042730" y="3571763"/>
            <a:ext cx="6979009" cy="461665"/>
          </a:xfrm>
          <a:prstGeom prst="rect">
            <a:avLst/>
          </a:prstGeom>
          <a:solidFill>
            <a:schemeClr val="accent6">
              <a:lumMod val="60000"/>
              <a:lumOff val="40000"/>
            </a:schemeClr>
          </a:solidFill>
        </p:spPr>
        <p:txBody>
          <a:bodyPr wrap="square" rtlCol="0" anchor="ctr">
            <a:spAutoFit/>
          </a:bodyPr>
          <a:lstStyle/>
          <a:p>
            <a:pPr lvl="0" algn="ctr">
              <a:lnSpc>
                <a:spcPct val="150000"/>
              </a:lnSpc>
              <a:buClrTx/>
              <a:defRPr/>
            </a:pP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FPT-CA QRYPTO Gateway</a:t>
            </a:r>
            <a:r>
              <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 –</a:t>
            </a: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 Phân phối thông tin ký số và xác thực</a:t>
            </a:r>
            <a:endPar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22" name="Google Shape;5267;p92">
            <a:hlinkClick r:id="rId8" action="ppaction://hlinksldjump"/>
            <a:extLst>
              <a:ext uri="{FF2B5EF4-FFF2-40B4-BE49-F238E27FC236}">
                <a16:creationId xmlns:a16="http://schemas.microsoft.com/office/drawing/2014/main" id="{3DD0CE27-14FB-26FF-702D-2A21DA544D08}"/>
              </a:ext>
            </a:extLst>
          </p:cNvPr>
          <p:cNvSpPr/>
          <p:nvPr/>
        </p:nvSpPr>
        <p:spPr>
          <a:xfrm>
            <a:off x="8039947" y="4519790"/>
            <a:ext cx="765386"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bg1"/>
          </a:solidFill>
          <a:ln w="9525" cap="flat" cmpd="sng">
            <a:solidFill>
              <a:schemeClr val="accent2">
                <a:lumMod val="25000"/>
              </a:schemeClr>
            </a:solidFill>
            <a:prstDash val="solid"/>
            <a:miter lim="3647"/>
            <a:headEnd type="none" w="sm" len="sm"/>
            <a:tailEnd type="none" w="sm" len="sm"/>
          </a:ln>
          <a:effectLst>
            <a:innerShdw blurRad="114300">
              <a:prstClr val="black"/>
            </a:inn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000" b="1">
                <a:solidFill>
                  <a:schemeClr val="accent2">
                    <a:lumMod val="25000"/>
                  </a:schemeClr>
                </a:solidFill>
                <a:latin typeface="Verdana" panose="020B0604030504040204" pitchFamily="34" charset="0"/>
                <a:ea typeface="Verdana" panose="020B0604030504040204" pitchFamily="34" charset="0"/>
              </a:rPr>
              <a:t>NEXT</a:t>
            </a:r>
            <a:endParaRPr sz="1000" b="1" dirty="0">
              <a:solidFill>
                <a:schemeClr val="accent2">
                  <a:lumMod val="25000"/>
                </a:schemeClr>
              </a:solidFill>
              <a:latin typeface="Verdana" panose="020B0604030504040204" pitchFamily="34" charset="0"/>
              <a:ea typeface="Verdana" panose="020B060403050404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23"/>
                                        </p:tgtEl>
                                        <p:attrNameLst>
                                          <p:attrName>style.visibility</p:attrName>
                                        </p:attrNameLst>
                                      </p:cBhvr>
                                      <p:to>
                                        <p:strVal val="visible"/>
                                      </p:to>
                                    </p:set>
                                    <p:animEffect transition="in" filter="fade">
                                      <p:cBhvr>
                                        <p:cTn id="11" dur="500"/>
                                        <p:tgtEl>
                                          <p:spTgt spid="52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28"/>
                                        </p:tgtEl>
                                        <p:attrNameLst>
                                          <p:attrName>style.visibility</p:attrName>
                                        </p:attrNameLst>
                                      </p:cBhvr>
                                      <p:to>
                                        <p:strVal val="visible"/>
                                      </p:to>
                                    </p:set>
                                    <p:animEffect transition="in" filter="fade">
                                      <p:cBhvr>
                                        <p:cTn id="16" dur="500"/>
                                        <p:tgtEl>
                                          <p:spTgt spid="52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32"/>
                                        </p:tgtEl>
                                        <p:attrNameLst>
                                          <p:attrName>style.visibility</p:attrName>
                                        </p:attrNameLst>
                                      </p:cBhvr>
                                      <p:to>
                                        <p:strVal val="visible"/>
                                      </p:to>
                                    </p:set>
                                    <p:animEffect transition="in" filter="fade">
                                      <p:cBhvr>
                                        <p:cTn id="21" dur="500"/>
                                        <p:tgtEl>
                                          <p:spTgt spid="532"/>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533"/>
                                        </p:tgtEl>
                                        <p:attrNameLst>
                                          <p:attrName>style.visibility</p:attrName>
                                        </p:attrNameLst>
                                      </p:cBhvr>
                                      <p:to>
                                        <p:strVal val="visible"/>
                                      </p:to>
                                    </p:set>
                                    <p:animEffect transition="in" filter="fade">
                                      <p:cBhvr>
                                        <p:cTn id="26" dur="1000"/>
                                        <p:tgtEl>
                                          <p:spTgt spid="533"/>
                                        </p:tgtEl>
                                      </p:cBhvr>
                                    </p:animEffect>
                                    <p:anim calcmode="lin" valueType="num">
                                      <p:cBhvr>
                                        <p:cTn id="27" dur="1000" fill="hold"/>
                                        <p:tgtEl>
                                          <p:spTgt spid="533"/>
                                        </p:tgtEl>
                                        <p:attrNameLst>
                                          <p:attrName>ppt_x</p:attrName>
                                        </p:attrNameLst>
                                      </p:cBhvr>
                                      <p:tavLst>
                                        <p:tav tm="0">
                                          <p:val>
                                            <p:strVal val="#ppt_x"/>
                                          </p:val>
                                        </p:tav>
                                        <p:tav tm="100000">
                                          <p:val>
                                            <p:strVal val="#ppt_x"/>
                                          </p:val>
                                        </p:tav>
                                      </p:tavLst>
                                    </p:anim>
                                    <p:anim calcmode="lin" valueType="num">
                                      <p:cBhvr>
                                        <p:cTn id="28" dur="1000" fill="hold"/>
                                        <p:tgtEl>
                                          <p:spTgt spid="5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9" grpId="0" animBg="1"/>
      <p:bldP spid="523" grpId="0" animBg="1"/>
      <p:bldP spid="528" grpId="0" animBg="1"/>
      <p:bldP spid="532" grpId="0" animBg="1"/>
      <p:bldP spid="53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20EB2F-452F-E705-2DAF-D7F8C7007143}"/>
              </a:ext>
            </a:extLst>
          </p:cNvPr>
          <p:cNvSpPr txBox="1"/>
          <p:nvPr/>
        </p:nvSpPr>
        <p:spPr>
          <a:xfrm>
            <a:off x="1045824" y="159045"/>
            <a:ext cx="352617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1600" b="1" i="0" u="none" strike="noStrike" kern="1200" cap="none" spc="0" normalizeH="0" baseline="0" noProof="0" dirty="0">
                <a:ln>
                  <a:noFill/>
                </a:ln>
                <a:solidFill>
                  <a:srgbClr val="0070C0"/>
                </a:solidFill>
                <a:effectLst/>
                <a:uLnTx/>
                <a:uFillTx/>
                <a:latin typeface="Verdana" panose="020B0604030504040204" pitchFamily="34" charset="0"/>
                <a:ea typeface="Verdana" panose="020B0604030504040204" pitchFamily="34" charset="0"/>
                <a:cs typeface="Poppins SemiBold" panose="00000700000000000000" pitchFamily="2" charset="0"/>
              </a:rPr>
              <a:t>Mô hình lớp cao của QRYPTO</a:t>
            </a:r>
            <a:endParaRPr kumimoji="0" lang="en-US" sz="1600" b="1" i="0" u="none" strike="noStrike" kern="1200" cap="none" spc="0" normalizeH="0" baseline="0" noProof="0" dirty="0">
              <a:ln>
                <a:noFill/>
              </a:ln>
              <a:solidFill>
                <a:srgbClr val="0070C0"/>
              </a:solidFill>
              <a:effectLst/>
              <a:uLnTx/>
              <a:uFillTx/>
              <a:latin typeface="Verdana" panose="020B0604030504040204" pitchFamily="34" charset="0"/>
              <a:ea typeface="Verdana" panose="020B0604030504040204" pitchFamily="34" charset="0"/>
              <a:cs typeface="Poppins SemiBold" panose="00000700000000000000" pitchFamily="2" charset="0"/>
            </a:endParaRPr>
          </a:p>
        </p:txBody>
      </p:sp>
      <p:sp>
        <p:nvSpPr>
          <p:cNvPr id="5" name="Google Shape;5244;p92">
            <a:extLst>
              <a:ext uri="{FF2B5EF4-FFF2-40B4-BE49-F238E27FC236}">
                <a16:creationId xmlns:a16="http://schemas.microsoft.com/office/drawing/2014/main" id="{282BBBE3-6445-F353-9DF6-4C753C5651C1}"/>
              </a:ext>
            </a:extLst>
          </p:cNvPr>
          <p:cNvSpPr/>
          <p:nvPr/>
        </p:nvSpPr>
        <p:spPr>
          <a:xfrm>
            <a:off x="388656" y="159045"/>
            <a:ext cx="571669" cy="330157"/>
          </a:xfrm>
          <a:custGeom>
            <a:avLst/>
            <a:gdLst/>
            <a:ahLst/>
            <a:cxnLst/>
            <a:rect l="l" t="t" r="r" b="b"/>
            <a:pathLst>
              <a:path w="37118" h="21448" extrusionOk="0">
                <a:moveTo>
                  <a:pt x="4950" y="1"/>
                </a:moveTo>
                <a:cubicBezTo>
                  <a:pt x="2218" y="1"/>
                  <a:pt x="0" y="2679"/>
                  <a:pt x="0" y="5984"/>
                </a:cubicBezTo>
                <a:lnTo>
                  <a:pt x="0" y="15461"/>
                </a:lnTo>
                <a:cubicBezTo>
                  <a:pt x="0" y="18766"/>
                  <a:pt x="2218" y="21447"/>
                  <a:pt x="4950" y="21447"/>
                </a:cubicBezTo>
                <a:lnTo>
                  <a:pt x="32168" y="21447"/>
                </a:lnTo>
                <a:cubicBezTo>
                  <a:pt x="34904" y="21447"/>
                  <a:pt x="37118" y="18766"/>
                  <a:pt x="37118" y="15461"/>
                </a:cubicBezTo>
                <a:lnTo>
                  <a:pt x="37118" y="5984"/>
                </a:lnTo>
                <a:cubicBezTo>
                  <a:pt x="37118" y="2679"/>
                  <a:pt x="34904" y="1"/>
                  <a:pt x="32168" y="1"/>
                </a:cubicBezTo>
                <a:close/>
              </a:path>
            </a:pathLst>
          </a:custGeom>
          <a:solidFill>
            <a:schemeClr val="accent6">
              <a:lumMod val="5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lvl="0" algn="ctr"/>
            <a:r>
              <a:rPr lang="en-US" b="1" dirty="0">
                <a:solidFill>
                  <a:schemeClr val="bg1"/>
                </a:solidFill>
                <a:latin typeface="Verdana" panose="020B0604030504040204" pitchFamily="34" charset="0"/>
                <a:ea typeface="Verdana" panose="020B0604030504040204" pitchFamily="34" charset="0"/>
              </a:rPr>
              <a:t>1</a:t>
            </a:r>
          </a:p>
        </p:txBody>
      </p:sp>
      <p:pic>
        <p:nvPicPr>
          <p:cNvPr id="10" name="Picture 9">
            <a:extLst>
              <a:ext uri="{FF2B5EF4-FFF2-40B4-BE49-F238E27FC236}">
                <a16:creationId xmlns:a16="http://schemas.microsoft.com/office/drawing/2014/main" id="{0B85C95F-80F6-2BDF-CDD6-2817722CD833}"/>
              </a:ext>
            </a:extLst>
          </p:cNvPr>
          <p:cNvPicPr>
            <a:picLocks noChangeAspect="1"/>
          </p:cNvPicPr>
          <p:nvPr/>
        </p:nvPicPr>
        <p:blipFill>
          <a:blip r:embed="rId2"/>
          <a:stretch>
            <a:fillRect/>
          </a:stretch>
        </p:blipFill>
        <p:spPr>
          <a:xfrm>
            <a:off x="1133732" y="835600"/>
            <a:ext cx="6876535" cy="4078557"/>
          </a:xfrm>
          <a:prstGeom prst="rect">
            <a:avLst/>
          </a:prstGeom>
        </p:spPr>
      </p:pic>
      <p:sp>
        <p:nvSpPr>
          <p:cNvPr id="6" name="Google Shape;5267;p92">
            <a:hlinkClick r:id="rId3" action="ppaction://hlinksldjump"/>
            <a:extLst>
              <a:ext uri="{FF2B5EF4-FFF2-40B4-BE49-F238E27FC236}">
                <a16:creationId xmlns:a16="http://schemas.microsoft.com/office/drawing/2014/main" id="{3DD0CE27-14FB-26FF-702D-2A21DA544D08}"/>
              </a:ext>
            </a:extLst>
          </p:cNvPr>
          <p:cNvSpPr/>
          <p:nvPr/>
        </p:nvSpPr>
        <p:spPr>
          <a:xfrm>
            <a:off x="7906307" y="4523711"/>
            <a:ext cx="931654"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bg1"/>
          </a:solidFill>
          <a:ln w="9525" cap="flat" cmpd="sng">
            <a:solidFill>
              <a:srgbClr val="66CCFF"/>
            </a:solidFill>
            <a:prstDash val="solid"/>
            <a:miter lim="3647"/>
            <a:headEnd type="none" w="sm" len="sm"/>
            <a:tailEnd type="none" w="sm" len="sm"/>
          </a:ln>
          <a:effectLst>
            <a:innerShdw blurRad="114300">
              <a:prstClr val="black"/>
            </a:inn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000" b="1" dirty="0">
                <a:solidFill>
                  <a:srgbClr val="0070C0"/>
                </a:solidFill>
                <a:latin typeface="Verdana" panose="020B0604030504040204" pitchFamily="34" charset="0"/>
                <a:ea typeface="Verdana" panose="020B0604030504040204" pitchFamily="34" charset="0"/>
              </a:rPr>
              <a:t>BACK</a:t>
            </a:r>
            <a:endParaRPr sz="1000" b="1" dirty="0">
              <a:solidFill>
                <a:srgbClr val="0070C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419747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20EB2F-452F-E705-2DAF-D7F8C7007143}"/>
              </a:ext>
            </a:extLst>
          </p:cNvPr>
          <p:cNvSpPr txBox="1"/>
          <p:nvPr/>
        </p:nvSpPr>
        <p:spPr>
          <a:xfrm>
            <a:off x="1026444" y="144015"/>
            <a:ext cx="5252907" cy="338554"/>
          </a:xfrm>
          <a:prstGeom prst="rect">
            <a:avLst/>
          </a:prstGeom>
          <a:noFill/>
        </p:spPr>
        <p:txBody>
          <a:bodyPr wrap="square" rtlCol="0">
            <a:spAutoFit/>
          </a:bodyPr>
          <a:lstStyle/>
          <a:p>
            <a:pPr lvl="0">
              <a:buClrTx/>
              <a:defRPr/>
            </a:pPr>
            <a:r>
              <a:rPr lang="vi-VN"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QRYPTO – Luồng giao tiếp và dịch vụ bảo vệ</a:t>
            </a:r>
            <a:endParaRPr lang="en-US" sz="1600" b="1"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 name="Google Shape;5244;p92">
            <a:extLst>
              <a:ext uri="{FF2B5EF4-FFF2-40B4-BE49-F238E27FC236}">
                <a16:creationId xmlns:a16="http://schemas.microsoft.com/office/drawing/2014/main" id="{282BBBE3-6445-F353-9DF6-4C753C5651C1}"/>
              </a:ext>
            </a:extLst>
          </p:cNvPr>
          <p:cNvSpPr/>
          <p:nvPr/>
        </p:nvSpPr>
        <p:spPr>
          <a:xfrm>
            <a:off x="369277" y="144015"/>
            <a:ext cx="571669" cy="330157"/>
          </a:xfrm>
          <a:custGeom>
            <a:avLst/>
            <a:gdLst/>
            <a:ahLst/>
            <a:cxnLst/>
            <a:rect l="l" t="t" r="r" b="b"/>
            <a:pathLst>
              <a:path w="37118" h="21448" extrusionOk="0">
                <a:moveTo>
                  <a:pt x="4950" y="1"/>
                </a:moveTo>
                <a:cubicBezTo>
                  <a:pt x="2218" y="1"/>
                  <a:pt x="0" y="2679"/>
                  <a:pt x="0" y="5984"/>
                </a:cubicBezTo>
                <a:lnTo>
                  <a:pt x="0" y="15461"/>
                </a:lnTo>
                <a:cubicBezTo>
                  <a:pt x="0" y="18766"/>
                  <a:pt x="2218" y="21447"/>
                  <a:pt x="4950" y="21447"/>
                </a:cubicBezTo>
                <a:lnTo>
                  <a:pt x="32168" y="21447"/>
                </a:lnTo>
                <a:cubicBezTo>
                  <a:pt x="34904" y="21447"/>
                  <a:pt x="37118" y="18766"/>
                  <a:pt x="37118" y="15461"/>
                </a:cubicBezTo>
                <a:lnTo>
                  <a:pt x="37118" y="5984"/>
                </a:lnTo>
                <a:cubicBezTo>
                  <a:pt x="37118" y="2679"/>
                  <a:pt x="34904" y="1"/>
                  <a:pt x="32168" y="1"/>
                </a:cubicBezTo>
                <a:close/>
              </a:path>
            </a:pathLst>
          </a:custGeom>
          <a:solidFill>
            <a:schemeClr val="accent6">
              <a:lumMod val="5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lvl="0" algn="ctr"/>
            <a:r>
              <a:rPr lang="en-US" b="1" dirty="0">
                <a:solidFill>
                  <a:schemeClr val="bg1"/>
                </a:solidFill>
                <a:latin typeface="Verdana" panose="020B0604030504040204" pitchFamily="34" charset="0"/>
                <a:ea typeface="Verdana" panose="020B0604030504040204" pitchFamily="34" charset="0"/>
              </a:rPr>
              <a:t>2</a:t>
            </a:r>
          </a:p>
        </p:txBody>
      </p:sp>
      <p:pic>
        <p:nvPicPr>
          <p:cNvPr id="3" name="Picture 2">
            <a:extLst>
              <a:ext uri="{FF2B5EF4-FFF2-40B4-BE49-F238E27FC236}">
                <a16:creationId xmlns:a16="http://schemas.microsoft.com/office/drawing/2014/main" id="{4F583235-F668-496E-03F0-E0504BA2AF3C}"/>
              </a:ext>
            </a:extLst>
          </p:cNvPr>
          <p:cNvPicPr>
            <a:picLocks noChangeAspect="1"/>
          </p:cNvPicPr>
          <p:nvPr/>
        </p:nvPicPr>
        <p:blipFill>
          <a:blip r:embed="rId2"/>
          <a:stretch>
            <a:fillRect/>
          </a:stretch>
        </p:blipFill>
        <p:spPr>
          <a:xfrm>
            <a:off x="700522" y="895934"/>
            <a:ext cx="7742955" cy="4018223"/>
          </a:xfrm>
          <a:prstGeom prst="rect">
            <a:avLst/>
          </a:prstGeom>
        </p:spPr>
      </p:pic>
      <p:sp>
        <p:nvSpPr>
          <p:cNvPr id="6" name="Google Shape;5267;p92">
            <a:hlinkClick r:id="rId3" action="ppaction://hlinksldjump"/>
            <a:extLst>
              <a:ext uri="{FF2B5EF4-FFF2-40B4-BE49-F238E27FC236}">
                <a16:creationId xmlns:a16="http://schemas.microsoft.com/office/drawing/2014/main" id="{3DD0CE27-14FB-26FF-702D-2A21DA544D08}"/>
              </a:ext>
            </a:extLst>
          </p:cNvPr>
          <p:cNvSpPr/>
          <p:nvPr/>
        </p:nvSpPr>
        <p:spPr>
          <a:xfrm>
            <a:off x="7906307" y="4523711"/>
            <a:ext cx="931654"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bg1"/>
          </a:solidFill>
          <a:ln w="9525" cap="flat" cmpd="sng">
            <a:solidFill>
              <a:srgbClr val="66CCFF"/>
            </a:solidFill>
            <a:prstDash val="solid"/>
            <a:miter lim="3647"/>
            <a:headEnd type="none" w="sm" len="sm"/>
            <a:tailEnd type="none" w="sm" len="sm"/>
          </a:ln>
          <a:effectLst>
            <a:innerShdw blurRad="114300">
              <a:prstClr val="black"/>
            </a:inn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000" b="1" dirty="0">
                <a:solidFill>
                  <a:srgbClr val="0070C0"/>
                </a:solidFill>
                <a:latin typeface="Verdana" panose="020B0604030504040204" pitchFamily="34" charset="0"/>
                <a:ea typeface="Verdana" panose="020B0604030504040204" pitchFamily="34" charset="0"/>
              </a:rPr>
              <a:t>BACK</a:t>
            </a:r>
            <a:endParaRPr sz="1000" b="1" dirty="0">
              <a:solidFill>
                <a:srgbClr val="0070C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41199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20EB2F-452F-E705-2DAF-D7F8C7007143}"/>
              </a:ext>
            </a:extLst>
          </p:cNvPr>
          <p:cNvSpPr txBox="1"/>
          <p:nvPr/>
        </p:nvSpPr>
        <p:spPr>
          <a:xfrm>
            <a:off x="1097881" y="144015"/>
            <a:ext cx="5987106" cy="338554"/>
          </a:xfrm>
          <a:prstGeom prst="rect">
            <a:avLst/>
          </a:prstGeom>
          <a:noFill/>
        </p:spPr>
        <p:txBody>
          <a:bodyPr wrap="square" rtlCol="0">
            <a:spAutoFit/>
          </a:bodyPr>
          <a:lstStyle/>
          <a:p>
            <a:pPr lvl="0">
              <a:buClrTx/>
              <a:defRPr/>
            </a:pPr>
            <a:r>
              <a:rPr lang="vi-VN"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FPT-CA QRYPTO Gateway</a:t>
            </a:r>
            <a:r>
              <a:rPr lang="en-US"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 – </a:t>
            </a:r>
            <a:r>
              <a:rPr lang="vi-VN"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Tổng quan kiến trúc</a:t>
            </a:r>
            <a:endParaRPr lang="en-US" sz="1600" b="1"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 name="Google Shape;5244;p92">
            <a:extLst>
              <a:ext uri="{FF2B5EF4-FFF2-40B4-BE49-F238E27FC236}">
                <a16:creationId xmlns:a16="http://schemas.microsoft.com/office/drawing/2014/main" id="{282BBBE3-6445-F353-9DF6-4C753C5651C1}"/>
              </a:ext>
            </a:extLst>
          </p:cNvPr>
          <p:cNvSpPr/>
          <p:nvPr/>
        </p:nvSpPr>
        <p:spPr>
          <a:xfrm>
            <a:off x="440714" y="144015"/>
            <a:ext cx="571669" cy="330157"/>
          </a:xfrm>
          <a:custGeom>
            <a:avLst/>
            <a:gdLst/>
            <a:ahLst/>
            <a:cxnLst/>
            <a:rect l="l" t="t" r="r" b="b"/>
            <a:pathLst>
              <a:path w="37118" h="21448" extrusionOk="0">
                <a:moveTo>
                  <a:pt x="4950" y="1"/>
                </a:moveTo>
                <a:cubicBezTo>
                  <a:pt x="2218" y="1"/>
                  <a:pt x="0" y="2679"/>
                  <a:pt x="0" y="5984"/>
                </a:cubicBezTo>
                <a:lnTo>
                  <a:pt x="0" y="15461"/>
                </a:lnTo>
                <a:cubicBezTo>
                  <a:pt x="0" y="18766"/>
                  <a:pt x="2218" y="21447"/>
                  <a:pt x="4950" y="21447"/>
                </a:cubicBezTo>
                <a:lnTo>
                  <a:pt x="32168" y="21447"/>
                </a:lnTo>
                <a:cubicBezTo>
                  <a:pt x="34904" y="21447"/>
                  <a:pt x="37118" y="18766"/>
                  <a:pt x="37118" y="15461"/>
                </a:cubicBezTo>
                <a:lnTo>
                  <a:pt x="37118" y="5984"/>
                </a:lnTo>
                <a:cubicBezTo>
                  <a:pt x="37118" y="2679"/>
                  <a:pt x="34904" y="1"/>
                  <a:pt x="32168" y="1"/>
                </a:cubicBezTo>
                <a:close/>
              </a:path>
            </a:pathLst>
          </a:custGeom>
          <a:solidFill>
            <a:schemeClr val="accent6">
              <a:lumMod val="5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lvl="0" algn="ctr"/>
            <a:r>
              <a:rPr lang="en-US" b="1" dirty="0">
                <a:solidFill>
                  <a:schemeClr val="bg1"/>
                </a:solidFill>
                <a:latin typeface="Verdana" panose="020B0604030504040204" pitchFamily="34" charset="0"/>
                <a:ea typeface="Verdana" panose="020B0604030504040204" pitchFamily="34" charset="0"/>
              </a:rPr>
              <a:t>3</a:t>
            </a:r>
          </a:p>
        </p:txBody>
      </p:sp>
      <p:pic>
        <p:nvPicPr>
          <p:cNvPr id="6" name="Picture 5">
            <a:extLst>
              <a:ext uri="{FF2B5EF4-FFF2-40B4-BE49-F238E27FC236}">
                <a16:creationId xmlns:a16="http://schemas.microsoft.com/office/drawing/2014/main" id="{E70C2919-9A11-7BFF-91AF-FD5FA659B827}"/>
              </a:ext>
            </a:extLst>
          </p:cNvPr>
          <p:cNvPicPr>
            <a:picLocks noChangeAspect="1"/>
          </p:cNvPicPr>
          <p:nvPr/>
        </p:nvPicPr>
        <p:blipFill>
          <a:blip r:embed="rId2"/>
          <a:stretch>
            <a:fillRect/>
          </a:stretch>
        </p:blipFill>
        <p:spPr>
          <a:xfrm>
            <a:off x="792588" y="878044"/>
            <a:ext cx="7558823" cy="3852719"/>
          </a:xfrm>
          <a:prstGeom prst="rect">
            <a:avLst/>
          </a:prstGeom>
        </p:spPr>
      </p:pic>
      <p:sp>
        <p:nvSpPr>
          <p:cNvPr id="7" name="Google Shape;5267;p92">
            <a:hlinkClick r:id="rId3" action="ppaction://hlinksldjump"/>
            <a:extLst>
              <a:ext uri="{FF2B5EF4-FFF2-40B4-BE49-F238E27FC236}">
                <a16:creationId xmlns:a16="http://schemas.microsoft.com/office/drawing/2014/main" id="{3DD0CE27-14FB-26FF-702D-2A21DA544D08}"/>
              </a:ext>
            </a:extLst>
          </p:cNvPr>
          <p:cNvSpPr/>
          <p:nvPr/>
        </p:nvSpPr>
        <p:spPr>
          <a:xfrm>
            <a:off x="7906307" y="4523711"/>
            <a:ext cx="931654"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bg1"/>
          </a:solidFill>
          <a:ln w="9525" cap="flat" cmpd="sng">
            <a:solidFill>
              <a:srgbClr val="66CCFF"/>
            </a:solidFill>
            <a:prstDash val="solid"/>
            <a:miter lim="3647"/>
            <a:headEnd type="none" w="sm" len="sm"/>
            <a:tailEnd type="none" w="sm" len="sm"/>
          </a:ln>
          <a:effectLst>
            <a:innerShdw blurRad="114300">
              <a:prstClr val="black"/>
            </a:inn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000" b="1" dirty="0">
                <a:solidFill>
                  <a:srgbClr val="0070C0"/>
                </a:solidFill>
                <a:latin typeface="Verdana" panose="020B0604030504040204" pitchFamily="34" charset="0"/>
                <a:ea typeface="Verdana" panose="020B0604030504040204" pitchFamily="34" charset="0"/>
              </a:rPr>
              <a:t>BACK</a:t>
            </a:r>
            <a:endParaRPr sz="1000" b="1" dirty="0">
              <a:solidFill>
                <a:srgbClr val="0070C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407028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20EB2F-452F-E705-2DAF-D7F8C7007143}"/>
              </a:ext>
            </a:extLst>
          </p:cNvPr>
          <p:cNvSpPr txBox="1"/>
          <p:nvPr/>
        </p:nvSpPr>
        <p:spPr>
          <a:xfrm>
            <a:off x="1078422" y="83422"/>
            <a:ext cx="8065578" cy="411908"/>
          </a:xfrm>
          <a:prstGeom prst="rect">
            <a:avLst/>
          </a:prstGeom>
          <a:noFill/>
        </p:spPr>
        <p:txBody>
          <a:bodyPr wrap="square" rtlCol="0">
            <a:spAutoFit/>
          </a:bodyPr>
          <a:lstStyle/>
          <a:p>
            <a:pPr lvl="0">
              <a:lnSpc>
                <a:spcPct val="150000"/>
              </a:lnSpc>
              <a:buClrTx/>
              <a:defRPr/>
            </a:pPr>
            <a:r>
              <a:rPr lang="vi-VN" sz="1600" b="1"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FPT-CA QRYPTO Gateway </a:t>
            </a:r>
            <a:r>
              <a:rPr lang="en-US" sz="1600" b="1"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 </a:t>
            </a:r>
            <a:r>
              <a:rPr lang="vi-VN" sz="1600" b="1"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Giao tiếp với hệ thống QRYPTO của RP</a:t>
            </a:r>
            <a:endParaRPr lang="en-US" sz="1600" b="1"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 name="Google Shape;5244;p92">
            <a:extLst>
              <a:ext uri="{FF2B5EF4-FFF2-40B4-BE49-F238E27FC236}">
                <a16:creationId xmlns:a16="http://schemas.microsoft.com/office/drawing/2014/main" id="{282BBBE3-6445-F353-9DF6-4C753C5651C1}"/>
              </a:ext>
            </a:extLst>
          </p:cNvPr>
          <p:cNvSpPr/>
          <p:nvPr/>
        </p:nvSpPr>
        <p:spPr>
          <a:xfrm>
            <a:off x="506753" y="138585"/>
            <a:ext cx="571669" cy="330157"/>
          </a:xfrm>
          <a:custGeom>
            <a:avLst/>
            <a:gdLst/>
            <a:ahLst/>
            <a:cxnLst/>
            <a:rect l="l" t="t" r="r" b="b"/>
            <a:pathLst>
              <a:path w="37118" h="21448" extrusionOk="0">
                <a:moveTo>
                  <a:pt x="4950" y="1"/>
                </a:moveTo>
                <a:cubicBezTo>
                  <a:pt x="2218" y="1"/>
                  <a:pt x="0" y="2679"/>
                  <a:pt x="0" y="5984"/>
                </a:cubicBezTo>
                <a:lnTo>
                  <a:pt x="0" y="15461"/>
                </a:lnTo>
                <a:cubicBezTo>
                  <a:pt x="0" y="18766"/>
                  <a:pt x="2218" y="21447"/>
                  <a:pt x="4950" y="21447"/>
                </a:cubicBezTo>
                <a:lnTo>
                  <a:pt x="32168" y="21447"/>
                </a:lnTo>
                <a:cubicBezTo>
                  <a:pt x="34904" y="21447"/>
                  <a:pt x="37118" y="18766"/>
                  <a:pt x="37118" y="15461"/>
                </a:cubicBezTo>
                <a:lnTo>
                  <a:pt x="37118" y="5984"/>
                </a:lnTo>
                <a:cubicBezTo>
                  <a:pt x="37118" y="2679"/>
                  <a:pt x="34904" y="1"/>
                  <a:pt x="32168" y="1"/>
                </a:cubicBezTo>
                <a:close/>
              </a:path>
            </a:pathLst>
          </a:custGeom>
          <a:solidFill>
            <a:schemeClr val="accent6">
              <a:lumMod val="5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lvl="0" algn="ctr"/>
            <a:r>
              <a:rPr lang="en-US" b="1" dirty="0">
                <a:solidFill>
                  <a:schemeClr val="bg1"/>
                </a:solidFill>
                <a:latin typeface="Verdana" panose="020B0604030504040204" pitchFamily="34" charset="0"/>
                <a:ea typeface="Verdana" panose="020B0604030504040204" pitchFamily="34" charset="0"/>
              </a:rPr>
              <a:t>4</a:t>
            </a:r>
          </a:p>
        </p:txBody>
      </p:sp>
      <p:pic>
        <p:nvPicPr>
          <p:cNvPr id="3" name="Picture 2">
            <a:extLst>
              <a:ext uri="{FF2B5EF4-FFF2-40B4-BE49-F238E27FC236}">
                <a16:creationId xmlns:a16="http://schemas.microsoft.com/office/drawing/2014/main" id="{792DB6C7-5D55-449E-4B50-45CB21BB674C}"/>
              </a:ext>
            </a:extLst>
          </p:cNvPr>
          <p:cNvPicPr>
            <a:picLocks noChangeAspect="1"/>
          </p:cNvPicPr>
          <p:nvPr/>
        </p:nvPicPr>
        <p:blipFill>
          <a:blip r:embed="rId3"/>
          <a:stretch>
            <a:fillRect/>
          </a:stretch>
        </p:blipFill>
        <p:spPr>
          <a:xfrm>
            <a:off x="1028414" y="682067"/>
            <a:ext cx="7381421" cy="4378011"/>
          </a:xfrm>
          <a:prstGeom prst="rect">
            <a:avLst/>
          </a:prstGeom>
        </p:spPr>
      </p:pic>
      <p:sp>
        <p:nvSpPr>
          <p:cNvPr id="6" name="Google Shape;5267;p92">
            <a:hlinkClick r:id="rId4" action="ppaction://hlinksldjump"/>
            <a:extLst>
              <a:ext uri="{FF2B5EF4-FFF2-40B4-BE49-F238E27FC236}">
                <a16:creationId xmlns:a16="http://schemas.microsoft.com/office/drawing/2014/main" id="{3DD0CE27-14FB-26FF-702D-2A21DA544D08}"/>
              </a:ext>
            </a:extLst>
          </p:cNvPr>
          <p:cNvSpPr/>
          <p:nvPr/>
        </p:nvSpPr>
        <p:spPr>
          <a:xfrm>
            <a:off x="7906307" y="4523711"/>
            <a:ext cx="931654"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bg1"/>
          </a:solidFill>
          <a:ln w="9525" cap="flat" cmpd="sng">
            <a:solidFill>
              <a:srgbClr val="66CCFF"/>
            </a:solidFill>
            <a:prstDash val="solid"/>
            <a:miter lim="3647"/>
            <a:headEnd type="none" w="sm" len="sm"/>
            <a:tailEnd type="none" w="sm" len="sm"/>
          </a:ln>
          <a:effectLst>
            <a:innerShdw blurRad="114300">
              <a:prstClr val="black"/>
            </a:inn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000" b="1" dirty="0">
                <a:solidFill>
                  <a:srgbClr val="0070C0"/>
                </a:solidFill>
                <a:latin typeface="Verdana" panose="020B0604030504040204" pitchFamily="34" charset="0"/>
                <a:ea typeface="Verdana" panose="020B0604030504040204" pitchFamily="34" charset="0"/>
              </a:rPr>
              <a:t>BACK</a:t>
            </a:r>
            <a:endParaRPr sz="1000" b="1" dirty="0">
              <a:solidFill>
                <a:srgbClr val="0070C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3378512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20EB2F-452F-E705-2DAF-D7F8C7007143}"/>
              </a:ext>
            </a:extLst>
          </p:cNvPr>
          <p:cNvSpPr txBox="1"/>
          <p:nvPr/>
        </p:nvSpPr>
        <p:spPr>
          <a:xfrm>
            <a:off x="1078422" y="83422"/>
            <a:ext cx="8065578" cy="411908"/>
          </a:xfrm>
          <a:prstGeom prst="rect">
            <a:avLst/>
          </a:prstGeom>
          <a:noFill/>
        </p:spPr>
        <p:txBody>
          <a:bodyPr wrap="square" rtlCol="0">
            <a:spAutoFit/>
          </a:bodyPr>
          <a:lstStyle/>
          <a:p>
            <a:pPr lvl="0">
              <a:lnSpc>
                <a:spcPct val="150000"/>
              </a:lnSpc>
              <a:buClrTx/>
              <a:defRPr/>
            </a:pPr>
            <a:r>
              <a:rPr lang="vi-VN"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FPT-CA QRYPTO Gateway</a:t>
            </a:r>
            <a:r>
              <a:rPr lang="en-US"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 –</a:t>
            </a:r>
            <a:r>
              <a:rPr lang="vi-VN"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 Phân phối thông tin ký số và xác thực</a:t>
            </a:r>
            <a:endParaRPr lang="en-US" sz="1600" b="1"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 name="Google Shape;5244;p92">
            <a:extLst>
              <a:ext uri="{FF2B5EF4-FFF2-40B4-BE49-F238E27FC236}">
                <a16:creationId xmlns:a16="http://schemas.microsoft.com/office/drawing/2014/main" id="{282BBBE3-6445-F353-9DF6-4C753C5651C1}"/>
              </a:ext>
            </a:extLst>
          </p:cNvPr>
          <p:cNvSpPr/>
          <p:nvPr/>
        </p:nvSpPr>
        <p:spPr>
          <a:xfrm>
            <a:off x="506753" y="138585"/>
            <a:ext cx="571669" cy="330157"/>
          </a:xfrm>
          <a:custGeom>
            <a:avLst/>
            <a:gdLst/>
            <a:ahLst/>
            <a:cxnLst/>
            <a:rect l="l" t="t" r="r" b="b"/>
            <a:pathLst>
              <a:path w="37118" h="21448" extrusionOk="0">
                <a:moveTo>
                  <a:pt x="4950" y="1"/>
                </a:moveTo>
                <a:cubicBezTo>
                  <a:pt x="2218" y="1"/>
                  <a:pt x="0" y="2679"/>
                  <a:pt x="0" y="5984"/>
                </a:cubicBezTo>
                <a:lnTo>
                  <a:pt x="0" y="15461"/>
                </a:lnTo>
                <a:cubicBezTo>
                  <a:pt x="0" y="18766"/>
                  <a:pt x="2218" y="21447"/>
                  <a:pt x="4950" y="21447"/>
                </a:cubicBezTo>
                <a:lnTo>
                  <a:pt x="32168" y="21447"/>
                </a:lnTo>
                <a:cubicBezTo>
                  <a:pt x="34904" y="21447"/>
                  <a:pt x="37118" y="18766"/>
                  <a:pt x="37118" y="15461"/>
                </a:cubicBezTo>
                <a:lnTo>
                  <a:pt x="37118" y="5984"/>
                </a:lnTo>
                <a:cubicBezTo>
                  <a:pt x="37118" y="2679"/>
                  <a:pt x="34904" y="1"/>
                  <a:pt x="32168" y="1"/>
                </a:cubicBezTo>
                <a:close/>
              </a:path>
            </a:pathLst>
          </a:custGeom>
          <a:solidFill>
            <a:schemeClr val="accent6">
              <a:lumMod val="5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lvl="0" algn="ctr"/>
            <a:r>
              <a:rPr lang="en-US" b="1" dirty="0">
                <a:solidFill>
                  <a:schemeClr val="bg1"/>
                </a:solidFill>
                <a:latin typeface="Verdana" panose="020B0604030504040204" pitchFamily="34" charset="0"/>
                <a:ea typeface="Verdana" panose="020B0604030504040204" pitchFamily="34" charset="0"/>
              </a:rPr>
              <a:t>5</a:t>
            </a:r>
          </a:p>
        </p:txBody>
      </p:sp>
      <p:pic>
        <p:nvPicPr>
          <p:cNvPr id="2" name="Picture 1">
            <a:extLst>
              <a:ext uri="{FF2B5EF4-FFF2-40B4-BE49-F238E27FC236}">
                <a16:creationId xmlns:a16="http://schemas.microsoft.com/office/drawing/2014/main" id="{8C78E345-E837-6761-946D-6C831CBD6B4D}"/>
              </a:ext>
            </a:extLst>
          </p:cNvPr>
          <p:cNvPicPr>
            <a:picLocks noChangeAspect="1"/>
          </p:cNvPicPr>
          <p:nvPr/>
        </p:nvPicPr>
        <p:blipFill>
          <a:blip r:embed="rId3"/>
          <a:stretch>
            <a:fillRect/>
          </a:stretch>
        </p:blipFill>
        <p:spPr>
          <a:xfrm>
            <a:off x="870880" y="862293"/>
            <a:ext cx="7727930" cy="4197785"/>
          </a:xfrm>
          <a:prstGeom prst="rect">
            <a:avLst/>
          </a:prstGeom>
        </p:spPr>
      </p:pic>
      <p:sp>
        <p:nvSpPr>
          <p:cNvPr id="7" name="Google Shape;5267;p92">
            <a:hlinkClick r:id="rId4" action="ppaction://hlinksldjump"/>
            <a:extLst>
              <a:ext uri="{FF2B5EF4-FFF2-40B4-BE49-F238E27FC236}">
                <a16:creationId xmlns:a16="http://schemas.microsoft.com/office/drawing/2014/main" id="{3DD0CE27-14FB-26FF-702D-2A21DA544D08}"/>
              </a:ext>
            </a:extLst>
          </p:cNvPr>
          <p:cNvSpPr/>
          <p:nvPr/>
        </p:nvSpPr>
        <p:spPr>
          <a:xfrm>
            <a:off x="7906307" y="4523711"/>
            <a:ext cx="931654"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bg1"/>
          </a:solidFill>
          <a:ln w="9525" cap="flat" cmpd="sng">
            <a:solidFill>
              <a:srgbClr val="66CCFF"/>
            </a:solidFill>
            <a:prstDash val="solid"/>
            <a:miter lim="3647"/>
            <a:headEnd type="none" w="sm" len="sm"/>
            <a:tailEnd type="none" w="sm" len="sm"/>
          </a:ln>
          <a:effectLst>
            <a:innerShdw blurRad="114300">
              <a:prstClr val="black"/>
            </a:inn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000" b="1" dirty="0">
                <a:solidFill>
                  <a:srgbClr val="0070C0"/>
                </a:solidFill>
                <a:latin typeface="Verdana" panose="020B0604030504040204" pitchFamily="34" charset="0"/>
                <a:ea typeface="Verdana" panose="020B0604030504040204" pitchFamily="34" charset="0"/>
              </a:rPr>
              <a:t>BACK</a:t>
            </a:r>
            <a:endParaRPr sz="1000" b="1" dirty="0">
              <a:solidFill>
                <a:srgbClr val="0070C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2269016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32"/>
          <p:cNvSpPr txBox="1">
            <a:spLocks noGrp="1"/>
          </p:cNvSpPr>
          <p:nvPr>
            <p:ph type="title"/>
          </p:nvPr>
        </p:nvSpPr>
        <p:spPr>
          <a:xfrm>
            <a:off x="241716" y="37751"/>
            <a:ext cx="8878955" cy="53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latin typeface="Verdana" panose="020B0604030504040204" pitchFamily="34" charset="0"/>
                <a:ea typeface="Verdana" panose="020B0604030504040204" pitchFamily="34" charset="0"/>
              </a:rPr>
              <a:t>NỀN TẢNG LÝ THUYẾT &amp; MÔ HÌNH TRIỂN KHAI</a:t>
            </a:r>
            <a:endParaRPr b="1" dirty="0">
              <a:latin typeface="Verdana" panose="020B0604030504040204" pitchFamily="34" charset="0"/>
              <a:ea typeface="Verdana" panose="020B0604030504040204" pitchFamily="34" charset="0"/>
            </a:endParaRPr>
          </a:p>
        </p:txBody>
      </p:sp>
      <p:sp>
        <p:nvSpPr>
          <p:cNvPr id="330" name="Google Shape;330;p32"/>
          <p:cNvSpPr/>
          <p:nvPr/>
        </p:nvSpPr>
        <p:spPr>
          <a:xfrm>
            <a:off x="3650822" y="2633495"/>
            <a:ext cx="12710" cy="35957"/>
          </a:xfrm>
          <a:custGeom>
            <a:avLst/>
            <a:gdLst/>
            <a:ahLst/>
            <a:cxnLst/>
            <a:rect l="l" t="t" r="r" b="b"/>
            <a:pathLst>
              <a:path w="667" h="1887" extrusionOk="0">
                <a:moveTo>
                  <a:pt x="506" y="0"/>
                </a:moveTo>
                <a:cubicBezTo>
                  <a:pt x="453" y="0"/>
                  <a:pt x="402" y="30"/>
                  <a:pt x="378" y="81"/>
                </a:cubicBezTo>
                <a:cubicBezTo>
                  <a:pt x="123" y="591"/>
                  <a:pt x="0" y="1135"/>
                  <a:pt x="0" y="1746"/>
                </a:cubicBezTo>
                <a:cubicBezTo>
                  <a:pt x="0" y="1824"/>
                  <a:pt x="63" y="1886"/>
                  <a:pt x="140" y="1886"/>
                </a:cubicBezTo>
                <a:cubicBezTo>
                  <a:pt x="218" y="1886"/>
                  <a:pt x="280" y="1824"/>
                  <a:pt x="280" y="1746"/>
                </a:cubicBezTo>
                <a:cubicBezTo>
                  <a:pt x="280" y="1181"/>
                  <a:pt x="394" y="677"/>
                  <a:pt x="630" y="206"/>
                </a:cubicBezTo>
                <a:cubicBezTo>
                  <a:pt x="667" y="136"/>
                  <a:pt x="639" y="50"/>
                  <a:pt x="569" y="15"/>
                </a:cubicBezTo>
                <a:cubicBezTo>
                  <a:pt x="549" y="5"/>
                  <a:pt x="527" y="0"/>
                  <a:pt x="50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Rectangle 1"/>
          <p:cNvSpPr/>
          <p:nvPr/>
        </p:nvSpPr>
        <p:spPr>
          <a:xfrm>
            <a:off x="5355388" y="1560476"/>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2</a:t>
            </a:r>
          </a:p>
        </p:txBody>
      </p:sp>
      <p:sp>
        <p:nvSpPr>
          <p:cNvPr id="325" name="Rectangle 324"/>
          <p:cNvSpPr/>
          <p:nvPr/>
        </p:nvSpPr>
        <p:spPr>
          <a:xfrm>
            <a:off x="5607086" y="2183174"/>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3</a:t>
            </a:r>
          </a:p>
        </p:txBody>
      </p:sp>
      <p:sp>
        <p:nvSpPr>
          <p:cNvPr id="6" name="Rectangle 5"/>
          <p:cNvSpPr/>
          <p:nvPr/>
        </p:nvSpPr>
        <p:spPr>
          <a:xfrm>
            <a:off x="4415547" y="2417862"/>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1</a:t>
            </a:r>
          </a:p>
        </p:txBody>
      </p:sp>
      <p:grpSp>
        <p:nvGrpSpPr>
          <p:cNvPr id="8" name="Group 7"/>
          <p:cNvGrpSpPr/>
          <p:nvPr/>
        </p:nvGrpSpPr>
        <p:grpSpPr>
          <a:xfrm>
            <a:off x="6823275" y="821110"/>
            <a:ext cx="4386114" cy="3475142"/>
            <a:chOff x="2133765" y="978880"/>
            <a:chExt cx="4386114" cy="3475142"/>
          </a:xfrm>
        </p:grpSpPr>
        <p:grpSp>
          <p:nvGrpSpPr>
            <p:cNvPr id="5" name="Group 4"/>
            <p:cNvGrpSpPr/>
            <p:nvPr/>
          </p:nvGrpSpPr>
          <p:grpSpPr>
            <a:xfrm>
              <a:off x="2133765" y="978880"/>
              <a:ext cx="4386114" cy="3475142"/>
              <a:chOff x="2133765" y="978880"/>
              <a:chExt cx="4386114" cy="3475142"/>
            </a:xfrm>
          </p:grpSpPr>
          <p:grpSp>
            <p:nvGrpSpPr>
              <p:cNvPr id="4" name="Group 3"/>
              <p:cNvGrpSpPr/>
              <p:nvPr/>
            </p:nvGrpSpPr>
            <p:grpSpPr>
              <a:xfrm>
                <a:off x="2133765" y="978880"/>
                <a:ext cx="4386114" cy="3475142"/>
                <a:chOff x="2133765" y="978880"/>
                <a:chExt cx="4386114" cy="3475142"/>
              </a:xfrm>
            </p:grpSpPr>
            <p:grpSp>
              <p:nvGrpSpPr>
                <p:cNvPr id="230" name="Google Shape;5216;p92"/>
                <p:cNvGrpSpPr/>
                <p:nvPr/>
              </p:nvGrpSpPr>
              <p:grpSpPr>
                <a:xfrm>
                  <a:off x="2133765" y="1393563"/>
                  <a:ext cx="4386114" cy="2661457"/>
                  <a:chOff x="693256" y="3561128"/>
                  <a:chExt cx="1364842" cy="828180"/>
                </a:xfrm>
              </p:grpSpPr>
              <p:grpSp>
                <p:nvGrpSpPr>
                  <p:cNvPr id="231" name="Google Shape;5217;p92"/>
                  <p:cNvGrpSpPr/>
                  <p:nvPr/>
                </p:nvGrpSpPr>
                <p:grpSpPr>
                  <a:xfrm>
                    <a:off x="1289102" y="3823629"/>
                    <a:ext cx="240442" cy="250435"/>
                    <a:chOff x="-165066" y="3843615"/>
                    <a:chExt cx="221259" cy="230455"/>
                  </a:xfrm>
                </p:grpSpPr>
                <p:sp>
                  <p:nvSpPr>
                    <p:cNvPr id="297" name="Google Shape;5218;p92"/>
                    <p:cNvSpPr/>
                    <p:nvPr/>
                  </p:nvSpPr>
                  <p:spPr>
                    <a:xfrm>
                      <a:off x="-165066" y="3843615"/>
                      <a:ext cx="106189" cy="230455"/>
                    </a:xfrm>
                    <a:custGeom>
                      <a:avLst/>
                      <a:gdLst/>
                      <a:ahLst/>
                      <a:cxnLst/>
                      <a:rect l="l" t="t" r="r" b="b"/>
                      <a:pathLst>
                        <a:path w="9076" h="19697" extrusionOk="0">
                          <a:moveTo>
                            <a:pt x="7950" y="0"/>
                          </a:moveTo>
                          <a:cubicBezTo>
                            <a:pt x="7325" y="0"/>
                            <a:pt x="7031" y="353"/>
                            <a:pt x="6905" y="861"/>
                          </a:cubicBezTo>
                          <a:cubicBezTo>
                            <a:pt x="6789" y="843"/>
                            <a:pt x="6673" y="834"/>
                            <a:pt x="6560" y="834"/>
                          </a:cubicBezTo>
                          <a:cubicBezTo>
                            <a:pt x="5374" y="834"/>
                            <a:pt x="4369" y="1804"/>
                            <a:pt x="4378" y="3035"/>
                          </a:cubicBezTo>
                          <a:cubicBezTo>
                            <a:pt x="4378" y="3093"/>
                            <a:pt x="4384" y="3152"/>
                            <a:pt x="4388" y="3210"/>
                          </a:cubicBezTo>
                          <a:cubicBezTo>
                            <a:pt x="4095" y="3091"/>
                            <a:pt x="3789" y="3034"/>
                            <a:pt x="3486" y="3034"/>
                          </a:cubicBezTo>
                          <a:cubicBezTo>
                            <a:pt x="2814" y="3034"/>
                            <a:pt x="2155" y="3317"/>
                            <a:pt x="1689" y="3841"/>
                          </a:cubicBezTo>
                          <a:cubicBezTo>
                            <a:pt x="1013" y="4601"/>
                            <a:pt x="893" y="5704"/>
                            <a:pt x="1385" y="6594"/>
                          </a:cubicBezTo>
                          <a:cubicBezTo>
                            <a:pt x="0" y="7697"/>
                            <a:pt x="117" y="9839"/>
                            <a:pt x="1618" y="10780"/>
                          </a:cubicBezTo>
                          <a:cubicBezTo>
                            <a:pt x="664" y="11961"/>
                            <a:pt x="1036" y="13721"/>
                            <a:pt x="2388" y="14417"/>
                          </a:cubicBezTo>
                          <a:cubicBezTo>
                            <a:pt x="2375" y="14508"/>
                            <a:pt x="2372" y="14595"/>
                            <a:pt x="2372" y="14685"/>
                          </a:cubicBezTo>
                          <a:cubicBezTo>
                            <a:pt x="2372" y="15776"/>
                            <a:pt x="3106" y="16727"/>
                            <a:pt x="4161" y="17002"/>
                          </a:cubicBezTo>
                          <a:cubicBezTo>
                            <a:pt x="4473" y="17901"/>
                            <a:pt x="5317" y="18472"/>
                            <a:pt x="6226" y="18472"/>
                          </a:cubicBezTo>
                          <a:cubicBezTo>
                            <a:pt x="6429" y="18472"/>
                            <a:pt x="6635" y="18443"/>
                            <a:pt x="6840" y="18383"/>
                          </a:cubicBezTo>
                          <a:cubicBezTo>
                            <a:pt x="6888" y="19128"/>
                            <a:pt x="7157" y="19697"/>
                            <a:pt x="7953" y="19697"/>
                          </a:cubicBezTo>
                          <a:cubicBezTo>
                            <a:pt x="9074" y="19697"/>
                            <a:pt x="9059" y="18730"/>
                            <a:pt x="9075" y="18730"/>
                          </a:cubicBezTo>
                          <a:cubicBezTo>
                            <a:pt x="9075" y="18730"/>
                            <a:pt x="9075" y="18730"/>
                            <a:pt x="9075" y="18730"/>
                          </a:cubicBezTo>
                          <a:cubicBezTo>
                            <a:pt x="9072" y="18726"/>
                            <a:pt x="9046" y="1055"/>
                            <a:pt x="9033" y="1055"/>
                          </a:cubicBezTo>
                          <a:cubicBezTo>
                            <a:pt x="9033" y="1055"/>
                            <a:pt x="9033" y="1055"/>
                            <a:pt x="9033" y="1055"/>
                          </a:cubicBezTo>
                          <a:cubicBezTo>
                            <a:pt x="9014" y="919"/>
                            <a:pt x="8982" y="790"/>
                            <a:pt x="8936" y="660"/>
                          </a:cubicBezTo>
                          <a:cubicBezTo>
                            <a:pt x="8784" y="259"/>
                            <a:pt x="8490" y="0"/>
                            <a:pt x="7950" y="0"/>
                          </a:cubicBezTo>
                          <a:close/>
                        </a:path>
                      </a:pathLst>
                    </a:custGeom>
                    <a:solidFill>
                      <a:srgbClr val="145C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5219;p92"/>
                    <p:cNvSpPr/>
                    <p:nvPr/>
                  </p:nvSpPr>
                  <p:spPr>
                    <a:xfrm>
                      <a:off x="-100985" y="3906105"/>
                      <a:ext cx="41804" cy="52708"/>
                    </a:xfrm>
                    <a:custGeom>
                      <a:avLst/>
                      <a:gdLst/>
                      <a:ahLst/>
                      <a:cxnLst/>
                      <a:rect l="l" t="t" r="r" b="b"/>
                      <a:pathLst>
                        <a:path w="3573" h="4505" fill="none" extrusionOk="0">
                          <a:moveTo>
                            <a:pt x="3573" y="1"/>
                          </a:moveTo>
                          <a:cubicBezTo>
                            <a:pt x="3573" y="1"/>
                            <a:pt x="1" y="221"/>
                            <a:pt x="997" y="4504"/>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5220;p92"/>
                    <p:cNvSpPr/>
                    <p:nvPr/>
                  </p:nvSpPr>
                  <p:spPr>
                    <a:xfrm>
                      <a:off x="-86594" y="3875146"/>
                      <a:ext cx="27296" cy="25717"/>
                    </a:xfrm>
                    <a:custGeom>
                      <a:avLst/>
                      <a:gdLst/>
                      <a:ahLst/>
                      <a:cxnLst/>
                      <a:rect l="l" t="t" r="r" b="b"/>
                      <a:pathLst>
                        <a:path w="2333" h="2198" fill="none" extrusionOk="0">
                          <a:moveTo>
                            <a:pt x="0" y="696"/>
                          </a:moveTo>
                          <a:cubicBezTo>
                            <a:pt x="0" y="696"/>
                            <a:pt x="2333" y="0"/>
                            <a:pt x="2333" y="2197"/>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5221;p92"/>
                    <p:cNvSpPr/>
                    <p:nvPr/>
                  </p:nvSpPr>
                  <p:spPr>
                    <a:xfrm>
                      <a:off x="-113855" y="3879078"/>
                      <a:ext cx="8986" cy="21785"/>
                    </a:xfrm>
                    <a:custGeom>
                      <a:avLst/>
                      <a:gdLst/>
                      <a:ahLst/>
                      <a:cxnLst/>
                      <a:rect l="l" t="t" r="r" b="b"/>
                      <a:pathLst>
                        <a:path w="768" h="1862" fill="none" extrusionOk="0">
                          <a:moveTo>
                            <a:pt x="1" y="1"/>
                          </a:moveTo>
                          <a:cubicBezTo>
                            <a:pt x="1" y="1"/>
                            <a:pt x="1" y="1056"/>
                            <a:pt x="768" y="1861"/>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5222;p92"/>
                    <p:cNvSpPr/>
                    <p:nvPr/>
                  </p:nvSpPr>
                  <p:spPr>
                    <a:xfrm>
                      <a:off x="-148861" y="3908679"/>
                      <a:ext cx="53340" cy="15538"/>
                    </a:xfrm>
                    <a:custGeom>
                      <a:avLst/>
                      <a:gdLst/>
                      <a:ahLst/>
                      <a:cxnLst/>
                      <a:rect l="l" t="t" r="r" b="b"/>
                      <a:pathLst>
                        <a:path w="4559" h="1328" fill="none" extrusionOk="0">
                          <a:moveTo>
                            <a:pt x="0" y="1030"/>
                          </a:moveTo>
                          <a:cubicBezTo>
                            <a:pt x="1301" y="1"/>
                            <a:pt x="2559" y="1327"/>
                            <a:pt x="2559" y="1327"/>
                          </a:cubicBezTo>
                          <a:cubicBezTo>
                            <a:pt x="2559" y="1327"/>
                            <a:pt x="2828" y="150"/>
                            <a:pt x="4559" y="642"/>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5223;p92"/>
                    <p:cNvSpPr/>
                    <p:nvPr/>
                  </p:nvSpPr>
                  <p:spPr>
                    <a:xfrm>
                      <a:off x="-137430" y="3963493"/>
                      <a:ext cx="28092" cy="51948"/>
                    </a:xfrm>
                    <a:custGeom>
                      <a:avLst/>
                      <a:gdLst/>
                      <a:ahLst/>
                      <a:cxnLst/>
                      <a:rect l="l" t="t" r="r" b="b"/>
                      <a:pathLst>
                        <a:path w="2401" h="4440" fill="none" extrusionOk="0">
                          <a:moveTo>
                            <a:pt x="10" y="4439"/>
                          </a:moveTo>
                          <a:cubicBezTo>
                            <a:pt x="10" y="4439"/>
                            <a:pt x="0" y="2220"/>
                            <a:pt x="1718" y="2437"/>
                          </a:cubicBezTo>
                          <a:cubicBezTo>
                            <a:pt x="1718" y="2437"/>
                            <a:pt x="828" y="1217"/>
                            <a:pt x="2401" y="1"/>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5224;p92"/>
                    <p:cNvSpPr/>
                    <p:nvPr/>
                  </p:nvSpPr>
                  <p:spPr>
                    <a:xfrm>
                      <a:off x="-122021" y="4015429"/>
                      <a:ext cx="12461" cy="32374"/>
                    </a:xfrm>
                    <a:custGeom>
                      <a:avLst/>
                      <a:gdLst/>
                      <a:ahLst/>
                      <a:cxnLst/>
                      <a:rect l="l" t="t" r="r" b="b"/>
                      <a:pathLst>
                        <a:path w="1065" h="2767" fill="none" extrusionOk="0">
                          <a:moveTo>
                            <a:pt x="1064" y="0"/>
                          </a:moveTo>
                          <a:cubicBezTo>
                            <a:pt x="1064" y="0"/>
                            <a:pt x="0" y="1146"/>
                            <a:pt x="702" y="2767"/>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5225;p92"/>
                    <p:cNvSpPr/>
                    <p:nvPr/>
                  </p:nvSpPr>
                  <p:spPr>
                    <a:xfrm>
                      <a:off x="-95533" y="4013124"/>
                      <a:ext cx="36235" cy="21739"/>
                    </a:xfrm>
                    <a:custGeom>
                      <a:avLst/>
                      <a:gdLst/>
                      <a:ahLst/>
                      <a:cxnLst/>
                      <a:rect l="l" t="t" r="r" b="b"/>
                      <a:pathLst>
                        <a:path w="3097" h="1858" fill="none" extrusionOk="0">
                          <a:moveTo>
                            <a:pt x="3097" y="197"/>
                          </a:moveTo>
                          <a:cubicBezTo>
                            <a:pt x="1463" y="0"/>
                            <a:pt x="764" y="1579"/>
                            <a:pt x="764" y="1579"/>
                          </a:cubicBezTo>
                          <a:cubicBezTo>
                            <a:pt x="764" y="1579"/>
                            <a:pt x="334" y="1391"/>
                            <a:pt x="1" y="1857"/>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5226;p92"/>
                    <p:cNvSpPr/>
                    <p:nvPr/>
                  </p:nvSpPr>
                  <p:spPr>
                    <a:xfrm>
                      <a:off x="-123355" y="3941357"/>
                      <a:ext cx="32000" cy="17913"/>
                    </a:xfrm>
                    <a:custGeom>
                      <a:avLst/>
                      <a:gdLst/>
                      <a:ahLst/>
                      <a:cxnLst/>
                      <a:rect l="l" t="t" r="r" b="b"/>
                      <a:pathLst>
                        <a:path w="2735" h="1531" fill="none" extrusionOk="0">
                          <a:moveTo>
                            <a:pt x="2735" y="0"/>
                          </a:moveTo>
                          <a:cubicBezTo>
                            <a:pt x="2735" y="0"/>
                            <a:pt x="1085" y="1530"/>
                            <a:pt x="1" y="0"/>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5227;p92"/>
                    <p:cNvSpPr/>
                    <p:nvPr/>
                  </p:nvSpPr>
                  <p:spPr>
                    <a:xfrm>
                      <a:off x="-91367" y="3973672"/>
                      <a:ext cx="32070" cy="15807"/>
                    </a:xfrm>
                    <a:custGeom>
                      <a:avLst/>
                      <a:gdLst/>
                      <a:ahLst/>
                      <a:cxnLst/>
                      <a:rect l="l" t="t" r="r" b="b"/>
                      <a:pathLst>
                        <a:path w="2741" h="1351" fill="none" extrusionOk="0">
                          <a:moveTo>
                            <a:pt x="1" y="434"/>
                          </a:moveTo>
                          <a:cubicBezTo>
                            <a:pt x="1" y="434"/>
                            <a:pt x="1709" y="1"/>
                            <a:pt x="2741" y="1350"/>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5228;p92"/>
                    <p:cNvSpPr/>
                    <p:nvPr/>
                  </p:nvSpPr>
                  <p:spPr>
                    <a:xfrm>
                      <a:off x="-49996" y="3843615"/>
                      <a:ext cx="106189" cy="230455"/>
                    </a:xfrm>
                    <a:custGeom>
                      <a:avLst/>
                      <a:gdLst/>
                      <a:ahLst/>
                      <a:cxnLst/>
                      <a:rect l="l" t="t" r="r" b="b"/>
                      <a:pathLst>
                        <a:path w="9076" h="19697" extrusionOk="0">
                          <a:moveTo>
                            <a:pt x="1127" y="0"/>
                          </a:moveTo>
                          <a:cubicBezTo>
                            <a:pt x="586" y="0"/>
                            <a:pt x="292" y="259"/>
                            <a:pt x="140" y="660"/>
                          </a:cubicBezTo>
                          <a:cubicBezTo>
                            <a:pt x="95" y="790"/>
                            <a:pt x="62" y="919"/>
                            <a:pt x="43" y="1055"/>
                          </a:cubicBezTo>
                          <a:cubicBezTo>
                            <a:pt x="43" y="1055"/>
                            <a:pt x="43" y="1055"/>
                            <a:pt x="43" y="1055"/>
                          </a:cubicBezTo>
                          <a:cubicBezTo>
                            <a:pt x="30" y="1055"/>
                            <a:pt x="4" y="18726"/>
                            <a:pt x="1" y="18730"/>
                          </a:cubicBezTo>
                          <a:cubicBezTo>
                            <a:pt x="1" y="18730"/>
                            <a:pt x="1" y="18730"/>
                            <a:pt x="1" y="18730"/>
                          </a:cubicBezTo>
                          <a:cubicBezTo>
                            <a:pt x="17" y="18730"/>
                            <a:pt x="3" y="19697"/>
                            <a:pt x="1123" y="19697"/>
                          </a:cubicBezTo>
                          <a:cubicBezTo>
                            <a:pt x="1919" y="19697"/>
                            <a:pt x="2188" y="19128"/>
                            <a:pt x="2236" y="18383"/>
                          </a:cubicBezTo>
                          <a:cubicBezTo>
                            <a:pt x="2441" y="18443"/>
                            <a:pt x="2647" y="18472"/>
                            <a:pt x="2850" y="18472"/>
                          </a:cubicBezTo>
                          <a:cubicBezTo>
                            <a:pt x="3758" y="18472"/>
                            <a:pt x="4600" y="17901"/>
                            <a:pt x="4915" y="17002"/>
                          </a:cubicBezTo>
                          <a:cubicBezTo>
                            <a:pt x="5970" y="16727"/>
                            <a:pt x="6704" y="15776"/>
                            <a:pt x="6704" y="14685"/>
                          </a:cubicBezTo>
                          <a:cubicBezTo>
                            <a:pt x="6704" y="14595"/>
                            <a:pt x="6698" y="14508"/>
                            <a:pt x="6688" y="14417"/>
                          </a:cubicBezTo>
                          <a:cubicBezTo>
                            <a:pt x="8040" y="13725"/>
                            <a:pt x="8412" y="11961"/>
                            <a:pt x="7458" y="10780"/>
                          </a:cubicBezTo>
                          <a:cubicBezTo>
                            <a:pt x="8956" y="9839"/>
                            <a:pt x="9076" y="7697"/>
                            <a:pt x="7691" y="6594"/>
                          </a:cubicBezTo>
                          <a:cubicBezTo>
                            <a:pt x="8183" y="5704"/>
                            <a:pt x="8060" y="4601"/>
                            <a:pt x="7387" y="3841"/>
                          </a:cubicBezTo>
                          <a:cubicBezTo>
                            <a:pt x="6921" y="3315"/>
                            <a:pt x="6264" y="3033"/>
                            <a:pt x="5593" y="3033"/>
                          </a:cubicBezTo>
                          <a:cubicBezTo>
                            <a:pt x="5289" y="3033"/>
                            <a:pt x="4982" y="3091"/>
                            <a:pt x="4689" y="3210"/>
                          </a:cubicBezTo>
                          <a:cubicBezTo>
                            <a:pt x="4692" y="3152"/>
                            <a:pt x="4695" y="3093"/>
                            <a:pt x="4695" y="3035"/>
                          </a:cubicBezTo>
                          <a:cubicBezTo>
                            <a:pt x="4704" y="1804"/>
                            <a:pt x="3702" y="834"/>
                            <a:pt x="2514" y="834"/>
                          </a:cubicBezTo>
                          <a:cubicBezTo>
                            <a:pt x="2400" y="834"/>
                            <a:pt x="2285" y="843"/>
                            <a:pt x="2168" y="861"/>
                          </a:cubicBezTo>
                          <a:cubicBezTo>
                            <a:pt x="2045" y="353"/>
                            <a:pt x="1751" y="0"/>
                            <a:pt x="1127" y="0"/>
                          </a:cubicBezTo>
                          <a:close/>
                        </a:path>
                      </a:pathLst>
                    </a:custGeom>
                    <a:solidFill>
                      <a:srgbClr val="4056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5229;p92"/>
                    <p:cNvSpPr/>
                    <p:nvPr/>
                  </p:nvSpPr>
                  <p:spPr>
                    <a:xfrm>
                      <a:off x="-49692" y="3906105"/>
                      <a:ext cx="41804" cy="52708"/>
                    </a:xfrm>
                    <a:custGeom>
                      <a:avLst/>
                      <a:gdLst/>
                      <a:ahLst/>
                      <a:cxnLst/>
                      <a:rect l="l" t="t" r="r" b="b"/>
                      <a:pathLst>
                        <a:path w="3573" h="4505" fill="none" extrusionOk="0">
                          <a:moveTo>
                            <a:pt x="1" y="1"/>
                          </a:moveTo>
                          <a:cubicBezTo>
                            <a:pt x="1" y="1"/>
                            <a:pt x="3572" y="221"/>
                            <a:pt x="2573" y="4504"/>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5230;p92"/>
                    <p:cNvSpPr/>
                    <p:nvPr/>
                  </p:nvSpPr>
                  <p:spPr>
                    <a:xfrm>
                      <a:off x="-49575" y="3875146"/>
                      <a:ext cx="27261" cy="25717"/>
                    </a:xfrm>
                    <a:custGeom>
                      <a:avLst/>
                      <a:gdLst/>
                      <a:ahLst/>
                      <a:cxnLst/>
                      <a:rect l="l" t="t" r="r" b="b"/>
                      <a:pathLst>
                        <a:path w="2330" h="2198" fill="none" extrusionOk="0">
                          <a:moveTo>
                            <a:pt x="2330" y="696"/>
                          </a:moveTo>
                          <a:cubicBezTo>
                            <a:pt x="2330" y="696"/>
                            <a:pt x="0" y="0"/>
                            <a:pt x="0" y="2197"/>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5231;p92"/>
                    <p:cNvSpPr/>
                    <p:nvPr/>
                  </p:nvSpPr>
                  <p:spPr>
                    <a:xfrm>
                      <a:off x="-4003" y="3879078"/>
                      <a:ext cx="8986" cy="21785"/>
                    </a:xfrm>
                    <a:custGeom>
                      <a:avLst/>
                      <a:gdLst/>
                      <a:ahLst/>
                      <a:cxnLst/>
                      <a:rect l="l" t="t" r="r" b="b"/>
                      <a:pathLst>
                        <a:path w="768" h="1862" fill="none" extrusionOk="0">
                          <a:moveTo>
                            <a:pt x="767" y="1"/>
                          </a:moveTo>
                          <a:cubicBezTo>
                            <a:pt x="767" y="1"/>
                            <a:pt x="767" y="1056"/>
                            <a:pt x="1" y="1861"/>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5232;p92"/>
                    <p:cNvSpPr/>
                    <p:nvPr/>
                  </p:nvSpPr>
                  <p:spPr>
                    <a:xfrm>
                      <a:off x="-13352" y="3908679"/>
                      <a:ext cx="53352" cy="15538"/>
                    </a:xfrm>
                    <a:custGeom>
                      <a:avLst/>
                      <a:gdLst/>
                      <a:ahLst/>
                      <a:cxnLst/>
                      <a:rect l="l" t="t" r="r" b="b"/>
                      <a:pathLst>
                        <a:path w="4560" h="1328" fill="none" extrusionOk="0">
                          <a:moveTo>
                            <a:pt x="4559" y="1030"/>
                          </a:moveTo>
                          <a:cubicBezTo>
                            <a:pt x="3258" y="1"/>
                            <a:pt x="1997" y="1327"/>
                            <a:pt x="1997" y="1327"/>
                          </a:cubicBezTo>
                          <a:cubicBezTo>
                            <a:pt x="1997" y="1327"/>
                            <a:pt x="1731" y="150"/>
                            <a:pt x="1" y="642"/>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5233;p92"/>
                    <p:cNvSpPr/>
                    <p:nvPr/>
                  </p:nvSpPr>
                  <p:spPr>
                    <a:xfrm>
                      <a:off x="466" y="3963493"/>
                      <a:ext cx="28092" cy="51948"/>
                    </a:xfrm>
                    <a:custGeom>
                      <a:avLst/>
                      <a:gdLst/>
                      <a:ahLst/>
                      <a:cxnLst/>
                      <a:rect l="l" t="t" r="r" b="b"/>
                      <a:pathLst>
                        <a:path w="2401" h="4440" fill="none" extrusionOk="0">
                          <a:moveTo>
                            <a:pt x="2391" y="4439"/>
                          </a:moveTo>
                          <a:cubicBezTo>
                            <a:pt x="2391" y="4439"/>
                            <a:pt x="2401" y="2220"/>
                            <a:pt x="683" y="2437"/>
                          </a:cubicBezTo>
                          <a:cubicBezTo>
                            <a:pt x="683" y="2437"/>
                            <a:pt x="1573" y="1217"/>
                            <a:pt x="0" y="1"/>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5234;p92"/>
                    <p:cNvSpPr/>
                    <p:nvPr/>
                  </p:nvSpPr>
                  <p:spPr>
                    <a:xfrm>
                      <a:off x="688" y="4015429"/>
                      <a:ext cx="12472" cy="32374"/>
                    </a:xfrm>
                    <a:custGeom>
                      <a:avLst/>
                      <a:gdLst/>
                      <a:ahLst/>
                      <a:cxnLst/>
                      <a:rect l="l" t="t" r="r" b="b"/>
                      <a:pathLst>
                        <a:path w="1066" h="2767" fill="none" extrusionOk="0">
                          <a:moveTo>
                            <a:pt x="1" y="0"/>
                          </a:moveTo>
                          <a:cubicBezTo>
                            <a:pt x="1" y="0"/>
                            <a:pt x="1065" y="1146"/>
                            <a:pt x="363" y="2767"/>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5235;p92"/>
                    <p:cNvSpPr/>
                    <p:nvPr/>
                  </p:nvSpPr>
                  <p:spPr>
                    <a:xfrm>
                      <a:off x="-49575" y="4013124"/>
                      <a:ext cx="36235" cy="21739"/>
                    </a:xfrm>
                    <a:custGeom>
                      <a:avLst/>
                      <a:gdLst/>
                      <a:ahLst/>
                      <a:cxnLst/>
                      <a:rect l="l" t="t" r="r" b="b"/>
                      <a:pathLst>
                        <a:path w="3097" h="1858" fill="none" extrusionOk="0">
                          <a:moveTo>
                            <a:pt x="0" y="197"/>
                          </a:moveTo>
                          <a:cubicBezTo>
                            <a:pt x="1631" y="0"/>
                            <a:pt x="2330" y="1579"/>
                            <a:pt x="2330" y="1579"/>
                          </a:cubicBezTo>
                          <a:cubicBezTo>
                            <a:pt x="2330" y="1579"/>
                            <a:pt x="2763" y="1391"/>
                            <a:pt x="3097" y="1857"/>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5236;p92"/>
                    <p:cNvSpPr/>
                    <p:nvPr/>
                  </p:nvSpPr>
                  <p:spPr>
                    <a:xfrm>
                      <a:off x="-17517" y="3941357"/>
                      <a:ext cx="32000" cy="17913"/>
                    </a:xfrm>
                    <a:custGeom>
                      <a:avLst/>
                      <a:gdLst/>
                      <a:ahLst/>
                      <a:cxnLst/>
                      <a:rect l="l" t="t" r="r" b="b"/>
                      <a:pathLst>
                        <a:path w="2735" h="1531" fill="none" extrusionOk="0">
                          <a:moveTo>
                            <a:pt x="1" y="0"/>
                          </a:moveTo>
                          <a:cubicBezTo>
                            <a:pt x="1" y="0"/>
                            <a:pt x="1651" y="1530"/>
                            <a:pt x="2734" y="0"/>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5237;p92"/>
                    <p:cNvSpPr/>
                    <p:nvPr/>
                  </p:nvSpPr>
                  <p:spPr>
                    <a:xfrm>
                      <a:off x="-49575" y="3973672"/>
                      <a:ext cx="32070" cy="15807"/>
                    </a:xfrm>
                    <a:custGeom>
                      <a:avLst/>
                      <a:gdLst/>
                      <a:ahLst/>
                      <a:cxnLst/>
                      <a:rect l="l" t="t" r="r" b="b"/>
                      <a:pathLst>
                        <a:path w="2741" h="1351" fill="none" extrusionOk="0">
                          <a:moveTo>
                            <a:pt x="2741" y="434"/>
                          </a:moveTo>
                          <a:cubicBezTo>
                            <a:pt x="2741" y="434"/>
                            <a:pt x="1032" y="1"/>
                            <a:pt x="0" y="1350"/>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2" name="Google Shape;5238;p92"/>
                  <p:cNvGrpSpPr/>
                  <p:nvPr/>
                </p:nvGrpSpPr>
                <p:grpSpPr>
                  <a:xfrm>
                    <a:off x="693256" y="3561128"/>
                    <a:ext cx="1364842" cy="828180"/>
                    <a:chOff x="693256" y="3561131"/>
                    <a:chExt cx="1364842" cy="828182"/>
                  </a:xfrm>
                </p:grpSpPr>
                <p:grpSp>
                  <p:nvGrpSpPr>
                    <p:cNvPr id="233" name="Google Shape;5239;p92"/>
                    <p:cNvGrpSpPr/>
                    <p:nvPr/>
                  </p:nvGrpSpPr>
                  <p:grpSpPr>
                    <a:xfrm>
                      <a:off x="1498221" y="4047618"/>
                      <a:ext cx="526208" cy="341695"/>
                      <a:chOff x="1498221" y="4047614"/>
                      <a:chExt cx="526208" cy="341695"/>
                    </a:xfrm>
                  </p:grpSpPr>
                  <p:grpSp>
                    <p:nvGrpSpPr>
                      <p:cNvPr id="289" name="Google Shape;5240;p92"/>
                      <p:cNvGrpSpPr/>
                      <p:nvPr/>
                    </p:nvGrpSpPr>
                    <p:grpSpPr>
                      <a:xfrm>
                        <a:off x="1801017" y="4303328"/>
                        <a:ext cx="223412" cy="85981"/>
                        <a:chOff x="1801017" y="4303328"/>
                        <a:chExt cx="223412" cy="85981"/>
                      </a:xfrm>
                    </p:grpSpPr>
                    <p:sp>
                      <p:nvSpPr>
                        <p:cNvPr id="295" name="Google Shape;5241;p92"/>
                        <p:cNvSpPr/>
                        <p:nvPr/>
                      </p:nvSpPr>
                      <p:spPr>
                        <a:xfrm rot="2176571">
                          <a:off x="1801017" y="4303328"/>
                          <a:ext cx="213403" cy="14227"/>
                        </a:xfrm>
                        <a:custGeom>
                          <a:avLst/>
                          <a:gdLst/>
                          <a:ahLst/>
                          <a:cxnLst/>
                          <a:rect l="l" t="t" r="r" b="b"/>
                          <a:pathLst>
                            <a:path w="36535" h="1" fill="none" extrusionOk="0">
                              <a:moveTo>
                                <a:pt x="1" y="0"/>
                              </a:moveTo>
                              <a:lnTo>
                                <a:pt x="36535" y="0"/>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5242;p92"/>
                        <p:cNvSpPr/>
                        <p:nvPr/>
                      </p:nvSpPr>
                      <p:spPr>
                        <a:xfrm>
                          <a:off x="1997764" y="4363678"/>
                          <a:ext cx="26665" cy="25631"/>
                        </a:xfrm>
                        <a:custGeom>
                          <a:avLst/>
                          <a:gdLst/>
                          <a:ahLst/>
                          <a:cxnLst/>
                          <a:rect l="l" t="t" r="r" b="b"/>
                          <a:pathLst>
                            <a:path w="5564" h="5351" extrusionOk="0">
                              <a:moveTo>
                                <a:pt x="2887" y="0"/>
                              </a:moveTo>
                              <a:cubicBezTo>
                                <a:pt x="2190" y="0"/>
                                <a:pt x="1506" y="271"/>
                                <a:pt x="996" y="783"/>
                              </a:cubicBezTo>
                              <a:cubicBezTo>
                                <a:pt x="230" y="1550"/>
                                <a:pt x="0" y="2699"/>
                                <a:pt x="416" y="3698"/>
                              </a:cubicBezTo>
                              <a:cubicBezTo>
                                <a:pt x="828" y="4698"/>
                                <a:pt x="1806" y="5351"/>
                                <a:pt x="2886" y="5351"/>
                              </a:cubicBezTo>
                              <a:cubicBezTo>
                                <a:pt x="4363" y="5351"/>
                                <a:pt x="5560" y="4150"/>
                                <a:pt x="5563" y="2677"/>
                              </a:cubicBezTo>
                              <a:cubicBezTo>
                                <a:pt x="5560" y="1593"/>
                                <a:pt x="4911" y="619"/>
                                <a:pt x="3911" y="203"/>
                              </a:cubicBezTo>
                              <a:cubicBezTo>
                                <a:pt x="3580" y="67"/>
                                <a:pt x="3232" y="0"/>
                                <a:pt x="2887" y="0"/>
                              </a:cubicBezTo>
                              <a:close/>
                            </a:path>
                          </a:pathLst>
                        </a:custGeom>
                        <a:solidFill>
                          <a:srgbClr val="21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0" name="Google Shape;5243;p92"/>
                      <p:cNvGrpSpPr/>
                      <p:nvPr/>
                    </p:nvGrpSpPr>
                    <p:grpSpPr>
                      <a:xfrm>
                        <a:off x="1498221" y="4047614"/>
                        <a:ext cx="328444" cy="240783"/>
                        <a:chOff x="1498221" y="4047614"/>
                        <a:chExt cx="328444" cy="240783"/>
                      </a:xfrm>
                    </p:grpSpPr>
                    <p:sp>
                      <p:nvSpPr>
                        <p:cNvPr id="291" name="Google Shape;5244;p92"/>
                        <p:cNvSpPr/>
                        <p:nvPr/>
                      </p:nvSpPr>
                      <p:spPr>
                        <a:xfrm>
                          <a:off x="1648778" y="4185661"/>
                          <a:ext cx="177888" cy="102736"/>
                        </a:xfrm>
                        <a:custGeom>
                          <a:avLst/>
                          <a:gdLst/>
                          <a:ahLst/>
                          <a:cxnLst/>
                          <a:rect l="l" t="t" r="r" b="b"/>
                          <a:pathLst>
                            <a:path w="37118" h="21448" extrusionOk="0">
                              <a:moveTo>
                                <a:pt x="4950" y="1"/>
                              </a:moveTo>
                              <a:cubicBezTo>
                                <a:pt x="2218" y="1"/>
                                <a:pt x="0" y="2679"/>
                                <a:pt x="0" y="5984"/>
                              </a:cubicBezTo>
                              <a:lnTo>
                                <a:pt x="0" y="15461"/>
                              </a:lnTo>
                              <a:cubicBezTo>
                                <a:pt x="0" y="18766"/>
                                <a:pt x="2218" y="21447"/>
                                <a:pt x="4950" y="21447"/>
                              </a:cubicBezTo>
                              <a:lnTo>
                                <a:pt x="32168" y="21447"/>
                              </a:lnTo>
                              <a:cubicBezTo>
                                <a:pt x="34904" y="21447"/>
                                <a:pt x="37118" y="18766"/>
                                <a:pt x="37118" y="15461"/>
                              </a:cubicBezTo>
                              <a:lnTo>
                                <a:pt x="37118" y="5984"/>
                              </a:lnTo>
                              <a:cubicBezTo>
                                <a:pt x="37118" y="2679"/>
                                <a:pt x="34904" y="1"/>
                                <a:pt x="32168" y="1"/>
                              </a:cubicBezTo>
                              <a:close/>
                            </a:path>
                          </a:pathLst>
                        </a:custGeom>
                        <a:solidFill>
                          <a:schemeClr val="accent6">
                            <a:lumMod val="20000"/>
                            <a:lumOff val="8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2" name="Google Shape;5245;p92"/>
                        <p:cNvGrpSpPr/>
                        <p:nvPr/>
                      </p:nvGrpSpPr>
                      <p:grpSpPr>
                        <a:xfrm>
                          <a:off x="1498221" y="4047614"/>
                          <a:ext cx="150566" cy="190416"/>
                          <a:chOff x="1498221" y="4047614"/>
                          <a:chExt cx="150566" cy="190416"/>
                        </a:xfrm>
                      </p:grpSpPr>
                      <p:sp>
                        <p:nvSpPr>
                          <p:cNvPr id="293" name="Google Shape;5246;p92"/>
                          <p:cNvSpPr/>
                          <p:nvPr/>
                        </p:nvSpPr>
                        <p:spPr>
                          <a:xfrm>
                            <a:off x="1510686" y="4060421"/>
                            <a:ext cx="138101" cy="177608"/>
                          </a:xfrm>
                          <a:custGeom>
                            <a:avLst/>
                            <a:gdLst/>
                            <a:ahLst/>
                            <a:cxnLst/>
                            <a:rect l="l" t="t" r="r" b="b"/>
                            <a:pathLst>
                              <a:path w="28816" h="37079" fill="none" extrusionOk="0">
                                <a:moveTo>
                                  <a:pt x="28815" y="37078"/>
                                </a:moveTo>
                                <a:lnTo>
                                  <a:pt x="17922" y="37078"/>
                                </a:lnTo>
                                <a:cubicBezTo>
                                  <a:pt x="14829" y="37078"/>
                                  <a:pt x="14212" y="33613"/>
                                  <a:pt x="14212" y="33613"/>
                                </a:cubicBezTo>
                                <a:lnTo>
                                  <a:pt x="14212" y="10631"/>
                                </a:lnTo>
                                <a:lnTo>
                                  <a:pt x="0" y="10631"/>
                                </a:lnTo>
                                <a:lnTo>
                                  <a:pt x="0"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5247;p92"/>
                          <p:cNvSpPr/>
                          <p:nvPr/>
                        </p:nvSpPr>
                        <p:spPr>
                          <a:xfrm>
                            <a:off x="1498221" y="4047614"/>
                            <a:ext cx="26646" cy="25622"/>
                          </a:xfrm>
                          <a:custGeom>
                            <a:avLst/>
                            <a:gdLst/>
                            <a:ahLst/>
                            <a:cxnLst/>
                            <a:rect l="l" t="t" r="r" b="b"/>
                            <a:pathLst>
                              <a:path w="5560" h="5349" extrusionOk="0">
                                <a:moveTo>
                                  <a:pt x="2886" y="1"/>
                                </a:moveTo>
                                <a:cubicBezTo>
                                  <a:pt x="1806" y="1"/>
                                  <a:pt x="828" y="654"/>
                                  <a:pt x="416" y="1653"/>
                                </a:cubicBezTo>
                                <a:cubicBezTo>
                                  <a:pt x="0" y="2649"/>
                                  <a:pt x="230" y="3802"/>
                                  <a:pt x="996" y="4564"/>
                                </a:cubicBezTo>
                                <a:cubicBezTo>
                                  <a:pt x="1506" y="5077"/>
                                  <a:pt x="2190" y="5349"/>
                                  <a:pt x="2886" y="5349"/>
                                </a:cubicBezTo>
                                <a:cubicBezTo>
                                  <a:pt x="3232" y="5349"/>
                                  <a:pt x="3580" y="5282"/>
                                  <a:pt x="3911" y="5144"/>
                                </a:cubicBezTo>
                                <a:cubicBezTo>
                                  <a:pt x="4910" y="4732"/>
                                  <a:pt x="5560" y="3758"/>
                                  <a:pt x="5560" y="2675"/>
                                </a:cubicBezTo>
                                <a:cubicBezTo>
                                  <a:pt x="5560" y="1197"/>
                                  <a:pt x="4363" y="1"/>
                                  <a:pt x="2886"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234" name="Google Shape;5248;p92"/>
                    <p:cNvGrpSpPr/>
                    <p:nvPr/>
                  </p:nvGrpSpPr>
                  <p:grpSpPr>
                    <a:xfrm>
                      <a:off x="1560718" y="3800598"/>
                      <a:ext cx="497380" cy="302090"/>
                      <a:chOff x="1560718" y="3800594"/>
                      <a:chExt cx="497380" cy="302090"/>
                    </a:xfrm>
                  </p:grpSpPr>
                  <p:grpSp>
                    <p:nvGrpSpPr>
                      <p:cNvPr id="276" name="Google Shape;5249;p92"/>
                      <p:cNvGrpSpPr/>
                      <p:nvPr/>
                    </p:nvGrpSpPr>
                    <p:grpSpPr>
                      <a:xfrm>
                        <a:off x="1912179" y="3827344"/>
                        <a:ext cx="145919" cy="25631"/>
                        <a:chOff x="1912179" y="3827344"/>
                        <a:chExt cx="145919" cy="25631"/>
                      </a:xfrm>
                    </p:grpSpPr>
                    <p:sp>
                      <p:nvSpPr>
                        <p:cNvPr id="287" name="Google Shape;5250;p92"/>
                        <p:cNvSpPr/>
                        <p:nvPr/>
                      </p:nvSpPr>
                      <p:spPr>
                        <a:xfrm>
                          <a:off x="2031452" y="3827344"/>
                          <a:ext cx="26646" cy="25631"/>
                        </a:xfrm>
                        <a:custGeom>
                          <a:avLst/>
                          <a:gdLst/>
                          <a:ahLst/>
                          <a:cxnLst/>
                          <a:rect l="l" t="t" r="r" b="b"/>
                          <a:pathLst>
                            <a:path w="5560" h="5351" extrusionOk="0">
                              <a:moveTo>
                                <a:pt x="2886" y="0"/>
                              </a:moveTo>
                              <a:cubicBezTo>
                                <a:pt x="1806" y="0"/>
                                <a:pt x="828" y="653"/>
                                <a:pt x="416" y="1653"/>
                              </a:cubicBezTo>
                              <a:cubicBezTo>
                                <a:pt x="0" y="2652"/>
                                <a:pt x="230" y="3801"/>
                                <a:pt x="993" y="4567"/>
                              </a:cubicBezTo>
                              <a:cubicBezTo>
                                <a:pt x="1505" y="5080"/>
                                <a:pt x="2190" y="5351"/>
                                <a:pt x="2887" y="5351"/>
                              </a:cubicBezTo>
                              <a:cubicBezTo>
                                <a:pt x="3232" y="5351"/>
                                <a:pt x="3580" y="5284"/>
                                <a:pt x="3911" y="5148"/>
                              </a:cubicBezTo>
                              <a:cubicBezTo>
                                <a:pt x="4910" y="4732"/>
                                <a:pt x="5560" y="3758"/>
                                <a:pt x="5560" y="2678"/>
                              </a:cubicBezTo>
                              <a:cubicBezTo>
                                <a:pt x="5560" y="1200"/>
                                <a:pt x="4363" y="0"/>
                                <a:pt x="2886"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5251;p92"/>
                        <p:cNvSpPr/>
                        <p:nvPr/>
                      </p:nvSpPr>
                      <p:spPr>
                        <a:xfrm>
                          <a:off x="1912179" y="3842838"/>
                          <a:ext cx="113815" cy="5"/>
                        </a:xfrm>
                        <a:custGeom>
                          <a:avLst/>
                          <a:gdLst/>
                          <a:ahLst/>
                          <a:cxnLst/>
                          <a:rect l="l" t="t" r="r" b="b"/>
                          <a:pathLst>
                            <a:path w="32723" h="1" fill="none" extrusionOk="0">
                              <a:moveTo>
                                <a:pt x="1" y="1"/>
                              </a:moveTo>
                              <a:lnTo>
                                <a:pt x="32723"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7" name="Google Shape;5252;p92"/>
                      <p:cNvGrpSpPr/>
                      <p:nvPr/>
                    </p:nvGrpSpPr>
                    <p:grpSpPr>
                      <a:xfrm>
                        <a:off x="1912179" y="4059965"/>
                        <a:ext cx="139991" cy="30909"/>
                        <a:chOff x="1912179" y="4059966"/>
                        <a:chExt cx="139991" cy="30909"/>
                      </a:xfrm>
                    </p:grpSpPr>
                    <p:sp>
                      <p:nvSpPr>
                        <p:cNvPr id="285" name="Google Shape;5253;p92"/>
                        <p:cNvSpPr/>
                        <p:nvPr/>
                      </p:nvSpPr>
                      <p:spPr>
                        <a:xfrm>
                          <a:off x="2025524" y="4065253"/>
                          <a:ext cx="26646" cy="25622"/>
                        </a:xfrm>
                        <a:custGeom>
                          <a:avLst/>
                          <a:gdLst/>
                          <a:ahLst/>
                          <a:cxnLst/>
                          <a:rect l="l" t="t" r="r" b="b"/>
                          <a:pathLst>
                            <a:path w="5560" h="5349" extrusionOk="0">
                              <a:moveTo>
                                <a:pt x="2886" y="0"/>
                              </a:moveTo>
                              <a:cubicBezTo>
                                <a:pt x="1806" y="0"/>
                                <a:pt x="828" y="650"/>
                                <a:pt x="416" y="1649"/>
                              </a:cubicBezTo>
                              <a:cubicBezTo>
                                <a:pt x="0" y="2649"/>
                                <a:pt x="230" y="3802"/>
                                <a:pt x="993" y="4564"/>
                              </a:cubicBezTo>
                              <a:cubicBezTo>
                                <a:pt x="1505" y="5076"/>
                                <a:pt x="2190" y="5349"/>
                                <a:pt x="2887" y="5349"/>
                              </a:cubicBezTo>
                              <a:cubicBezTo>
                                <a:pt x="3232" y="5349"/>
                                <a:pt x="3580" y="5282"/>
                                <a:pt x="3911" y="5144"/>
                              </a:cubicBezTo>
                              <a:cubicBezTo>
                                <a:pt x="4910" y="4732"/>
                                <a:pt x="5560" y="3758"/>
                                <a:pt x="5560" y="2674"/>
                              </a:cubicBezTo>
                              <a:cubicBezTo>
                                <a:pt x="5560" y="1197"/>
                                <a:pt x="4363" y="0"/>
                                <a:pt x="2886"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5254;p92"/>
                        <p:cNvSpPr/>
                        <p:nvPr/>
                      </p:nvSpPr>
                      <p:spPr>
                        <a:xfrm rot="850211">
                          <a:off x="1912179" y="4059966"/>
                          <a:ext cx="113815" cy="5"/>
                        </a:xfrm>
                        <a:custGeom>
                          <a:avLst/>
                          <a:gdLst/>
                          <a:ahLst/>
                          <a:cxnLst/>
                          <a:rect l="l" t="t" r="r" b="b"/>
                          <a:pathLst>
                            <a:path w="32723" h="1" fill="none" extrusionOk="0">
                              <a:moveTo>
                                <a:pt x="32723" y="1"/>
                              </a:moveTo>
                              <a:lnTo>
                                <a:pt x="1"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8" name="Google Shape;5255;p92"/>
                      <p:cNvGrpSpPr/>
                      <p:nvPr/>
                    </p:nvGrpSpPr>
                    <p:grpSpPr>
                      <a:xfrm>
                        <a:off x="1560718" y="3800594"/>
                        <a:ext cx="351472" cy="302090"/>
                        <a:chOff x="1560718" y="3800594"/>
                        <a:chExt cx="351472" cy="302090"/>
                      </a:xfrm>
                    </p:grpSpPr>
                    <p:grpSp>
                      <p:nvGrpSpPr>
                        <p:cNvPr id="279" name="Google Shape;5256;p92"/>
                        <p:cNvGrpSpPr/>
                        <p:nvPr/>
                      </p:nvGrpSpPr>
                      <p:grpSpPr>
                        <a:xfrm>
                          <a:off x="1560718" y="3842857"/>
                          <a:ext cx="173586" cy="217131"/>
                          <a:chOff x="1560718" y="3842857"/>
                          <a:chExt cx="173586" cy="217131"/>
                        </a:xfrm>
                      </p:grpSpPr>
                      <p:sp>
                        <p:nvSpPr>
                          <p:cNvPr id="282" name="Google Shape;5257;p92"/>
                          <p:cNvSpPr/>
                          <p:nvPr/>
                        </p:nvSpPr>
                        <p:spPr>
                          <a:xfrm>
                            <a:off x="1560718" y="3951414"/>
                            <a:ext cx="84343" cy="5"/>
                          </a:xfrm>
                          <a:custGeom>
                            <a:avLst/>
                            <a:gdLst/>
                            <a:ahLst/>
                            <a:cxnLst/>
                            <a:rect l="l" t="t" r="r" b="b"/>
                            <a:pathLst>
                              <a:path w="17599" h="1" fill="none" extrusionOk="0">
                                <a:moveTo>
                                  <a:pt x="1" y="0"/>
                                </a:moveTo>
                                <a:lnTo>
                                  <a:pt x="17598" y="0"/>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5258;p92"/>
                          <p:cNvSpPr/>
                          <p:nvPr/>
                        </p:nvSpPr>
                        <p:spPr>
                          <a:xfrm>
                            <a:off x="1631242" y="3936509"/>
                            <a:ext cx="26646" cy="25622"/>
                          </a:xfrm>
                          <a:custGeom>
                            <a:avLst/>
                            <a:gdLst/>
                            <a:ahLst/>
                            <a:cxnLst/>
                            <a:rect l="l" t="t" r="r" b="b"/>
                            <a:pathLst>
                              <a:path w="5560" h="5349" extrusionOk="0">
                                <a:moveTo>
                                  <a:pt x="2882" y="1"/>
                                </a:moveTo>
                                <a:cubicBezTo>
                                  <a:pt x="1802" y="1"/>
                                  <a:pt x="828" y="650"/>
                                  <a:pt x="412" y="1649"/>
                                </a:cubicBezTo>
                                <a:cubicBezTo>
                                  <a:pt x="0" y="2649"/>
                                  <a:pt x="226" y="3798"/>
                                  <a:pt x="993" y="4564"/>
                                </a:cubicBezTo>
                                <a:cubicBezTo>
                                  <a:pt x="1502" y="5076"/>
                                  <a:pt x="2187" y="5349"/>
                                  <a:pt x="2883" y="5349"/>
                                </a:cubicBezTo>
                                <a:cubicBezTo>
                                  <a:pt x="3228" y="5349"/>
                                  <a:pt x="3576" y="5282"/>
                                  <a:pt x="3907" y="5144"/>
                                </a:cubicBezTo>
                                <a:cubicBezTo>
                                  <a:pt x="4907" y="4732"/>
                                  <a:pt x="5556" y="3758"/>
                                  <a:pt x="5560" y="2674"/>
                                </a:cubicBezTo>
                                <a:cubicBezTo>
                                  <a:pt x="5560" y="1197"/>
                                  <a:pt x="4360" y="1"/>
                                  <a:pt x="2882"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5259;p92"/>
                          <p:cNvSpPr/>
                          <p:nvPr/>
                        </p:nvSpPr>
                        <p:spPr>
                          <a:xfrm>
                            <a:off x="1645054" y="3842857"/>
                            <a:ext cx="89251" cy="217131"/>
                          </a:xfrm>
                          <a:custGeom>
                            <a:avLst/>
                            <a:gdLst/>
                            <a:ahLst/>
                            <a:cxnLst/>
                            <a:rect l="l" t="t" r="r" b="b"/>
                            <a:pathLst>
                              <a:path w="18623" h="45330" fill="none" extrusionOk="0">
                                <a:moveTo>
                                  <a:pt x="18623" y="45330"/>
                                </a:moveTo>
                                <a:lnTo>
                                  <a:pt x="5625" y="45330"/>
                                </a:lnTo>
                                <a:cubicBezTo>
                                  <a:pt x="2889" y="45330"/>
                                  <a:pt x="0" y="42619"/>
                                  <a:pt x="0" y="35634"/>
                                </a:cubicBezTo>
                                <a:lnTo>
                                  <a:pt x="0" y="9697"/>
                                </a:lnTo>
                                <a:cubicBezTo>
                                  <a:pt x="0" y="2711"/>
                                  <a:pt x="2889" y="1"/>
                                  <a:pt x="5625" y="1"/>
                                </a:cubicBezTo>
                                <a:lnTo>
                                  <a:pt x="18623"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0" name="Google Shape;5260;p92"/>
                        <p:cNvSpPr/>
                        <p:nvPr/>
                      </p:nvSpPr>
                      <p:spPr>
                        <a:xfrm>
                          <a:off x="1733808" y="3800594"/>
                          <a:ext cx="177874" cy="102731"/>
                        </a:xfrm>
                        <a:custGeom>
                          <a:avLst/>
                          <a:gdLst/>
                          <a:ahLst/>
                          <a:cxnLst/>
                          <a:rect l="l" t="t" r="r" b="b"/>
                          <a:pathLst>
                            <a:path w="37115" h="21447" extrusionOk="0">
                              <a:moveTo>
                                <a:pt x="4951" y="0"/>
                              </a:moveTo>
                              <a:cubicBezTo>
                                <a:pt x="2215" y="0"/>
                                <a:pt x="1" y="2678"/>
                                <a:pt x="1" y="5983"/>
                              </a:cubicBezTo>
                              <a:lnTo>
                                <a:pt x="1" y="15460"/>
                              </a:lnTo>
                              <a:cubicBezTo>
                                <a:pt x="1" y="18765"/>
                                <a:pt x="2215" y="21446"/>
                                <a:pt x="4951" y="21446"/>
                              </a:cubicBezTo>
                              <a:lnTo>
                                <a:pt x="32168" y="21446"/>
                              </a:lnTo>
                              <a:cubicBezTo>
                                <a:pt x="34901" y="21446"/>
                                <a:pt x="37115" y="18765"/>
                                <a:pt x="37115" y="15460"/>
                              </a:cubicBezTo>
                              <a:lnTo>
                                <a:pt x="37115" y="5983"/>
                              </a:lnTo>
                              <a:cubicBezTo>
                                <a:pt x="37115" y="2678"/>
                                <a:pt x="34901" y="0"/>
                                <a:pt x="32168" y="0"/>
                              </a:cubicBezTo>
                              <a:close/>
                            </a:path>
                          </a:pathLst>
                        </a:custGeom>
                        <a:solidFill>
                          <a:schemeClr val="accent6">
                            <a:lumMod val="60000"/>
                            <a:lumOff val="4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5261;p92"/>
                        <p:cNvSpPr/>
                        <p:nvPr/>
                      </p:nvSpPr>
                      <p:spPr>
                        <a:xfrm>
                          <a:off x="1734297" y="3999967"/>
                          <a:ext cx="177893" cy="102717"/>
                        </a:xfrm>
                        <a:custGeom>
                          <a:avLst/>
                          <a:gdLst/>
                          <a:ahLst/>
                          <a:cxnLst/>
                          <a:rect l="l" t="t" r="r" b="b"/>
                          <a:pathLst>
                            <a:path w="37119" h="21444" extrusionOk="0">
                              <a:moveTo>
                                <a:pt x="4951" y="1"/>
                              </a:moveTo>
                              <a:cubicBezTo>
                                <a:pt x="2219" y="1"/>
                                <a:pt x="1" y="2678"/>
                                <a:pt x="1" y="5983"/>
                              </a:cubicBezTo>
                              <a:lnTo>
                                <a:pt x="1" y="15461"/>
                              </a:lnTo>
                              <a:cubicBezTo>
                                <a:pt x="1" y="18766"/>
                                <a:pt x="2219" y="21443"/>
                                <a:pt x="4951" y="21443"/>
                              </a:cubicBezTo>
                              <a:lnTo>
                                <a:pt x="32168" y="21443"/>
                              </a:lnTo>
                              <a:cubicBezTo>
                                <a:pt x="34901" y="21443"/>
                                <a:pt x="37119" y="18766"/>
                                <a:pt x="37119" y="15461"/>
                              </a:cubicBezTo>
                              <a:lnTo>
                                <a:pt x="37119" y="5983"/>
                              </a:lnTo>
                              <a:cubicBezTo>
                                <a:pt x="37119" y="2678"/>
                                <a:pt x="34901" y="1"/>
                                <a:pt x="32168" y="1"/>
                              </a:cubicBezTo>
                              <a:close/>
                            </a:path>
                          </a:pathLst>
                        </a:custGeom>
                        <a:solidFill>
                          <a:schemeClr val="accent6">
                            <a:lumMod val="40000"/>
                            <a:lumOff val="6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35" name="Google Shape;5262;p92"/>
                    <p:cNvSpPr/>
                    <p:nvPr/>
                  </p:nvSpPr>
                  <p:spPr>
                    <a:xfrm>
                      <a:off x="1258451" y="3798064"/>
                      <a:ext cx="302718" cy="302541"/>
                    </a:xfrm>
                    <a:custGeom>
                      <a:avLst/>
                      <a:gdLst/>
                      <a:ahLst/>
                      <a:cxnLst/>
                      <a:rect l="l" t="t" r="r" b="b"/>
                      <a:pathLst>
                        <a:path w="63165" h="63161" fill="none" extrusionOk="0">
                          <a:moveTo>
                            <a:pt x="63165" y="31580"/>
                          </a:moveTo>
                          <a:cubicBezTo>
                            <a:pt x="63165" y="49021"/>
                            <a:pt x="49025" y="63161"/>
                            <a:pt x="31585" y="63161"/>
                          </a:cubicBezTo>
                          <a:cubicBezTo>
                            <a:pt x="14140" y="63161"/>
                            <a:pt x="1" y="49021"/>
                            <a:pt x="1" y="31580"/>
                          </a:cubicBezTo>
                          <a:cubicBezTo>
                            <a:pt x="1" y="14140"/>
                            <a:pt x="14140" y="0"/>
                            <a:pt x="31585" y="0"/>
                          </a:cubicBezTo>
                          <a:cubicBezTo>
                            <a:pt x="49025" y="0"/>
                            <a:pt x="63165" y="14140"/>
                            <a:pt x="63165" y="31580"/>
                          </a:cubicBezTo>
                          <a:close/>
                        </a:path>
                      </a:pathLst>
                    </a:custGeom>
                    <a:no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6" name="Google Shape;5263;p92"/>
                    <p:cNvGrpSpPr/>
                    <p:nvPr/>
                  </p:nvGrpSpPr>
                  <p:grpSpPr>
                    <a:xfrm>
                      <a:off x="804788" y="3561131"/>
                      <a:ext cx="515873" cy="293596"/>
                      <a:chOff x="804788" y="3561127"/>
                      <a:chExt cx="515873" cy="293596"/>
                    </a:xfrm>
                  </p:grpSpPr>
                  <p:grpSp>
                    <p:nvGrpSpPr>
                      <p:cNvPr id="269" name="Google Shape;5264;p92"/>
                      <p:cNvGrpSpPr/>
                      <p:nvPr/>
                    </p:nvGrpSpPr>
                    <p:grpSpPr>
                      <a:xfrm>
                        <a:off x="804788" y="3561127"/>
                        <a:ext cx="352074" cy="128362"/>
                        <a:chOff x="804788" y="3561127"/>
                        <a:chExt cx="352074" cy="128362"/>
                      </a:xfrm>
                    </p:grpSpPr>
                    <p:sp>
                      <p:nvSpPr>
                        <p:cNvPr id="273" name="Google Shape;5265;p92"/>
                        <p:cNvSpPr/>
                        <p:nvPr/>
                      </p:nvSpPr>
                      <p:spPr>
                        <a:xfrm rot="1260390">
                          <a:off x="818271" y="3614735"/>
                          <a:ext cx="170722" cy="5"/>
                        </a:xfrm>
                        <a:custGeom>
                          <a:avLst/>
                          <a:gdLst/>
                          <a:ahLst/>
                          <a:cxnLst/>
                          <a:rect l="l" t="t" r="r" b="b"/>
                          <a:pathLst>
                            <a:path w="36648" h="1" fill="none" extrusionOk="0">
                              <a:moveTo>
                                <a:pt x="36648" y="1"/>
                              </a:moveTo>
                              <a:lnTo>
                                <a:pt x="1"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5266;p92"/>
                        <p:cNvSpPr/>
                        <p:nvPr/>
                      </p:nvSpPr>
                      <p:spPr>
                        <a:xfrm>
                          <a:off x="804788" y="3561127"/>
                          <a:ext cx="25635" cy="25622"/>
                        </a:xfrm>
                        <a:custGeom>
                          <a:avLst/>
                          <a:gdLst/>
                          <a:ahLst/>
                          <a:cxnLst/>
                          <a:rect l="l" t="t" r="r" b="b"/>
                          <a:pathLst>
                            <a:path w="5349" h="5349" extrusionOk="0">
                              <a:moveTo>
                                <a:pt x="2674" y="0"/>
                              </a:moveTo>
                              <a:cubicBezTo>
                                <a:pt x="1197" y="0"/>
                                <a:pt x="0" y="1197"/>
                                <a:pt x="0" y="2674"/>
                              </a:cubicBezTo>
                              <a:cubicBezTo>
                                <a:pt x="0" y="4152"/>
                                <a:pt x="1197" y="5348"/>
                                <a:pt x="2674" y="5348"/>
                              </a:cubicBezTo>
                              <a:cubicBezTo>
                                <a:pt x="4152" y="5348"/>
                                <a:pt x="5348" y="4152"/>
                                <a:pt x="5348" y="2674"/>
                              </a:cubicBezTo>
                              <a:cubicBezTo>
                                <a:pt x="5348" y="1197"/>
                                <a:pt x="4152" y="0"/>
                                <a:pt x="2674" y="0"/>
                              </a:cubicBezTo>
                              <a:close/>
                            </a:path>
                          </a:pathLst>
                        </a:custGeom>
                        <a:solidFill>
                          <a:schemeClr val="accent1">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5267;p92">
                          <a:hlinkClick r:id="rId3" action="ppaction://hlinksldjump"/>
                        </p:cNvPr>
                        <p:cNvSpPr/>
                        <p:nvPr/>
                      </p:nvSpPr>
                      <p:spPr>
                        <a:xfrm>
                          <a:off x="978969" y="3586753"/>
                          <a:ext cx="177893" cy="102736"/>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accent6">
                            <a:lumMod val="20000"/>
                            <a:lumOff val="80000"/>
                          </a:schemeClr>
                        </a:solidFill>
                        <a:ln w="9525" cap="flat" cmpd="sng">
                          <a:solidFill>
                            <a:srgbClr val="CFD9E0"/>
                          </a:solidFill>
                          <a:prstDash val="solid"/>
                          <a:miter lim="3647"/>
                          <a:headEnd type="none" w="sm" len="sm"/>
                          <a:tailEnd type="none" w="sm" len="sm"/>
                        </a:ln>
                        <a:effectLst>
                          <a:innerShdw blurRad="63500" dist="50800" dir="13500000">
                            <a:prstClr val="black">
                              <a:alpha val="50000"/>
                            </a:prstClr>
                          </a:inn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0" name="Google Shape;5268;p92"/>
                      <p:cNvGrpSpPr/>
                      <p:nvPr/>
                    </p:nvGrpSpPr>
                    <p:grpSpPr>
                      <a:xfrm>
                        <a:off x="1161530" y="3632663"/>
                        <a:ext cx="159131" cy="222060"/>
                        <a:chOff x="1161530" y="3632663"/>
                        <a:chExt cx="159131" cy="222060"/>
                      </a:xfrm>
                    </p:grpSpPr>
                    <p:sp>
                      <p:nvSpPr>
                        <p:cNvPr id="271" name="Google Shape;5269;p92"/>
                        <p:cNvSpPr/>
                        <p:nvPr/>
                      </p:nvSpPr>
                      <p:spPr>
                        <a:xfrm>
                          <a:off x="1161530" y="3632663"/>
                          <a:ext cx="146440" cy="186082"/>
                        </a:xfrm>
                        <a:custGeom>
                          <a:avLst/>
                          <a:gdLst/>
                          <a:ahLst/>
                          <a:cxnLst/>
                          <a:rect l="l" t="t" r="r" b="b"/>
                          <a:pathLst>
                            <a:path w="30556" h="38848" fill="none" extrusionOk="0">
                              <a:moveTo>
                                <a:pt x="1" y="1"/>
                              </a:moveTo>
                              <a:lnTo>
                                <a:pt x="12633" y="1"/>
                              </a:lnTo>
                              <a:cubicBezTo>
                                <a:pt x="15723" y="1"/>
                                <a:pt x="16343" y="3466"/>
                                <a:pt x="16343" y="3466"/>
                              </a:cubicBezTo>
                              <a:lnTo>
                                <a:pt x="16343" y="26448"/>
                              </a:lnTo>
                              <a:lnTo>
                                <a:pt x="30556" y="26448"/>
                              </a:lnTo>
                              <a:lnTo>
                                <a:pt x="30556" y="38848"/>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5270;p92"/>
                        <p:cNvSpPr/>
                        <p:nvPr/>
                      </p:nvSpPr>
                      <p:spPr>
                        <a:xfrm>
                          <a:off x="1293991" y="3829092"/>
                          <a:ext cx="26670" cy="25631"/>
                        </a:xfrm>
                        <a:custGeom>
                          <a:avLst/>
                          <a:gdLst/>
                          <a:ahLst/>
                          <a:cxnLst/>
                          <a:rect l="l" t="t" r="r" b="b"/>
                          <a:pathLst>
                            <a:path w="5565" h="5351" extrusionOk="0">
                              <a:moveTo>
                                <a:pt x="2890" y="0"/>
                              </a:moveTo>
                              <a:cubicBezTo>
                                <a:pt x="1807" y="0"/>
                                <a:pt x="833" y="653"/>
                                <a:pt x="417" y="1653"/>
                              </a:cubicBezTo>
                              <a:cubicBezTo>
                                <a:pt x="1" y="2652"/>
                                <a:pt x="231" y="3801"/>
                                <a:pt x="997" y="4567"/>
                              </a:cubicBezTo>
                              <a:cubicBezTo>
                                <a:pt x="1509" y="5080"/>
                                <a:pt x="2193" y="5350"/>
                                <a:pt x="2888" y="5350"/>
                              </a:cubicBezTo>
                              <a:cubicBezTo>
                                <a:pt x="3233" y="5350"/>
                                <a:pt x="3580" y="5284"/>
                                <a:pt x="3912" y="5147"/>
                              </a:cubicBezTo>
                              <a:cubicBezTo>
                                <a:pt x="4911" y="4731"/>
                                <a:pt x="5564" y="3757"/>
                                <a:pt x="5564" y="2678"/>
                              </a:cubicBezTo>
                              <a:cubicBezTo>
                                <a:pt x="5564" y="1200"/>
                                <a:pt x="4364" y="0"/>
                                <a:pt x="2890"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37" name="Google Shape;5271;p92"/>
                    <p:cNvGrpSpPr/>
                    <p:nvPr/>
                  </p:nvGrpSpPr>
                  <p:grpSpPr>
                    <a:xfrm>
                      <a:off x="785350" y="4047617"/>
                      <a:ext cx="535311" cy="240783"/>
                      <a:chOff x="785350" y="4047614"/>
                      <a:chExt cx="535311" cy="240783"/>
                    </a:xfrm>
                  </p:grpSpPr>
                  <p:grpSp>
                    <p:nvGrpSpPr>
                      <p:cNvPr id="262" name="Google Shape;5272;p92"/>
                      <p:cNvGrpSpPr/>
                      <p:nvPr/>
                    </p:nvGrpSpPr>
                    <p:grpSpPr>
                      <a:xfrm>
                        <a:off x="1161636" y="4047614"/>
                        <a:ext cx="159025" cy="190415"/>
                        <a:chOff x="1161636" y="4047614"/>
                        <a:chExt cx="159025" cy="190415"/>
                      </a:xfrm>
                    </p:grpSpPr>
                    <p:sp>
                      <p:nvSpPr>
                        <p:cNvPr id="267" name="Google Shape;5273;p92"/>
                        <p:cNvSpPr/>
                        <p:nvPr/>
                      </p:nvSpPr>
                      <p:spPr>
                        <a:xfrm>
                          <a:off x="1293991" y="4047614"/>
                          <a:ext cx="26670" cy="25631"/>
                        </a:xfrm>
                        <a:custGeom>
                          <a:avLst/>
                          <a:gdLst/>
                          <a:ahLst/>
                          <a:cxnLst/>
                          <a:rect l="l" t="t" r="r" b="b"/>
                          <a:pathLst>
                            <a:path w="5565" h="5351" extrusionOk="0">
                              <a:moveTo>
                                <a:pt x="2890" y="1"/>
                              </a:moveTo>
                              <a:cubicBezTo>
                                <a:pt x="1807" y="1"/>
                                <a:pt x="833" y="654"/>
                                <a:pt x="417" y="1653"/>
                              </a:cubicBezTo>
                              <a:cubicBezTo>
                                <a:pt x="1" y="2653"/>
                                <a:pt x="231" y="3802"/>
                                <a:pt x="997" y="4568"/>
                              </a:cubicBezTo>
                              <a:cubicBezTo>
                                <a:pt x="1510" y="5078"/>
                                <a:pt x="2195" y="5350"/>
                                <a:pt x="2891" y="5350"/>
                              </a:cubicBezTo>
                              <a:cubicBezTo>
                                <a:pt x="3235" y="5350"/>
                                <a:pt x="3581" y="5284"/>
                                <a:pt x="3912" y="5148"/>
                              </a:cubicBezTo>
                              <a:cubicBezTo>
                                <a:pt x="4911" y="4732"/>
                                <a:pt x="5564" y="3758"/>
                                <a:pt x="5564" y="2675"/>
                              </a:cubicBezTo>
                              <a:cubicBezTo>
                                <a:pt x="5564" y="1197"/>
                                <a:pt x="4364" y="1"/>
                                <a:pt x="2890"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5274;p92"/>
                        <p:cNvSpPr/>
                        <p:nvPr/>
                      </p:nvSpPr>
                      <p:spPr>
                        <a:xfrm>
                          <a:off x="1161636" y="4073229"/>
                          <a:ext cx="146334" cy="164800"/>
                        </a:xfrm>
                        <a:custGeom>
                          <a:avLst/>
                          <a:gdLst/>
                          <a:ahLst/>
                          <a:cxnLst/>
                          <a:rect l="l" t="t" r="r" b="b"/>
                          <a:pathLst>
                            <a:path w="30534" h="34405" fill="none" extrusionOk="0">
                              <a:moveTo>
                                <a:pt x="0" y="34404"/>
                              </a:moveTo>
                              <a:lnTo>
                                <a:pt x="12611" y="34404"/>
                              </a:lnTo>
                              <a:cubicBezTo>
                                <a:pt x="15705" y="34404"/>
                                <a:pt x="16325" y="30939"/>
                                <a:pt x="16325" y="30939"/>
                              </a:cubicBezTo>
                              <a:lnTo>
                                <a:pt x="16325" y="7957"/>
                              </a:lnTo>
                              <a:lnTo>
                                <a:pt x="30534" y="7957"/>
                              </a:lnTo>
                              <a:lnTo>
                                <a:pt x="30534"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3" name="Google Shape;5275;p92"/>
                      <p:cNvGrpSpPr/>
                      <p:nvPr/>
                    </p:nvGrpSpPr>
                    <p:grpSpPr>
                      <a:xfrm>
                        <a:off x="785350" y="4185661"/>
                        <a:ext cx="376191" cy="102736"/>
                        <a:chOff x="785350" y="4185661"/>
                        <a:chExt cx="376191" cy="102736"/>
                      </a:xfrm>
                    </p:grpSpPr>
                    <p:sp>
                      <p:nvSpPr>
                        <p:cNvPr id="264" name="Google Shape;5276;p92"/>
                        <p:cNvSpPr/>
                        <p:nvPr/>
                      </p:nvSpPr>
                      <p:spPr>
                        <a:xfrm>
                          <a:off x="808023" y="4238011"/>
                          <a:ext cx="175636" cy="5"/>
                        </a:xfrm>
                        <a:custGeom>
                          <a:avLst/>
                          <a:gdLst/>
                          <a:ahLst/>
                          <a:cxnLst/>
                          <a:rect l="l" t="t" r="r" b="b"/>
                          <a:pathLst>
                            <a:path w="36648" h="1" fill="none" extrusionOk="0">
                              <a:moveTo>
                                <a:pt x="36648" y="0"/>
                              </a:moveTo>
                              <a:lnTo>
                                <a:pt x="1" y="0"/>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5277;p92">
                          <a:hlinkClick r:id="rId4" action="ppaction://hlinksldjump"/>
                        </p:cNvPr>
                        <p:cNvSpPr/>
                        <p:nvPr/>
                      </p:nvSpPr>
                      <p:spPr>
                        <a:xfrm>
                          <a:off x="983648" y="4185661"/>
                          <a:ext cx="177893" cy="102736"/>
                        </a:xfrm>
                        <a:custGeom>
                          <a:avLst/>
                          <a:gdLst/>
                          <a:ahLst/>
                          <a:cxnLst/>
                          <a:rect l="l" t="t" r="r" b="b"/>
                          <a:pathLst>
                            <a:path w="37119" h="21448" extrusionOk="0">
                              <a:moveTo>
                                <a:pt x="4951" y="1"/>
                              </a:moveTo>
                              <a:cubicBezTo>
                                <a:pt x="2219" y="1"/>
                                <a:pt x="1" y="2679"/>
                                <a:pt x="1" y="5984"/>
                              </a:cubicBezTo>
                              <a:lnTo>
                                <a:pt x="1" y="15461"/>
                              </a:lnTo>
                              <a:cubicBezTo>
                                <a:pt x="1" y="18766"/>
                                <a:pt x="2219" y="21447"/>
                                <a:pt x="4951" y="21447"/>
                              </a:cubicBezTo>
                              <a:lnTo>
                                <a:pt x="32172" y="21447"/>
                              </a:lnTo>
                              <a:cubicBezTo>
                                <a:pt x="34904" y="21447"/>
                                <a:pt x="37119" y="18766"/>
                                <a:pt x="37119" y="15461"/>
                              </a:cubicBezTo>
                              <a:lnTo>
                                <a:pt x="37119" y="5984"/>
                              </a:lnTo>
                              <a:cubicBezTo>
                                <a:pt x="37119" y="2679"/>
                                <a:pt x="34904" y="1"/>
                                <a:pt x="32172" y="1"/>
                              </a:cubicBezTo>
                              <a:close/>
                            </a:path>
                          </a:pathLst>
                        </a:custGeom>
                        <a:solidFill>
                          <a:schemeClr val="accent6">
                            <a:lumMod val="75000"/>
                          </a:schemeClr>
                        </a:solidFill>
                        <a:ln w="9525" cap="flat" cmpd="sng">
                          <a:solidFill>
                            <a:srgbClr val="CFD9E0"/>
                          </a:solidFill>
                          <a:prstDash val="solid"/>
                          <a:miter lim="3647"/>
                          <a:headEnd type="none" w="sm" len="sm"/>
                          <a:tailEnd type="none" w="sm" len="sm"/>
                        </a:ln>
                        <a:effectLst>
                          <a:innerShdw blurRad="63500" dist="50800" dir="8100000">
                            <a:prstClr val="black">
                              <a:alpha val="50000"/>
                            </a:prstClr>
                          </a:inn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5278;p92"/>
                        <p:cNvSpPr/>
                        <p:nvPr/>
                      </p:nvSpPr>
                      <p:spPr>
                        <a:xfrm>
                          <a:off x="785350" y="4224370"/>
                          <a:ext cx="26646" cy="25631"/>
                        </a:xfrm>
                        <a:custGeom>
                          <a:avLst/>
                          <a:gdLst/>
                          <a:ahLst/>
                          <a:cxnLst/>
                          <a:rect l="l" t="t" r="r" b="b"/>
                          <a:pathLst>
                            <a:path w="5560" h="5351" extrusionOk="0">
                              <a:moveTo>
                                <a:pt x="2674" y="0"/>
                              </a:moveTo>
                              <a:cubicBezTo>
                                <a:pt x="2328" y="0"/>
                                <a:pt x="1980" y="67"/>
                                <a:pt x="1649" y="203"/>
                              </a:cubicBezTo>
                              <a:cubicBezTo>
                                <a:pt x="650" y="619"/>
                                <a:pt x="0" y="1593"/>
                                <a:pt x="0" y="2677"/>
                              </a:cubicBezTo>
                              <a:cubicBezTo>
                                <a:pt x="0" y="4150"/>
                                <a:pt x="1197" y="5351"/>
                                <a:pt x="2674" y="5351"/>
                              </a:cubicBezTo>
                              <a:cubicBezTo>
                                <a:pt x="3754" y="5351"/>
                                <a:pt x="4732" y="4698"/>
                                <a:pt x="5144" y="3698"/>
                              </a:cubicBezTo>
                              <a:cubicBezTo>
                                <a:pt x="5560" y="2699"/>
                                <a:pt x="5330" y="1550"/>
                                <a:pt x="4568" y="783"/>
                              </a:cubicBezTo>
                              <a:cubicBezTo>
                                <a:pt x="4055" y="271"/>
                                <a:pt x="3370" y="0"/>
                                <a:pt x="2674" y="0"/>
                              </a:cubicBezTo>
                              <a:close/>
                            </a:path>
                          </a:pathLst>
                        </a:custGeom>
                        <a:solidFill>
                          <a:srgbClr val="E4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38" name="Google Shape;5279;p92"/>
                    <p:cNvGrpSpPr/>
                    <p:nvPr/>
                  </p:nvGrpSpPr>
                  <p:grpSpPr>
                    <a:xfrm>
                      <a:off x="1501054" y="3605480"/>
                      <a:ext cx="443347" cy="249240"/>
                      <a:chOff x="1501054" y="3605478"/>
                      <a:chExt cx="443347" cy="249240"/>
                    </a:xfrm>
                  </p:grpSpPr>
                  <p:grpSp>
                    <p:nvGrpSpPr>
                      <p:cNvPr id="254" name="Google Shape;5280;p92"/>
                      <p:cNvGrpSpPr/>
                      <p:nvPr/>
                    </p:nvGrpSpPr>
                    <p:grpSpPr>
                      <a:xfrm>
                        <a:off x="1834208" y="3643867"/>
                        <a:ext cx="110193" cy="25622"/>
                        <a:chOff x="1834208" y="3643867"/>
                        <a:chExt cx="110193" cy="25622"/>
                      </a:xfrm>
                    </p:grpSpPr>
                    <p:sp>
                      <p:nvSpPr>
                        <p:cNvPr id="260" name="Google Shape;5281;p92"/>
                        <p:cNvSpPr/>
                        <p:nvPr/>
                      </p:nvSpPr>
                      <p:spPr>
                        <a:xfrm>
                          <a:off x="1834208" y="3655851"/>
                          <a:ext cx="85361" cy="5"/>
                        </a:xfrm>
                        <a:custGeom>
                          <a:avLst/>
                          <a:gdLst/>
                          <a:ahLst/>
                          <a:cxnLst/>
                          <a:rect l="l" t="t" r="r" b="b"/>
                          <a:pathLst>
                            <a:path w="34959" h="1" fill="none" extrusionOk="0">
                              <a:moveTo>
                                <a:pt x="1" y="1"/>
                              </a:moveTo>
                              <a:lnTo>
                                <a:pt x="34959"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5282;p92"/>
                        <p:cNvSpPr/>
                        <p:nvPr/>
                      </p:nvSpPr>
                      <p:spPr>
                        <a:xfrm>
                          <a:off x="1917736" y="3643867"/>
                          <a:ext cx="26665" cy="25622"/>
                        </a:xfrm>
                        <a:custGeom>
                          <a:avLst/>
                          <a:gdLst/>
                          <a:ahLst/>
                          <a:cxnLst/>
                          <a:rect l="l" t="t" r="r" b="b"/>
                          <a:pathLst>
                            <a:path w="5564" h="5349" extrusionOk="0">
                              <a:moveTo>
                                <a:pt x="2886" y="0"/>
                              </a:moveTo>
                              <a:cubicBezTo>
                                <a:pt x="1806" y="0"/>
                                <a:pt x="828" y="650"/>
                                <a:pt x="416" y="1649"/>
                              </a:cubicBezTo>
                              <a:cubicBezTo>
                                <a:pt x="0" y="2649"/>
                                <a:pt x="230" y="3802"/>
                                <a:pt x="996" y="4564"/>
                              </a:cubicBezTo>
                              <a:cubicBezTo>
                                <a:pt x="1506" y="5076"/>
                                <a:pt x="2190" y="5349"/>
                                <a:pt x="2887" y="5349"/>
                              </a:cubicBezTo>
                              <a:cubicBezTo>
                                <a:pt x="3232" y="5349"/>
                                <a:pt x="3580" y="5282"/>
                                <a:pt x="3911" y="5144"/>
                              </a:cubicBezTo>
                              <a:cubicBezTo>
                                <a:pt x="4911" y="4732"/>
                                <a:pt x="5560" y="3758"/>
                                <a:pt x="5563" y="2674"/>
                              </a:cubicBezTo>
                              <a:cubicBezTo>
                                <a:pt x="5560" y="1197"/>
                                <a:pt x="4363" y="0"/>
                                <a:pt x="2886" y="0"/>
                              </a:cubicBezTo>
                              <a:close/>
                            </a:path>
                          </a:pathLst>
                        </a:custGeom>
                        <a:solidFill>
                          <a:srgbClr val="A5B7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5" name="Google Shape;5283;p92"/>
                      <p:cNvGrpSpPr/>
                      <p:nvPr/>
                    </p:nvGrpSpPr>
                    <p:grpSpPr>
                      <a:xfrm>
                        <a:off x="1501054" y="3605478"/>
                        <a:ext cx="333165" cy="249240"/>
                        <a:chOff x="1501054" y="3605478"/>
                        <a:chExt cx="333165" cy="249240"/>
                      </a:xfrm>
                    </p:grpSpPr>
                    <p:sp>
                      <p:nvSpPr>
                        <p:cNvPr id="256" name="Google Shape;5284;p92"/>
                        <p:cNvSpPr/>
                        <p:nvPr/>
                      </p:nvSpPr>
                      <p:spPr>
                        <a:xfrm>
                          <a:off x="1656330" y="3605478"/>
                          <a:ext cx="177888" cy="102736"/>
                        </a:xfrm>
                        <a:custGeom>
                          <a:avLst/>
                          <a:gdLst/>
                          <a:ahLst/>
                          <a:cxnLst/>
                          <a:rect l="l" t="t" r="r" b="b"/>
                          <a:pathLst>
                            <a:path w="37118" h="21448" extrusionOk="0">
                              <a:moveTo>
                                <a:pt x="4947" y="1"/>
                              </a:moveTo>
                              <a:cubicBezTo>
                                <a:pt x="2214" y="1"/>
                                <a:pt x="0" y="2682"/>
                                <a:pt x="0" y="5987"/>
                              </a:cubicBezTo>
                              <a:lnTo>
                                <a:pt x="0" y="15464"/>
                              </a:lnTo>
                              <a:cubicBezTo>
                                <a:pt x="0" y="18769"/>
                                <a:pt x="2214" y="21447"/>
                                <a:pt x="4950" y="21447"/>
                              </a:cubicBezTo>
                              <a:lnTo>
                                <a:pt x="32168" y="21447"/>
                              </a:lnTo>
                              <a:cubicBezTo>
                                <a:pt x="34900" y="21447"/>
                                <a:pt x="37118" y="18769"/>
                                <a:pt x="37118" y="15464"/>
                              </a:cubicBezTo>
                              <a:lnTo>
                                <a:pt x="37118" y="5987"/>
                              </a:lnTo>
                              <a:cubicBezTo>
                                <a:pt x="37118" y="2682"/>
                                <a:pt x="34900" y="1"/>
                                <a:pt x="32168" y="1"/>
                              </a:cubicBezTo>
                              <a:close/>
                            </a:path>
                          </a:pathLst>
                        </a:custGeom>
                        <a:solidFill>
                          <a:schemeClr val="accent6">
                            <a:lumMod val="75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7" name="Google Shape;5285;p92"/>
                        <p:cNvGrpSpPr/>
                        <p:nvPr/>
                      </p:nvGrpSpPr>
                      <p:grpSpPr>
                        <a:xfrm>
                          <a:off x="1501054" y="3655851"/>
                          <a:ext cx="155286" cy="198867"/>
                          <a:chOff x="1501054" y="3655851"/>
                          <a:chExt cx="155286" cy="198867"/>
                        </a:xfrm>
                      </p:grpSpPr>
                      <p:sp>
                        <p:nvSpPr>
                          <p:cNvPr id="258" name="Google Shape;5286;p92"/>
                          <p:cNvSpPr/>
                          <p:nvPr/>
                        </p:nvSpPr>
                        <p:spPr>
                          <a:xfrm>
                            <a:off x="1516351" y="3655851"/>
                            <a:ext cx="139989" cy="186082"/>
                          </a:xfrm>
                          <a:custGeom>
                            <a:avLst/>
                            <a:gdLst/>
                            <a:ahLst/>
                            <a:cxnLst/>
                            <a:rect l="l" t="t" r="r" b="b"/>
                            <a:pathLst>
                              <a:path w="29210" h="38848" fill="none" extrusionOk="0">
                                <a:moveTo>
                                  <a:pt x="29209" y="1"/>
                                </a:moveTo>
                                <a:lnTo>
                                  <a:pt x="17922" y="1"/>
                                </a:lnTo>
                                <a:cubicBezTo>
                                  <a:pt x="14829" y="1"/>
                                  <a:pt x="14209" y="3466"/>
                                  <a:pt x="14209" y="3466"/>
                                </a:cubicBezTo>
                                <a:lnTo>
                                  <a:pt x="14209" y="26448"/>
                                </a:lnTo>
                                <a:lnTo>
                                  <a:pt x="0" y="26448"/>
                                </a:lnTo>
                                <a:lnTo>
                                  <a:pt x="0" y="38848"/>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5287;p92"/>
                          <p:cNvSpPr/>
                          <p:nvPr/>
                        </p:nvSpPr>
                        <p:spPr>
                          <a:xfrm>
                            <a:off x="1501054" y="3829092"/>
                            <a:ext cx="26646" cy="25626"/>
                          </a:xfrm>
                          <a:custGeom>
                            <a:avLst/>
                            <a:gdLst/>
                            <a:ahLst/>
                            <a:cxnLst/>
                            <a:rect l="l" t="t" r="r" b="b"/>
                            <a:pathLst>
                              <a:path w="5560" h="5350" extrusionOk="0">
                                <a:moveTo>
                                  <a:pt x="2886" y="0"/>
                                </a:moveTo>
                                <a:cubicBezTo>
                                  <a:pt x="1806" y="0"/>
                                  <a:pt x="828" y="653"/>
                                  <a:pt x="416" y="1653"/>
                                </a:cubicBezTo>
                                <a:cubicBezTo>
                                  <a:pt x="0" y="2652"/>
                                  <a:pt x="230" y="3801"/>
                                  <a:pt x="996" y="4567"/>
                                </a:cubicBezTo>
                                <a:cubicBezTo>
                                  <a:pt x="1507" y="5078"/>
                                  <a:pt x="2192" y="5350"/>
                                  <a:pt x="2890" y="5350"/>
                                </a:cubicBezTo>
                                <a:cubicBezTo>
                                  <a:pt x="3234" y="5350"/>
                                  <a:pt x="3581" y="5283"/>
                                  <a:pt x="3911" y="5147"/>
                                </a:cubicBezTo>
                                <a:cubicBezTo>
                                  <a:pt x="4910" y="4731"/>
                                  <a:pt x="5560" y="3757"/>
                                  <a:pt x="5560" y="2678"/>
                                </a:cubicBezTo>
                                <a:cubicBezTo>
                                  <a:pt x="5560" y="1200"/>
                                  <a:pt x="4363" y="0"/>
                                  <a:pt x="2886"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239" name="Google Shape;5288;p92"/>
                    <p:cNvGrpSpPr/>
                    <p:nvPr/>
                  </p:nvGrpSpPr>
                  <p:grpSpPr>
                    <a:xfrm>
                      <a:off x="693256" y="3776924"/>
                      <a:ext cx="564680" cy="325760"/>
                      <a:chOff x="693256" y="3776924"/>
                      <a:chExt cx="564680" cy="325760"/>
                    </a:xfrm>
                  </p:grpSpPr>
                  <p:grpSp>
                    <p:nvGrpSpPr>
                      <p:cNvPr id="240" name="Google Shape;5289;p92"/>
                      <p:cNvGrpSpPr/>
                      <p:nvPr/>
                    </p:nvGrpSpPr>
                    <p:grpSpPr>
                      <a:xfrm>
                        <a:off x="712530" y="3998779"/>
                        <a:ext cx="192656" cy="35301"/>
                        <a:chOff x="712530" y="3998779"/>
                        <a:chExt cx="192656" cy="35301"/>
                      </a:xfrm>
                    </p:grpSpPr>
                    <p:sp>
                      <p:nvSpPr>
                        <p:cNvPr id="252" name="Google Shape;5290;p92"/>
                        <p:cNvSpPr/>
                        <p:nvPr/>
                      </p:nvSpPr>
                      <p:spPr>
                        <a:xfrm rot="616012">
                          <a:off x="734464" y="4034075"/>
                          <a:ext cx="170722" cy="5"/>
                        </a:xfrm>
                        <a:custGeom>
                          <a:avLst/>
                          <a:gdLst/>
                          <a:ahLst/>
                          <a:cxnLst/>
                          <a:rect l="l" t="t" r="r" b="b"/>
                          <a:pathLst>
                            <a:path w="33303" h="1" fill="none" extrusionOk="0">
                              <a:moveTo>
                                <a:pt x="1" y="1"/>
                              </a:moveTo>
                              <a:lnTo>
                                <a:pt x="33303"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5291;p92"/>
                        <p:cNvSpPr/>
                        <p:nvPr/>
                      </p:nvSpPr>
                      <p:spPr>
                        <a:xfrm rot="20416798">
                          <a:off x="712530" y="3998779"/>
                          <a:ext cx="26646" cy="25626"/>
                        </a:xfrm>
                        <a:custGeom>
                          <a:avLst/>
                          <a:gdLst/>
                          <a:ahLst/>
                          <a:cxnLst/>
                          <a:rect l="l" t="t" r="r" b="b"/>
                          <a:pathLst>
                            <a:path w="5560" h="5350" extrusionOk="0">
                              <a:moveTo>
                                <a:pt x="2674" y="0"/>
                              </a:moveTo>
                              <a:cubicBezTo>
                                <a:pt x="1197" y="0"/>
                                <a:pt x="0" y="1197"/>
                                <a:pt x="0" y="2674"/>
                              </a:cubicBezTo>
                              <a:cubicBezTo>
                                <a:pt x="0" y="3758"/>
                                <a:pt x="653" y="4732"/>
                                <a:pt x="1653" y="5147"/>
                              </a:cubicBezTo>
                              <a:cubicBezTo>
                                <a:pt x="1983" y="5284"/>
                                <a:pt x="2329" y="5350"/>
                                <a:pt x="2673" y="5350"/>
                              </a:cubicBezTo>
                              <a:cubicBezTo>
                                <a:pt x="3369" y="5350"/>
                                <a:pt x="4054" y="5078"/>
                                <a:pt x="4567" y="4567"/>
                              </a:cubicBezTo>
                              <a:cubicBezTo>
                                <a:pt x="5330" y="3801"/>
                                <a:pt x="5559" y="2649"/>
                                <a:pt x="5147" y="1653"/>
                              </a:cubicBezTo>
                              <a:cubicBezTo>
                                <a:pt x="4731" y="653"/>
                                <a:pt x="3757" y="0"/>
                                <a:pt x="2674" y="0"/>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1" name="Google Shape;5292;p92"/>
                      <p:cNvGrpSpPr/>
                      <p:nvPr/>
                    </p:nvGrpSpPr>
                    <p:grpSpPr>
                      <a:xfrm>
                        <a:off x="906290" y="3800594"/>
                        <a:ext cx="351646" cy="302090"/>
                        <a:chOff x="906290" y="3800594"/>
                        <a:chExt cx="351646" cy="302090"/>
                      </a:xfrm>
                    </p:grpSpPr>
                    <p:grpSp>
                      <p:nvGrpSpPr>
                        <p:cNvPr id="245" name="Google Shape;5293;p92"/>
                        <p:cNvGrpSpPr/>
                        <p:nvPr/>
                      </p:nvGrpSpPr>
                      <p:grpSpPr>
                        <a:xfrm>
                          <a:off x="1084172" y="3842857"/>
                          <a:ext cx="173764" cy="217131"/>
                          <a:chOff x="1084172" y="3842857"/>
                          <a:chExt cx="173764" cy="217131"/>
                        </a:xfrm>
                      </p:grpSpPr>
                      <p:grpSp>
                        <p:nvGrpSpPr>
                          <p:cNvPr id="248" name="Google Shape;5294;p92"/>
                          <p:cNvGrpSpPr/>
                          <p:nvPr/>
                        </p:nvGrpSpPr>
                        <p:grpSpPr>
                          <a:xfrm>
                            <a:off x="1156862" y="3936509"/>
                            <a:ext cx="101073" cy="25622"/>
                            <a:chOff x="1156862" y="3936509"/>
                            <a:chExt cx="101073" cy="25622"/>
                          </a:xfrm>
                        </p:grpSpPr>
                        <p:sp>
                          <p:nvSpPr>
                            <p:cNvPr id="250" name="Google Shape;5295;p92"/>
                            <p:cNvSpPr/>
                            <p:nvPr/>
                          </p:nvSpPr>
                          <p:spPr>
                            <a:xfrm>
                              <a:off x="1156862" y="3936509"/>
                              <a:ext cx="26651" cy="25622"/>
                            </a:xfrm>
                            <a:custGeom>
                              <a:avLst/>
                              <a:gdLst/>
                              <a:ahLst/>
                              <a:cxnLst/>
                              <a:rect l="l" t="t" r="r" b="b"/>
                              <a:pathLst>
                                <a:path w="5561" h="5349" extrusionOk="0">
                                  <a:moveTo>
                                    <a:pt x="2886" y="1"/>
                                  </a:moveTo>
                                  <a:cubicBezTo>
                                    <a:pt x="1803" y="1"/>
                                    <a:pt x="829" y="650"/>
                                    <a:pt x="413" y="1649"/>
                                  </a:cubicBezTo>
                                  <a:cubicBezTo>
                                    <a:pt x="1" y="2649"/>
                                    <a:pt x="227" y="3798"/>
                                    <a:pt x="993" y="4564"/>
                                  </a:cubicBezTo>
                                  <a:cubicBezTo>
                                    <a:pt x="1505" y="5076"/>
                                    <a:pt x="2189" y="5349"/>
                                    <a:pt x="2884" y="5349"/>
                                  </a:cubicBezTo>
                                  <a:cubicBezTo>
                                    <a:pt x="3229" y="5349"/>
                                    <a:pt x="3576" y="5282"/>
                                    <a:pt x="3908" y="5144"/>
                                  </a:cubicBezTo>
                                  <a:cubicBezTo>
                                    <a:pt x="4907" y="4732"/>
                                    <a:pt x="5560" y="3758"/>
                                    <a:pt x="5560" y="2674"/>
                                  </a:cubicBezTo>
                                  <a:cubicBezTo>
                                    <a:pt x="5560" y="1197"/>
                                    <a:pt x="4364" y="1"/>
                                    <a:pt x="2886"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5296;p92"/>
                            <p:cNvSpPr/>
                            <p:nvPr/>
                          </p:nvSpPr>
                          <p:spPr>
                            <a:xfrm>
                              <a:off x="1173592" y="3951414"/>
                              <a:ext cx="84343" cy="5"/>
                            </a:xfrm>
                            <a:custGeom>
                              <a:avLst/>
                              <a:gdLst/>
                              <a:ahLst/>
                              <a:cxnLst/>
                              <a:rect l="l" t="t" r="r" b="b"/>
                              <a:pathLst>
                                <a:path w="17599" h="1" fill="none" extrusionOk="0">
                                  <a:moveTo>
                                    <a:pt x="17598" y="0"/>
                                  </a:moveTo>
                                  <a:lnTo>
                                    <a:pt x="1" y="0"/>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9" name="Google Shape;5297;p92"/>
                          <p:cNvSpPr/>
                          <p:nvPr/>
                        </p:nvSpPr>
                        <p:spPr>
                          <a:xfrm>
                            <a:off x="1084172" y="3842857"/>
                            <a:ext cx="86476" cy="217131"/>
                          </a:xfrm>
                          <a:custGeom>
                            <a:avLst/>
                            <a:gdLst/>
                            <a:ahLst/>
                            <a:cxnLst/>
                            <a:rect l="l" t="t" r="r" b="b"/>
                            <a:pathLst>
                              <a:path w="18044" h="45330" fill="none" extrusionOk="0">
                                <a:moveTo>
                                  <a:pt x="0" y="45330"/>
                                </a:moveTo>
                                <a:lnTo>
                                  <a:pt x="12418" y="45330"/>
                                </a:lnTo>
                                <a:cubicBezTo>
                                  <a:pt x="15150" y="45330"/>
                                  <a:pt x="18043" y="42619"/>
                                  <a:pt x="18043" y="35634"/>
                                </a:cubicBezTo>
                                <a:lnTo>
                                  <a:pt x="18043" y="9697"/>
                                </a:lnTo>
                                <a:cubicBezTo>
                                  <a:pt x="18043" y="2711"/>
                                  <a:pt x="15150" y="1"/>
                                  <a:pt x="12418" y="1"/>
                                </a:cubicBezTo>
                                <a:lnTo>
                                  <a:pt x="1715"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6" name="Google Shape;5298;p92">
                          <a:hlinkClick r:id="rId5" action="ppaction://hlinksldjump"/>
                        </p:cNvPr>
                        <p:cNvSpPr/>
                        <p:nvPr/>
                      </p:nvSpPr>
                      <p:spPr>
                        <a:xfrm>
                          <a:off x="906290" y="3999967"/>
                          <a:ext cx="177893" cy="102717"/>
                        </a:xfrm>
                        <a:custGeom>
                          <a:avLst/>
                          <a:gdLst/>
                          <a:ahLst/>
                          <a:cxnLst/>
                          <a:rect l="l" t="t" r="r" b="b"/>
                          <a:pathLst>
                            <a:path w="37119" h="21444" extrusionOk="0">
                              <a:moveTo>
                                <a:pt x="4947" y="1"/>
                              </a:moveTo>
                              <a:cubicBezTo>
                                <a:pt x="2215" y="1"/>
                                <a:pt x="1" y="2678"/>
                                <a:pt x="1" y="5983"/>
                              </a:cubicBezTo>
                              <a:lnTo>
                                <a:pt x="1" y="15461"/>
                              </a:lnTo>
                              <a:cubicBezTo>
                                <a:pt x="1" y="18766"/>
                                <a:pt x="2215" y="21443"/>
                                <a:pt x="4947" y="21443"/>
                              </a:cubicBezTo>
                              <a:lnTo>
                                <a:pt x="32168" y="21443"/>
                              </a:lnTo>
                              <a:cubicBezTo>
                                <a:pt x="34901" y="21443"/>
                                <a:pt x="37118" y="18766"/>
                                <a:pt x="37118" y="15461"/>
                              </a:cubicBezTo>
                              <a:lnTo>
                                <a:pt x="37118" y="5983"/>
                              </a:lnTo>
                              <a:cubicBezTo>
                                <a:pt x="37118" y="2678"/>
                                <a:pt x="34901" y="1"/>
                                <a:pt x="32168" y="1"/>
                              </a:cubicBezTo>
                              <a:close/>
                            </a:path>
                          </a:pathLst>
                        </a:custGeom>
                        <a:solidFill>
                          <a:schemeClr val="accent6">
                            <a:lumMod val="60000"/>
                            <a:lumOff val="40000"/>
                          </a:schemeClr>
                        </a:solidFill>
                        <a:ln w="9525" cap="flat" cmpd="sng">
                          <a:solidFill>
                            <a:srgbClr val="CFD9E0"/>
                          </a:solidFill>
                          <a:prstDash val="solid"/>
                          <a:miter lim="3647"/>
                          <a:headEnd type="none" w="sm" len="sm"/>
                          <a:tailEnd type="none" w="sm" len="sm"/>
                        </a:ln>
                        <a:effectLst>
                          <a:innerShdw blurRad="114300">
                            <a:prstClr val="black"/>
                          </a:inn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5299;p92">
                          <a:hlinkClick r:id="rId6" action="ppaction://hlinksldjump"/>
                        </p:cNvPr>
                        <p:cNvSpPr/>
                        <p:nvPr/>
                      </p:nvSpPr>
                      <p:spPr>
                        <a:xfrm>
                          <a:off x="914509" y="3800594"/>
                          <a:ext cx="177888" cy="102731"/>
                        </a:xfrm>
                        <a:custGeom>
                          <a:avLst/>
                          <a:gdLst/>
                          <a:ahLst/>
                          <a:cxnLst/>
                          <a:rect l="l" t="t" r="r" b="b"/>
                          <a:pathLst>
                            <a:path w="37118" h="21447" extrusionOk="0">
                              <a:moveTo>
                                <a:pt x="4951" y="0"/>
                              </a:moveTo>
                              <a:cubicBezTo>
                                <a:pt x="2218" y="0"/>
                                <a:pt x="0" y="2678"/>
                                <a:pt x="0" y="5983"/>
                              </a:cubicBezTo>
                              <a:lnTo>
                                <a:pt x="0" y="15460"/>
                              </a:lnTo>
                              <a:cubicBezTo>
                                <a:pt x="0" y="18765"/>
                                <a:pt x="2215" y="21446"/>
                                <a:pt x="4951" y="21446"/>
                              </a:cubicBezTo>
                              <a:lnTo>
                                <a:pt x="32168" y="21446"/>
                              </a:lnTo>
                              <a:cubicBezTo>
                                <a:pt x="34900" y="21446"/>
                                <a:pt x="37118" y="18765"/>
                                <a:pt x="37118" y="15460"/>
                              </a:cubicBezTo>
                              <a:lnTo>
                                <a:pt x="37118" y="5983"/>
                              </a:lnTo>
                              <a:cubicBezTo>
                                <a:pt x="37118" y="2678"/>
                                <a:pt x="34900" y="0"/>
                                <a:pt x="32168" y="0"/>
                              </a:cubicBezTo>
                              <a:close/>
                            </a:path>
                          </a:pathLst>
                        </a:custGeom>
                        <a:solidFill>
                          <a:schemeClr val="accent6">
                            <a:lumMod val="40000"/>
                            <a:lumOff val="60000"/>
                          </a:schemeClr>
                        </a:solidFill>
                        <a:ln w="9525" cap="flat" cmpd="sng">
                          <a:solidFill>
                            <a:srgbClr val="CFD9E0"/>
                          </a:solidFill>
                          <a:prstDash val="solid"/>
                          <a:miter lim="3647"/>
                          <a:headEnd type="none" w="sm" len="sm"/>
                          <a:tailEnd type="none" w="sm" len="sm"/>
                        </a:ln>
                        <a:effectLst>
                          <a:innerShdw blurRad="63500" dist="50800" dir="10800000">
                            <a:prstClr val="black">
                              <a:alpha val="50000"/>
                            </a:prstClr>
                          </a:inn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2" name="Google Shape;5300;p92"/>
                      <p:cNvGrpSpPr/>
                      <p:nvPr/>
                    </p:nvGrpSpPr>
                    <p:grpSpPr>
                      <a:xfrm>
                        <a:off x="693256" y="3776924"/>
                        <a:ext cx="226765" cy="50418"/>
                        <a:chOff x="693256" y="3776924"/>
                        <a:chExt cx="226765" cy="50418"/>
                      </a:xfrm>
                    </p:grpSpPr>
                    <p:sp>
                      <p:nvSpPr>
                        <p:cNvPr id="243" name="Google Shape;5301;p92"/>
                        <p:cNvSpPr/>
                        <p:nvPr/>
                      </p:nvSpPr>
                      <p:spPr>
                        <a:xfrm>
                          <a:off x="693256" y="3776924"/>
                          <a:ext cx="26646" cy="25626"/>
                        </a:xfrm>
                        <a:custGeom>
                          <a:avLst/>
                          <a:gdLst/>
                          <a:ahLst/>
                          <a:cxnLst/>
                          <a:rect l="l" t="t" r="r" b="b"/>
                          <a:pathLst>
                            <a:path w="5560" h="5350" extrusionOk="0">
                              <a:moveTo>
                                <a:pt x="2674" y="1"/>
                              </a:moveTo>
                              <a:cubicBezTo>
                                <a:pt x="1197" y="1"/>
                                <a:pt x="0" y="1197"/>
                                <a:pt x="0" y="2675"/>
                              </a:cubicBezTo>
                              <a:cubicBezTo>
                                <a:pt x="0" y="3758"/>
                                <a:pt x="653" y="4732"/>
                                <a:pt x="1653" y="5144"/>
                              </a:cubicBezTo>
                              <a:cubicBezTo>
                                <a:pt x="1984" y="5282"/>
                                <a:pt x="2331" y="5349"/>
                                <a:pt x="2676" y="5349"/>
                              </a:cubicBezTo>
                              <a:cubicBezTo>
                                <a:pt x="3371" y="5349"/>
                                <a:pt x="4055" y="5077"/>
                                <a:pt x="4567" y="4564"/>
                              </a:cubicBezTo>
                              <a:cubicBezTo>
                                <a:pt x="5330" y="3802"/>
                                <a:pt x="5559" y="2649"/>
                                <a:pt x="5147" y="1650"/>
                              </a:cubicBezTo>
                              <a:cubicBezTo>
                                <a:pt x="4731" y="650"/>
                                <a:pt x="3757" y="1"/>
                                <a:pt x="26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5302;p92"/>
                        <p:cNvSpPr/>
                        <p:nvPr/>
                      </p:nvSpPr>
                      <p:spPr>
                        <a:xfrm rot="1105024">
                          <a:off x="715154" y="3827337"/>
                          <a:ext cx="204867" cy="5"/>
                        </a:xfrm>
                        <a:custGeom>
                          <a:avLst/>
                          <a:gdLst/>
                          <a:ahLst/>
                          <a:cxnLst/>
                          <a:rect l="l" t="t" r="r" b="b"/>
                          <a:pathLst>
                            <a:path w="35018" h="1" fill="none" extrusionOk="0">
                              <a:moveTo>
                                <a:pt x="35017" y="1"/>
                              </a:moveTo>
                              <a:lnTo>
                                <a:pt x="1"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
              <p:nvSpPr>
                <p:cNvPr id="317" name="Google Shape;5267;p92">
                  <a:hlinkClick r:id="rId7" action="ppaction://hlinksldjump"/>
                </p:cNvPr>
                <p:cNvSpPr/>
                <p:nvPr/>
              </p:nvSpPr>
              <p:spPr>
                <a:xfrm>
                  <a:off x="3536871" y="4123865"/>
                  <a:ext cx="571684"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accent6">
                    <a:lumMod val="50000"/>
                  </a:schemeClr>
                </a:solidFill>
                <a:ln w="9525" cap="flat" cmpd="sng">
                  <a:solidFill>
                    <a:srgbClr val="CFD9E0"/>
                  </a:solidFill>
                  <a:prstDash val="solid"/>
                  <a:miter lim="3647"/>
                  <a:headEnd type="none" w="sm" len="sm"/>
                  <a:tailEnd type="none" w="sm" len="sm"/>
                </a:ln>
                <a:effectLst>
                  <a:innerShdw blurRad="63500" dist="50800" dir="5400000">
                    <a:prstClr val="black">
                      <a:alpha val="50000"/>
                    </a:prstClr>
                  </a:inn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b="1" dirty="0">
                      <a:solidFill>
                        <a:schemeClr val="bg1"/>
                      </a:solidFill>
                      <a:latin typeface="Verdana" panose="020B0604030504040204" pitchFamily="34" charset="0"/>
                      <a:ea typeface="Verdana" panose="020B0604030504040204" pitchFamily="34" charset="0"/>
                    </a:rPr>
                    <a:t>10</a:t>
                  </a:r>
                  <a:endParaRPr b="1" dirty="0">
                    <a:solidFill>
                      <a:schemeClr val="bg1"/>
                    </a:solidFill>
                    <a:latin typeface="Verdana" panose="020B0604030504040204" pitchFamily="34" charset="0"/>
                    <a:ea typeface="Verdana" panose="020B0604030504040204" pitchFamily="34" charset="0"/>
                  </a:endParaRPr>
                </a:p>
              </p:txBody>
            </p:sp>
            <p:sp>
              <p:nvSpPr>
                <p:cNvPr id="318" name="Google Shape;5244;p92"/>
                <p:cNvSpPr/>
                <p:nvPr/>
              </p:nvSpPr>
              <p:spPr>
                <a:xfrm>
                  <a:off x="4477281" y="978880"/>
                  <a:ext cx="571669" cy="330157"/>
                </a:xfrm>
                <a:custGeom>
                  <a:avLst/>
                  <a:gdLst/>
                  <a:ahLst/>
                  <a:cxnLst/>
                  <a:rect l="l" t="t" r="r" b="b"/>
                  <a:pathLst>
                    <a:path w="37118" h="21448" extrusionOk="0">
                      <a:moveTo>
                        <a:pt x="4950" y="1"/>
                      </a:moveTo>
                      <a:cubicBezTo>
                        <a:pt x="2218" y="1"/>
                        <a:pt x="0" y="2679"/>
                        <a:pt x="0" y="5984"/>
                      </a:cubicBezTo>
                      <a:lnTo>
                        <a:pt x="0" y="15461"/>
                      </a:lnTo>
                      <a:cubicBezTo>
                        <a:pt x="0" y="18766"/>
                        <a:pt x="2218" y="21447"/>
                        <a:pt x="4950" y="21447"/>
                      </a:cubicBezTo>
                      <a:lnTo>
                        <a:pt x="32168" y="21447"/>
                      </a:lnTo>
                      <a:cubicBezTo>
                        <a:pt x="34904" y="21447"/>
                        <a:pt x="37118" y="18766"/>
                        <a:pt x="37118" y="15461"/>
                      </a:cubicBezTo>
                      <a:lnTo>
                        <a:pt x="37118" y="5984"/>
                      </a:lnTo>
                      <a:cubicBezTo>
                        <a:pt x="37118" y="2679"/>
                        <a:pt x="34904" y="1"/>
                        <a:pt x="32168" y="1"/>
                      </a:cubicBezTo>
                      <a:close/>
                    </a:path>
                  </a:pathLst>
                </a:custGeom>
                <a:solidFill>
                  <a:schemeClr val="accent6">
                    <a:lumMod val="5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lvl="0" algn="ctr"/>
                  <a:r>
                    <a:rPr lang="en-US" b="1" dirty="0">
                      <a:solidFill>
                        <a:schemeClr val="bg1"/>
                      </a:solidFill>
                      <a:latin typeface="Verdana" panose="020B0604030504040204" pitchFamily="34" charset="0"/>
                      <a:ea typeface="Verdana" panose="020B0604030504040204" pitchFamily="34" charset="0"/>
                    </a:rPr>
                    <a:t>1</a:t>
                  </a:r>
                </a:p>
              </p:txBody>
            </p:sp>
            <p:sp>
              <p:nvSpPr>
                <p:cNvPr id="319" name="Google Shape;5281;p92"/>
                <p:cNvSpPr/>
                <p:nvPr/>
              </p:nvSpPr>
              <p:spPr>
                <a:xfrm>
                  <a:off x="5048950" y="1141723"/>
                  <a:ext cx="365760" cy="16"/>
                </a:xfrm>
                <a:custGeom>
                  <a:avLst/>
                  <a:gdLst/>
                  <a:ahLst/>
                  <a:cxnLst/>
                  <a:rect l="l" t="t" r="r" b="b"/>
                  <a:pathLst>
                    <a:path w="34959" h="1" fill="none" extrusionOk="0">
                      <a:moveTo>
                        <a:pt x="1" y="1"/>
                      </a:moveTo>
                      <a:lnTo>
                        <a:pt x="34959"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5250;p92"/>
                <p:cNvSpPr/>
                <p:nvPr/>
              </p:nvSpPr>
              <p:spPr>
                <a:xfrm>
                  <a:off x="5421717" y="1103006"/>
                  <a:ext cx="85631" cy="82369"/>
                </a:xfrm>
                <a:custGeom>
                  <a:avLst/>
                  <a:gdLst/>
                  <a:ahLst/>
                  <a:cxnLst/>
                  <a:rect l="l" t="t" r="r" b="b"/>
                  <a:pathLst>
                    <a:path w="5560" h="5351" extrusionOk="0">
                      <a:moveTo>
                        <a:pt x="2886" y="0"/>
                      </a:moveTo>
                      <a:cubicBezTo>
                        <a:pt x="1806" y="0"/>
                        <a:pt x="828" y="653"/>
                        <a:pt x="416" y="1653"/>
                      </a:cubicBezTo>
                      <a:cubicBezTo>
                        <a:pt x="0" y="2652"/>
                        <a:pt x="230" y="3801"/>
                        <a:pt x="993" y="4567"/>
                      </a:cubicBezTo>
                      <a:cubicBezTo>
                        <a:pt x="1505" y="5080"/>
                        <a:pt x="2190" y="5351"/>
                        <a:pt x="2887" y="5351"/>
                      </a:cubicBezTo>
                      <a:cubicBezTo>
                        <a:pt x="3232" y="5351"/>
                        <a:pt x="3580" y="5284"/>
                        <a:pt x="3911" y="5148"/>
                      </a:cubicBezTo>
                      <a:cubicBezTo>
                        <a:pt x="4910" y="4732"/>
                        <a:pt x="5560" y="3758"/>
                        <a:pt x="5560" y="2678"/>
                      </a:cubicBezTo>
                      <a:cubicBezTo>
                        <a:pt x="5560" y="1200"/>
                        <a:pt x="4363" y="0"/>
                        <a:pt x="2886"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5241;p92"/>
                <p:cNvSpPr/>
                <p:nvPr/>
              </p:nvSpPr>
              <p:spPr>
                <a:xfrm>
                  <a:off x="2967298" y="4288943"/>
                  <a:ext cx="562689" cy="16"/>
                </a:xfrm>
                <a:custGeom>
                  <a:avLst/>
                  <a:gdLst/>
                  <a:ahLst/>
                  <a:cxnLst/>
                  <a:rect l="l" t="t" r="r" b="b"/>
                  <a:pathLst>
                    <a:path w="36535" h="1" fill="none" extrusionOk="0">
                      <a:moveTo>
                        <a:pt x="1" y="0"/>
                      </a:moveTo>
                      <a:lnTo>
                        <a:pt x="36535" y="0"/>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5242;p92"/>
                <p:cNvSpPr/>
                <p:nvPr/>
              </p:nvSpPr>
              <p:spPr>
                <a:xfrm>
                  <a:off x="2889950" y="4250008"/>
                  <a:ext cx="85692" cy="82369"/>
                </a:xfrm>
                <a:custGeom>
                  <a:avLst/>
                  <a:gdLst/>
                  <a:ahLst/>
                  <a:cxnLst/>
                  <a:rect l="l" t="t" r="r" b="b"/>
                  <a:pathLst>
                    <a:path w="5564" h="5351" extrusionOk="0">
                      <a:moveTo>
                        <a:pt x="2887" y="0"/>
                      </a:moveTo>
                      <a:cubicBezTo>
                        <a:pt x="2190" y="0"/>
                        <a:pt x="1506" y="271"/>
                        <a:pt x="996" y="783"/>
                      </a:cubicBezTo>
                      <a:cubicBezTo>
                        <a:pt x="230" y="1550"/>
                        <a:pt x="0" y="2699"/>
                        <a:pt x="416" y="3698"/>
                      </a:cubicBezTo>
                      <a:cubicBezTo>
                        <a:pt x="828" y="4698"/>
                        <a:pt x="1806" y="5351"/>
                        <a:pt x="2886" y="5351"/>
                      </a:cubicBezTo>
                      <a:cubicBezTo>
                        <a:pt x="4363" y="5351"/>
                        <a:pt x="5560" y="4150"/>
                        <a:pt x="5563" y="2677"/>
                      </a:cubicBezTo>
                      <a:cubicBezTo>
                        <a:pt x="5560" y="1593"/>
                        <a:pt x="4911" y="619"/>
                        <a:pt x="3911" y="203"/>
                      </a:cubicBezTo>
                      <a:cubicBezTo>
                        <a:pt x="3580" y="67"/>
                        <a:pt x="3232" y="0"/>
                        <a:pt x="2887" y="0"/>
                      </a:cubicBezTo>
                      <a:close/>
                    </a:path>
                  </a:pathLst>
                </a:custGeom>
                <a:solidFill>
                  <a:srgbClr val="21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6" name="Rectangle 325"/>
              <p:cNvSpPr/>
              <p:nvPr/>
            </p:nvSpPr>
            <p:spPr>
              <a:xfrm>
                <a:off x="5602201" y="2815073"/>
                <a:ext cx="312907" cy="307777"/>
              </a:xfrm>
              <a:prstGeom prst="rect">
                <a:avLst/>
              </a:prstGeom>
            </p:spPr>
            <p:txBody>
              <a:bodyPr wrap="none">
                <a:spAutoFit/>
              </a:bodyPr>
              <a:lstStyle/>
              <a:p>
                <a:pPr lvl="0" algn="ctr"/>
                <a:r>
                  <a:rPr lang="en-US" b="1" dirty="0">
                    <a:solidFill>
                      <a:schemeClr val="bg1">
                        <a:lumMod val="65000"/>
                      </a:schemeClr>
                    </a:solidFill>
                    <a:latin typeface="Verdana" panose="020B0604030504040204" pitchFamily="34" charset="0"/>
                    <a:ea typeface="Verdana" panose="020B0604030504040204" pitchFamily="34" charset="0"/>
                  </a:rPr>
                  <a:t>4</a:t>
                </a:r>
              </a:p>
            </p:txBody>
          </p:sp>
          <p:sp>
            <p:nvSpPr>
              <p:cNvPr id="327" name="Rectangle 326"/>
              <p:cNvSpPr/>
              <p:nvPr/>
            </p:nvSpPr>
            <p:spPr>
              <a:xfrm>
                <a:off x="5323706" y="3418221"/>
                <a:ext cx="312907" cy="307777"/>
              </a:xfrm>
              <a:prstGeom prst="rect">
                <a:avLst/>
              </a:prstGeom>
            </p:spPr>
            <p:txBody>
              <a:bodyPr wrap="none">
                <a:spAutoFit/>
              </a:bodyPr>
              <a:lstStyle/>
              <a:p>
                <a:pPr lvl="0" algn="ctr"/>
                <a:r>
                  <a:rPr lang="en-US" b="1" dirty="0">
                    <a:solidFill>
                      <a:schemeClr val="bg1">
                        <a:lumMod val="65000"/>
                      </a:schemeClr>
                    </a:solidFill>
                    <a:latin typeface="Verdana" panose="020B0604030504040204" pitchFamily="34" charset="0"/>
                    <a:ea typeface="Verdana" panose="020B0604030504040204" pitchFamily="34" charset="0"/>
                  </a:rPr>
                  <a:t>5</a:t>
                </a:r>
              </a:p>
            </p:txBody>
          </p:sp>
        </p:grpSp>
        <p:sp>
          <p:nvSpPr>
            <p:cNvPr id="3" name="Rectangle 2"/>
            <p:cNvSpPr/>
            <p:nvPr/>
          </p:nvSpPr>
          <p:spPr>
            <a:xfrm>
              <a:off x="3196369" y="3406490"/>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9</a:t>
              </a:r>
            </a:p>
          </p:txBody>
        </p:sp>
        <p:sp>
          <p:nvSpPr>
            <p:cNvPr id="516" name="Rectangle 515"/>
            <p:cNvSpPr/>
            <p:nvPr/>
          </p:nvSpPr>
          <p:spPr>
            <a:xfrm>
              <a:off x="2956892" y="2812635"/>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8</a:t>
              </a:r>
            </a:p>
          </p:txBody>
        </p:sp>
        <p:sp>
          <p:nvSpPr>
            <p:cNvPr id="517" name="Rectangle 516"/>
            <p:cNvSpPr/>
            <p:nvPr/>
          </p:nvSpPr>
          <p:spPr>
            <a:xfrm>
              <a:off x="2991136" y="2174287"/>
              <a:ext cx="312907" cy="307777"/>
            </a:xfrm>
            <a:prstGeom prst="rect">
              <a:avLst/>
            </a:prstGeom>
          </p:spPr>
          <p:txBody>
            <a:bodyPr wrap="none">
              <a:spAutoFit/>
            </a:bodyPr>
            <a:lstStyle/>
            <a:p>
              <a:pPr lvl="0" algn="ctr"/>
              <a:r>
                <a:rPr lang="en-US" b="1" dirty="0">
                  <a:solidFill>
                    <a:schemeClr val="bg1">
                      <a:lumMod val="65000"/>
                    </a:schemeClr>
                  </a:solidFill>
                  <a:latin typeface="Verdana" panose="020B0604030504040204" pitchFamily="34" charset="0"/>
                  <a:ea typeface="Verdana" panose="020B0604030504040204" pitchFamily="34" charset="0"/>
                </a:rPr>
                <a:t>7</a:t>
              </a:r>
            </a:p>
          </p:txBody>
        </p:sp>
        <p:sp>
          <p:nvSpPr>
            <p:cNvPr id="518" name="Rectangle 517"/>
            <p:cNvSpPr/>
            <p:nvPr/>
          </p:nvSpPr>
          <p:spPr>
            <a:xfrm>
              <a:off x="3189452" y="1506092"/>
              <a:ext cx="312906" cy="307777"/>
            </a:xfrm>
            <a:prstGeom prst="rect">
              <a:avLst/>
            </a:prstGeom>
          </p:spPr>
          <p:txBody>
            <a:bodyPr wrap="none">
              <a:spAutoFit/>
            </a:bodyPr>
            <a:lstStyle/>
            <a:p>
              <a:pPr lvl="0" algn="ctr"/>
              <a:r>
                <a:rPr lang="en-US" b="1" dirty="0">
                  <a:solidFill>
                    <a:schemeClr val="bg1">
                      <a:lumMod val="65000"/>
                    </a:schemeClr>
                  </a:solidFill>
                  <a:latin typeface="Verdana" panose="020B0604030504040204" pitchFamily="34" charset="0"/>
                  <a:ea typeface="Verdana" panose="020B0604030504040204" pitchFamily="34" charset="0"/>
                </a:rPr>
                <a:t>6</a:t>
              </a:r>
            </a:p>
          </p:txBody>
        </p:sp>
        <p:sp>
          <p:nvSpPr>
            <p:cNvPr id="7" name="Rectangle 6"/>
            <p:cNvSpPr/>
            <p:nvPr/>
          </p:nvSpPr>
          <p:spPr>
            <a:xfrm>
              <a:off x="5352141" y="1549418"/>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2</a:t>
              </a:r>
            </a:p>
          </p:txBody>
        </p:sp>
        <p:sp>
          <p:nvSpPr>
            <p:cNvPr id="521" name="Rectangle 520"/>
            <p:cNvSpPr/>
            <p:nvPr/>
          </p:nvSpPr>
          <p:spPr>
            <a:xfrm>
              <a:off x="5599394" y="2165407"/>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3</a:t>
              </a:r>
            </a:p>
          </p:txBody>
        </p:sp>
      </p:grpSp>
      <p:sp>
        <p:nvSpPr>
          <p:cNvPr id="519" name="TextBox 518">
            <a:extLst>
              <a:ext uri="{FF2B5EF4-FFF2-40B4-BE49-F238E27FC236}">
                <a16:creationId xmlns:a16="http://schemas.microsoft.com/office/drawing/2014/main" id="{821948F6-22E2-44B4-92CC-E5433BB5B488}"/>
              </a:ext>
            </a:extLst>
          </p:cNvPr>
          <p:cNvSpPr txBox="1"/>
          <p:nvPr/>
        </p:nvSpPr>
        <p:spPr>
          <a:xfrm>
            <a:off x="900186" y="1088497"/>
            <a:ext cx="6217920" cy="365760"/>
          </a:xfrm>
          <a:prstGeom prst="rect">
            <a:avLst/>
          </a:prstGeom>
          <a:solidFill>
            <a:schemeClr val="accent6">
              <a:lumMod val="20000"/>
              <a:lumOff val="80000"/>
            </a:schemeClr>
          </a:solidFill>
        </p:spPr>
        <p:txBody>
          <a:bodyPr wrap="square" rtlCol="0" anchor="ctr">
            <a:spAutoFit/>
          </a:bodyPr>
          <a:lstStyle/>
          <a:p>
            <a:pPr lvl="0" algn="ctr">
              <a:buClrTx/>
              <a:defRPr/>
            </a:pPr>
            <a:r>
              <a:rPr lang="vi-VN" sz="1600" dirty="0">
                <a:solidFill>
                  <a:srgbClr val="0070C0"/>
                </a:solidFill>
                <a:latin typeface="Verdana" panose="020B0604030504040204" pitchFamily="34" charset="0"/>
                <a:ea typeface="Verdana" panose="020B0604030504040204" pitchFamily="34" charset="0"/>
                <a:cs typeface="Poppins SemiBold" panose="00000700000000000000" pitchFamily="2" charset="0"/>
              </a:rPr>
              <a:t>FPT-CA QRYPTO Gateway </a:t>
            </a:r>
            <a:r>
              <a:rPr lang="en-US" sz="1600" dirty="0">
                <a:solidFill>
                  <a:srgbClr val="0070C0"/>
                </a:solidFill>
                <a:latin typeface="Verdana" panose="020B0604030504040204" pitchFamily="34" charset="0"/>
                <a:ea typeface="Verdana" panose="020B0604030504040204" pitchFamily="34" charset="0"/>
                <a:cs typeface="Poppins SemiBold" panose="00000700000000000000" pitchFamily="2" charset="0"/>
              </a:rPr>
              <a:t>–</a:t>
            </a:r>
            <a:r>
              <a:rPr lang="vi-VN" sz="1600" dirty="0">
                <a:solidFill>
                  <a:srgbClr val="0070C0"/>
                </a:solidFill>
                <a:latin typeface="Verdana" panose="020B0604030504040204" pitchFamily="34" charset="0"/>
                <a:ea typeface="Verdana" panose="020B0604030504040204" pitchFamily="34" charset="0"/>
                <a:cs typeface="Poppins SemiBold" panose="00000700000000000000" pitchFamily="2" charset="0"/>
              </a:rPr>
              <a:t> Phân phối thông tin xác thực</a:t>
            </a:r>
            <a:endPar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23" name="TextBox 522">
            <a:extLst>
              <a:ext uri="{FF2B5EF4-FFF2-40B4-BE49-F238E27FC236}">
                <a16:creationId xmlns:a16="http://schemas.microsoft.com/office/drawing/2014/main" id="{821948F6-22E2-44B4-92CC-E5433BB5B488}"/>
              </a:ext>
            </a:extLst>
          </p:cNvPr>
          <p:cNvSpPr txBox="1"/>
          <p:nvPr/>
        </p:nvSpPr>
        <p:spPr>
          <a:xfrm>
            <a:off x="1956420" y="1789879"/>
            <a:ext cx="4829607" cy="365760"/>
          </a:xfrm>
          <a:prstGeom prst="rect">
            <a:avLst/>
          </a:prstGeom>
          <a:solidFill>
            <a:schemeClr val="accent6">
              <a:lumMod val="20000"/>
              <a:lumOff val="80000"/>
            </a:schemeClr>
          </a:solidFill>
        </p:spPr>
        <p:txBody>
          <a:bodyPr wrap="square" rtlCol="0" anchor="ctr">
            <a:spAutoFit/>
          </a:bodyPr>
          <a:lstStyle/>
          <a:p>
            <a:pPr lvl="0" algn="ctr">
              <a:buClrTx/>
              <a:defRPr/>
            </a:pP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Ứng dụng </a:t>
            </a:r>
            <a:r>
              <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QRYPTO</a:t>
            </a: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 </a:t>
            </a:r>
            <a:r>
              <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 </a:t>
            </a: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Phát hành mã </a:t>
            </a:r>
            <a:r>
              <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QRYPTO</a:t>
            </a:r>
          </a:p>
        </p:txBody>
      </p:sp>
      <p:sp>
        <p:nvSpPr>
          <p:cNvPr id="528" name="TextBox 527">
            <a:extLst>
              <a:ext uri="{FF2B5EF4-FFF2-40B4-BE49-F238E27FC236}">
                <a16:creationId xmlns:a16="http://schemas.microsoft.com/office/drawing/2014/main" id="{821948F6-22E2-44B4-92CC-E5433BB5B488}"/>
              </a:ext>
            </a:extLst>
          </p:cNvPr>
          <p:cNvSpPr txBox="1"/>
          <p:nvPr/>
        </p:nvSpPr>
        <p:spPr>
          <a:xfrm>
            <a:off x="118910" y="2495718"/>
            <a:ext cx="6730427" cy="365760"/>
          </a:xfrm>
          <a:prstGeom prst="rect">
            <a:avLst/>
          </a:prstGeom>
          <a:solidFill>
            <a:schemeClr val="accent6">
              <a:lumMod val="20000"/>
              <a:lumOff val="80000"/>
            </a:schemeClr>
          </a:solidFill>
        </p:spPr>
        <p:txBody>
          <a:bodyPr wrap="square" rtlCol="0" anchor="ctr">
            <a:spAutoFit/>
          </a:bodyPr>
          <a:lstStyle/>
          <a:p>
            <a:pPr lvl="0" algn="ctr">
              <a:lnSpc>
                <a:spcPct val="150000"/>
              </a:lnSpc>
              <a:buClrTx/>
              <a:defRPr/>
            </a:pP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Ứng dụng </a:t>
            </a:r>
            <a:r>
              <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QRYPTO– </a:t>
            </a: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Chuyển mã QRYPTO sang ứng dụng Wallet</a:t>
            </a:r>
            <a:endPar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32" name="TextBox 531">
            <a:extLst>
              <a:ext uri="{FF2B5EF4-FFF2-40B4-BE49-F238E27FC236}">
                <a16:creationId xmlns:a16="http://schemas.microsoft.com/office/drawing/2014/main" id="{821948F6-22E2-44B4-92CC-E5433BB5B488}"/>
              </a:ext>
            </a:extLst>
          </p:cNvPr>
          <p:cNvSpPr txBox="1"/>
          <p:nvPr/>
        </p:nvSpPr>
        <p:spPr>
          <a:xfrm>
            <a:off x="2490357" y="3214587"/>
            <a:ext cx="4582532" cy="365760"/>
          </a:xfrm>
          <a:prstGeom prst="rect">
            <a:avLst/>
          </a:prstGeom>
          <a:solidFill>
            <a:schemeClr val="accent6">
              <a:lumMod val="20000"/>
              <a:lumOff val="80000"/>
            </a:schemeClr>
          </a:solidFill>
        </p:spPr>
        <p:txBody>
          <a:bodyPr wrap="square" rtlCol="0" anchor="ctr">
            <a:spAutoFit/>
          </a:bodyPr>
          <a:lstStyle/>
          <a:p>
            <a:pPr lvl="0" algn="ctr">
              <a:buClrTx/>
              <a:defRPr/>
            </a:pP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Ứng dụng </a:t>
            </a:r>
            <a:r>
              <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QRYPTO – </a:t>
            </a: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Xác thực </a:t>
            </a:r>
            <a:r>
              <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Offline</a:t>
            </a:r>
          </a:p>
        </p:txBody>
      </p:sp>
      <p:sp>
        <p:nvSpPr>
          <p:cNvPr id="533" name="TextBox 532">
            <a:extLst>
              <a:ext uri="{FF2B5EF4-FFF2-40B4-BE49-F238E27FC236}">
                <a16:creationId xmlns:a16="http://schemas.microsoft.com/office/drawing/2014/main" id="{821948F6-22E2-44B4-92CC-E5433BB5B488}"/>
              </a:ext>
            </a:extLst>
          </p:cNvPr>
          <p:cNvSpPr txBox="1"/>
          <p:nvPr/>
        </p:nvSpPr>
        <p:spPr>
          <a:xfrm>
            <a:off x="176675" y="3943585"/>
            <a:ext cx="7318445" cy="365760"/>
          </a:xfrm>
          <a:prstGeom prst="rect">
            <a:avLst/>
          </a:prstGeom>
          <a:solidFill>
            <a:schemeClr val="accent6">
              <a:lumMod val="20000"/>
              <a:lumOff val="80000"/>
            </a:schemeClr>
          </a:solidFill>
        </p:spPr>
        <p:txBody>
          <a:bodyPr wrap="square" rtlCol="0" anchor="ctr">
            <a:spAutoFit/>
          </a:bodyPr>
          <a:lstStyle/>
          <a:p>
            <a:pPr lvl="0" algn="ctr">
              <a:lnSpc>
                <a:spcPct val="150000"/>
              </a:lnSpc>
              <a:buClrTx/>
              <a:defRPr/>
            </a:pP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Ứng dụng </a:t>
            </a:r>
            <a:r>
              <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QRYPTO</a:t>
            </a: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 </a:t>
            </a:r>
            <a:r>
              <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a:t>
            </a: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 Mô hình kiến trúc của hệ thống QRYPTO của RP</a:t>
            </a:r>
            <a:endPar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19" name="Google Shape;5267;p92">
            <a:hlinkClick r:id="rId8" action="ppaction://hlinksldjump"/>
            <a:extLst>
              <a:ext uri="{FF2B5EF4-FFF2-40B4-BE49-F238E27FC236}">
                <a16:creationId xmlns:a16="http://schemas.microsoft.com/office/drawing/2014/main" id="{29BA84DB-E204-F071-0F18-4AAFCA9D845D}"/>
              </a:ext>
            </a:extLst>
          </p:cNvPr>
          <p:cNvSpPr/>
          <p:nvPr/>
        </p:nvSpPr>
        <p:spPr>
          <a:xfrm>
            <a:off x="7495120" y="4647283"/>
            <a:ext cx="931654"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bg1"/>
          </a:solidFill>
          <a:ln w="9525" cap="flat" cmpd="sng">
            <a:solidFill>
              <a:srgbClr val="0070C0"/>
            </a:solidFill>
            <a:prstDash val="solid"/>
            <a:miter lim="3647"/>
            <a:headEnd type="none" w="sm" len="sm"/>
            <a:tailEnd type="none" w="sm" len="sm"/>
          </a:ln>
          <a:effectLst>
            <a:outerShdw blurRad="50800" dist="38100" dir="5400000" algn="t"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000" b="1">
                <a:solidFill>
                  <a:schemeClr val="accent6">
                    <a:lumMod val="50000"/>
                  </a:schemeClr>
                </a:solidFill>
                <a:latin typeface="Verdana" panose="020B0604030504040204" pitchFamily="34" charset="0"/>
                <a:ea typeface="Verdana" panose="020B0604030504040204" pitchFamily="34" charset="0"/>
              </a:rPr>
              <a:t>NEXT</a:t>
            </a:r>
            <a:endParaRPr sz="1000" b="1" dirty="0">
              <a:solidFill>
                <a:schemeClr val="accent6">
                  <a:lumMod val="50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68647889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9"/>
                                        </p:tgtEl>
                                        <p:attrNameLst>
                                          <p:attrName>style.visibility</p:attrName>
                                        </p:attrNameLst>
                                      </p:cBhvr>
                                      <p:to>
                                        <p:strVal val="visible"/>
                                      </p:to>
                                    </p:set>
                                    <p:animEffect transition="in" filter="fade">
                                      <p:cBhvr>
                                        <p:cTn id="7" dur="750"/>
                                        <p:tgtEl>
                                          <p:spTgt spid="5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23"/>
                                        </p:tgtEl>
                                        <p:attrNameLst>
                                          <p:attrName>style.visibility</p:attrName>
                                        </p:attrNameLst>
                                      </p:cBhvr>
                                      <p:to>
                                        <p:strVal val="visible"/>
                                      </p:to>
                                    </p:set>
                                    <p:animEffect transition="in" filter="fade">
                                      <p:cBhvr>
                                        <p:cTn id="12" dur="500"/>
                                        <p:tgtEl>
                                          <p:spTgt spid="5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28"/>
                                        </p:tgtEl>
                                        <p:attrNameLst>
                                          <p:attrName>style.visibility</p:attrName>
                                        </p:attrNameLst>
                                      </p:cBhvr>
                                      <p:to>
                                        <p:strVal val="visible"/>
                                      </p:to>
                                    </p:set>
                                    <p:animEffect transition="in" filter="fade">
                                      <p:cBhvr>
                                        <p:cTn id="17" dur="500"/>
                                        <p:tgtEl>
                                          <p:spTgt spid="5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32"/>
                                        </p:tgtEl>
                                        <p:attrNameLst>
                                          <p:attrName>style.visibility</p:attrName>
                                        </p:attrNameLst>
                                      </p:cBhvr>
                                      <p:to>
                                        <p:strVal val="visible"/>
                                      </p:to>
                                    </p:set>
                                    <p:animEffect transition="in" filter="fade">
                                      <p:cBhvr>
                                        <p:cTn id="22" dur="500"/>
                                        <p:tgtEl>
                                          <p:spTgt spid="532"/>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9" grpId="0" animBg="1"/>
      <p:bldP spid="523" grpId="0" animBg="1"/>
      <p:bldP spid="528" grpId="0" animBg="1"/>
      <p:bldP spid="532" grpId="0" animBg="1"/>
      <p:bldP spid="53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20EB2F-452F-E705-2DAF-D7F8C7007143}"/>
              </a:ext>
            </a:extLst>
          </p:cNvPr>
          <p:cNvSpPr txBox="1"/>
          <p:nvPr/>
        </p:nvSpPr>
        <p:spPr>
          <a:xfrm>
            <a:off x="1078422" y="140574"/>
            <a:ext cx="8065578" cy="338554"/>
          </a:xfrm>
          <a:prstGeom prst="rect">
            <a:avLst/>
          </a:prstGeom>
          <a:noFill/>
        </p:spPr>
        <p:txBody>
          <a:bodyPr wrap="square" rtlCol="0">
            <a:spAutoFit/>
          </a:bodyPr>
          <a:lstStyle/>
          <a:p>
            <a:pPr lvl="0">
              <a:buClrTx/>
              <a:defRPr/>
            </a:pPr>
            <a:r>
              <a:rPr lang="vi-VN" sz="1600" b="1">
                <a:solidFill>
                  <a:srgbClr val="0070C0"/>
                </a:solidFill>
                <a:latin typeface="Verdana" panose="020B0604030504040204" pitchFamily="34" charset="0"/>
                <a:ea typeface="Verdana" panose="020B0604030504040204" pitchFamily="34" charset="0"/>
                <a:cs typeface="Poppins SemiBold" panose="00000700000000000000" pitchFamily="2" charset="0"/>
              </a:rPr>
              <a:t>FPT-CA QRYPTO Gateway </a:t>
            </a:r>
            <a:r>
              <a:rPr lang="en-US" sz="1600" b="1">
                <a:solidFill>
                  <a:srgbClr val="0070C0"/>
                </a:solidFill>
                <a:latin typeface="Verdana" panose="020B0604030504040204" pitchFamily="34" charset="0"/>
                <a:ea typeface="Verdana" panose="020B0604030504040204" pitchFamily="34" charset="0"/>
                <a:cs typeface="Poppins SemiBold" panose="00000700000000000000" pitchFamily="2" charset="0"/>
              </a:rPr>
              <a:t>–</a:t>
            </a:r>
            <a:r>
              <a:rPr lang="vi-VN" sz="1600" b="1">
                <a:solidFill>
                  <a:srgbClr val="0070C0"/>
                </a:solidFill>
                <a:latin typeface="Verdana" panose="020B0604030504040204" pitchFamily="34" charset="0"/>
                <a:ea typeface="Verdana" panose="020B0604030504040204" pitchFamily="34" charset="0"/>
                <a:cs typeface="Poppins SemiBold" panose="00000700000000000000" pitchFamily="2" charset="0"/>
              </a:rPr>
              <a:t> Phân phối thông tin xác thực</a:t>
            </a:r>
            <a:endParaRPr lang="en-US" sz="1600" b="1"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 name="Google Shape;5244;p92">
            <a:extLst>
              <a:ext uri="{FF2B5EF4-FFF2-40B4-BE49-F238E27FC236}">
                <a16:creationId xmlns:a16="http://schemas.microsoft.com/office/drawing/2014/main" id="{282BBBE3-6445-F353-9DF6-4C753C5651C1}"/>
              </a:ext>
            </a:extLst>
          </p:cNvPr>
          <p:cNvSpPr/>
          <p:nvPr/>
        </p:nvSpPr>
        <p:spPr>
          <a:xfrm>
            <a:off x="506753" y="138585"/>
            <a:ext cx="571669" cy="330157"/>
          </a:xfrm>
          <a:custGeom>
            <a:avLst/>
            <a:gdLst/>
            <a:ahLst/>
            <a:cxnLst/>
            <a:rect l="l" t="t" r="r" b="b"/>
            <a:pathLst>
              <a:path w="37118" h="21448" extrusionOk="0">
                <a:moveTo>
                  <a:pt x="4950" y="1"/>
                </a:moveTo>
                <a:cubicBezTo>
                  <a:pt x="2218" y="1"/>
                  <a:pt x="0" y="2679"/>
                  <a:pt x="0" y="5984"/>
                </a:cubicBezTo>
                <a:lnTo>
                  <a:pt x="0" y="15461"/>
                </a:lnTo>
                <a:cubicBezTo>
                  <a:pt x="0" y="18766"/>
                  <a:pt x="2218" y="21447"/>
                  <a:pt x="4950" y="21447"/>
                </a:cubicBezTo>
                <a:lnTo>
                  <a:pt x="32168" y="21447"/>
                </a:lnTo>
                <a:cubicBezTo>
                  <a:pt x="34904" y="21447"/>
                  <a:pt x="37118" y="18766"/>
                  <a:pt x="37118" y="15461"/>
                </a:cubicBezTo>
                <a:lnTo>
                  <a:pt x="37118" y="5984"/>
                </a:lnTo>
                <a:cubicBezTo>
                  <a:pt x="37118" y="2679"/>
                  <a:pt x="34904" y="1"/>
                  <a:pt x="32168" y="1"/>
                </a:cubicBezTo>
                <a:close/>
              </a:path>
            </a:pathLst>
          </a:custGeom>
          <a:solidFill>
            <a:schemeClr val="accent6">
              <a:lumMod val="5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lvl="0" algn="ctr"/>
            <a:r>
              <a:rPr lang="en-US" b="1" dirty="0">
                <a:solidFill>
                  <a:schemeClr val="bg1"/>
                </a:solidFill>
                <a:latin typeface="Verdana" panose="020B0604030504040204" pitchFamily="34" charset="0"/>
                <a:ea typeface="Verdana" panose="020B0604030504040204" pitchFamily="34" charset="0"/>
              </a:rPr>
              <a:t>6</a:t>
            </a:r>
          </a:p>
        </p:txBody>
      </p:sp>
      <p:pic>
        <p:nvPicPr>
          <p:cNvPr id="7" name="Picture 6">
            <a:extLst>
              <a:ext uri="{FF2B5EF4-FFF2-40B4-BE49-F238E27FC236}">
                <a16:creationId xmlns:a16="http://schemas.microsoft.com/office/drawing/2014/main" id="{178B8794-C34A-2D05-5D90-61A3AA220A66}"/>
              </a:ext>
            </a:extLst>
          </p:cNvPr>
          <p:cNvPicPr>
            <a:picLocks noChangeAspect="1"/>
          </p:cNvPicPr>
          <p:nvPr/>
        </p:nvPicPr>
        <p:blipFill>
          <a:blip r:embed="rId3"/>
          <a:stretch>
            <a:fillRect/>
          </a:stretch>
        </p:blipFill>
        <p:spPr>
          <a:xfrm>
            <a:off x="792587" y="725478"/>
            <a:ext cx="7436902" cy="4153075"/>
          </a:xfrm>
          <a:prstGeom prst="rect">
            <a:avLst/>
          </a:prstGeom>
        </p:spPr>
      </p:pic>
      <p:sp>
        <p:nvSpPr>
          <p:cNvPr id="20" name="Google Shape;5267;p92">
            <a:hlinkClick r:id="rId4" action="ppaction://hlinksldjump"/>
            <a:extLst>
              <a:ext uri="{FF2B5EF4-FFF2-40B4-BE49-F238E27FC236}">
                <a16:creationId xmlns:a16="http://schemas.microsoft.com/office/drawing/2014/main" id="{3DD0CE27-14FB-26FF-702D-2A21DA544D08}"/>
              </a:ext>
            </a:extLst>
          </p:cNvPr>
          <p:cNvSpPr/>
          <p:nvPr/>
        </p:nvSpPr>
        <p:spPr>
          <a:xfrm>
            <a:off x="7906307" y="4523711"/>
            <a:ext cx="931654"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bg1"/>
          </a:solidFill>
          <a:ln w="9525" cap="flat" cmpd="sng">
            <a:solidFill>
              <a:srgbClr val="66CCFF"/>
            </a:solidFill>
            <a:prstDash val="solid"/>
            <a:miter lim="3647"/>
            <a:headEnd type="none" w="sm" len="sm"/>
            <a:tailEnd type="none" w="sm" len="sm"/>
          </a:ln>
          <a:effectLst>
            <a:innerShdw blurRad="114300">
              <a:prstClr val="black"/>
            </a:inn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000" b="1" dirty="0">
                <a:solidFill>
                  <a:srgbClr val="0070C0"/>
                </a:solidFill>
                <a:latin typeface="Verdana" panose="020B0604030504040204" pitchFamily="34" charset="0"/>
                <a:ea typeface="Verdana" panose="020B0604030504040204" pitchFamily="34" charset="0"/>
              </a:rPr>
              <a:t>BACK</a:t>
            </a:r>
            <a:endParaRPr sz="1000" b="1" dirty="0">
              <a:solidFill>
                <a:srgbClr val="0070C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65813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20EB2F-452F-E705-2DAF-D7F8C7007143}"/>
              </a:ext>
            </a:extLst>
          </p:cNvPr>
          <p:cNvSpPr txBox="1"/>
          <p:nvPr/>
        </p:nvSpPr>
        <p:spPr>
          <a:xfrm>
            <a:off x="1078422" y="140574"/>
            <a:ext cx="8065578" cy="338554"/>
          </a:xfrm>
          <a:prstGeom prst="rect">
            <a:avLst/>
          </a:prstGeom>
          <a:noFill/>
        </p:spPr>
        <p:txBody>
          <a:bodyPr wrap="square" rtlCol="0">
            <a:spAutoFit/>
          </a:bodyPr>
          <a:lstStyle/>
          <a:p>
            <a:pPr lvl="0">
              <a:buClrTx/>
              <a:defRPr/>
            </a:pPr>
            <a:r>
              <a:rPr lang="vi-VN"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Ứng dụng </a:t>
            </a:r>
            <a:r>
              <a:rPr lang="en-US"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QRYPTO</a:t>
            </a:r>
            <a:r>
              <a:rPr lang="vi-VN"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 </a:t>
            </a:r>
            <a:r>
              <a:rPr lang="en-US"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 </a:t>
            </a:r>
            <a:r>
              <a:rPr lang="vi-VN"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Phát hành mã </a:t>
            </a:r>
            <a:r>
              <a:rPr lang="en-US"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QRYPTO</a:t>
            </a:r>
            <a:endParaRPr lang="en-US" sz="1600" b="1"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 name="Google Shape;5244;p92">
            <a:extLst>
              <a:ext uri="{FF2B5EF4-FFF2-40B4-BE49-F238E27FC236}">
                <a16:creationId xmlns:a16="http://schemas.microsoft.com/office/drawing/2014/main" id="{282BBBE3-6445-F353-9DF6-4C753C5651C1}"/>
              </a:ext>
            </a:extLst>
          </p:cNvPr>
          <p:cNvSpPr/>
          <p:nvPr/>
        </p:nvSpPr>
        <p:spPr>
          <a:xfrm>
            <a:off x="506753" y="138585"/>
            <a:ext cx="571669" cy="330157"/>
          </a:xfrm>
          <a:custGeom>
            <a:avLst/>
            <a:gdLst/>
            <a:ahLst/>
            <a:cxnLst/>
            <a:rect l="l" t="t" r="r" b="b"/>
            <a:pathLst>
              <a:path w="37118" h="21448" extrusionOk="0">
                <a:moveTo>
                  <a:pt x="4950" y="1"/>
                </a:moveTo>
                <a:cubicBezTo>
                  <a:pt x="2218" y="1"/>
                  <a:pt x="0" y="2679"/>
                  <a:pt x="0" y="5984"/>
                </a:cubicBezTo>
                <a:lnTo>
                  <a:pt x="0" y="15461"/>
                </a:lnTo>
                <a:cubicBezTo>
                  <a:pt x="0" y="18766"/>
                  <a:pt x="2218" y="21447"/>
                  <a:pt x="4950" y="21447"/>
                </a:cubicBezTo>
                <a:lnTo>
                  <a:pt x="32168" y="21447"/>
                </a:lnTo>
                <a:cubicBezTo>
                  <a:pt x="34904" y="21447"/>
                  <a:pt x="37118" y="18766"/>
                  <a:pt x="37118" y="15461"/>
                </a:cubicBezTo>
                <a:lnTo>
                  <a:pt x="37118" y="5984"/>
                </a:lnTo>
                <a:cubicBezTo>
                  <a:pt x="37118" y="2679"/>
                  <a:pt x="34904" y="1"/>
                  <a:pt x="32168" y="1"/>
                </a:cubicBezTo>
                <a:close/>
              </a:path>
            </a:pathLst>
          </a:custGeom>
          <a:solidFill>
            <a:schemeClr val="accent6">
              <a:lumMod val="5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lvl="0" algn="ctr"/>
            <a:r>
              <a:rPr lang="en-US" b="1" dirty="0">
                <a:solidFill>
                  <a:schemeClr val="bg1"/>
                </a:solidFill>
                <a:latin typeface="Verdana" panose="020B0604030504040204" pitchFamily="34" charset="0"/>
                <a:ea typeface="Verdana" panose="020B0604030504040204" pitchFamily="34" charset="0"/>
              </a:rPr>
              <a:t>7</a:t>
            </a:r>
          </a:p>
        </p:txBody>
      </p:sp>
      <p:pic>
        <p:nvPicPr>
          <p:cNvPr id="3" name="Picture 2">
            <a:extLst>
              <a:ext uri="{FF2B5EF4-FFF2-40B4-BE49-F238E27FC236}">
                <a16:creationId xmlns:a16="http://schemas.microsoft.com/office/drawing/2014/main" id="{2732A24A-5818-CC0F-59D9-954F29639FD3}"/>
              </a:ext>
            </a:extLst>
          </p:cNvPr>
          <p:cNvPicPr>
            <a:picLocks noChangeAspect="1"/>
          </p:cNvPicPr>
          <p:nvPr/>
        </p:nvPicPr>
        <p:blipFill>
          <a:blip r:embed="rId3"/>
          <a:stretch>
            <a:fillRect/>
          </a:stretch>
        </p:blipFill>
        <p:spPr>
          <a:xfrm>
            <a:off x="1066059" y="851309"/>
            <a:ext cx="6960926" cy="4120737"/>
          </a:xfrm>
          <a:prstGeom prst="rect">
            <a:avLst/>
          </a:prstGeom>
        </p:spPr>
      </p:pic>
      <p:sp>
        <p:nvSpPr>
          <p:cNvPr id="21" name="Google Shape;5267;p92">
            <a:hlinkClick r:id="rId4" action="ppaction://hlinksldjump"/>
            <a:extLst>
              <a:ext uri="{FF2B5EF4-FFF2-40B4-BE49-F238E27FC236}">
                <a16:creationId xmlns:a16="http://schemas.microsoft.com/office/drawing/2014/main" id="{3DD0CE27-14FB-26FF-702D-2A21DA544D08}"/>
              </a:ext>
            </a:extLst>
          </p:cNvPr>
          <p:cNvSpPr/>
          <p:nvPr/>
        </p:nvSpPr>
        <p:spPr>
          <a:xfrm>
            <a:off x="8085209" y="4649605"/>
            <a:ext cx="931654"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bg1"/>
          </a:solidFill>
          <a:ln w="9525" cap="flat" cmpd="sng">
            <a:solidFill>
              <a:srgbClr val="66CCFF"/>
            </a:solidFill>
            <a:prstDash val="solid"/>
            <a:miter lim="3647"/>
            <a:headEnd type="none" w="sm" len="sm"/>
            <a:tailEnd type="none" w="sm" len="sm"/>
          </a:ln>
          <a:effectLst>
            <a:innerShdw blurRad="114300">
              <a:prstClr val="black"/>
            </a:inn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000" b="1" dirty="0">
                <a:solidFill>
                  <a:srgbClr val="0070C0"/>
                </a:solidFill>
                <a:latin typeface="Verdana" panose="020B0604030504040204" pitchFamily="34" charset="0"/>
                <a:ea typeface="Verdana" panose="020B0604030504040204" pitchFamily="34" charset="0"/>
              </a:rPr>
              <a:t>BACK</a:t>
            </a:r>
            <a:endParaRPr sz="1000" b="1" dirty="0">
              <a:solidFill>
                <a:srgbClr val="0070C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1441436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20EB2F-452F-E705-2DAF-D7F8C7007143}"/>
              </a:ext>
            </a:extLst>
          </p:cNvPr>
          <p:cNvSpPr txBox="1"/>
          <p:nvPr/>
        </p:nvSpPr>
        <p:spPr>
          <a:xfrm>
            <a:off x="1078422" y="83422"/>
            <a:ext cx="8065578" cy="411908"/>
          </a:xfrm>
          <a:prstGeom prst="rect">
            <a:avLst/>
          </a:prstGeom>
          <a:noFill/>
        </p:spPr>
        <p:txBody>
          <a:bodyPr wrap="square" rtlCol="0">
            <a:spAutoFit/>
          </a:bodyPr>
          <a:lstStyle/>
          <a:p>
            <a:pPr lvl="0" algn="just">
              <a:lnSpc>
                <a:spcPct val="150000"/>
              </a:lnSpc>
              <a:buClrTx/>
              <a:defRPr/>
            </a:pPr>
            <a:r>
              <a:rPr lang="vi-VN"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Ứng dụng </a:t>
            </a:r>
            <a:r>
              <a:rPr lang="en-US"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QRYPTO– </a:t>
            </a:r>
            <a:r>
              <a:rPr lang="vi-VN"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Chuyển mã QRYPTO sang ứng dụng Wallet</a:t>
            </a:r>
            <a:endParaRPr lang="en-US" sz="1600" b="1"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 name="Google Shape;5244;p92">
            <a:extLst>
              <a:ext uri="{FF2B5EF4-FFF2-40B4-BE49-F238E27FC236}">
                <a16:creationId xmlns:a16="http://schemas.microsoft.com/office/drawing/2014/main" id="{282BBBE3-6445-F353-9DF6-4C753C5651C1}"/>
              </a:ext>
            </a:extLst>
          </p:cNvPr>
          <p:cNvSpPr/>
          <p:nvPr/>
        </p:nvSpPr>
        <p:spPr>
          <a:xfrm>
            <a:off x="506753" y="138585"/>
            <a:ext cx="571669" cy="330157"/>
          </a:xfrm>
          <a:custGeom>
            <a:avLst/>
            <a:gdLst/>
            <a:ahLst/>
            <a:cxnLst/>
            <a:rect l="l" t="t" r="r" b="b"/>
            <a:pathLst>
              <a:path w="37118" h="21448" extrusionOk="0">
                <a:moveTo>
                  <a:pt x="4950" y="1"/>
                </a:moveTo>
                <a:cubicBezTo>
                  <a:pt x="2218" y="1"/>
                  <a:pt x="0" y="2679"/>
                  <a:pt x="0" y="5984"/>
                </a:cubicBezTo>
                <a:lnTo>
                  <a:pt x="0" y="15461"/>
                </a:lnTo>
                <a:cubicBezTo>
                  <a:pt x="0" y="18766"/>
                  <a:pt x="2218" y="21447"/>
                  <a:pt x="4950" y="21447"/>
                </a:cubicBezTo>
                <a:lnTo>
                  <a:pt x="32168" y="21447"/>
                </a:lnTo>
                <a:cubicBezTo>
                  <a:pt x="34904" y="21447"/>
                  <a:pt x="37118" y="18766"/>
                  <a:pt x="37118" y="15461"/>
                </a:cubicBezTo>
                <a:lnTo>
                  <a:pt x="37118" y="5984"/>
                </a:lnTo>
                <a:cubicBezTo>
                  <a:pt x="37118" y="2679"/>
                  <a:pt x="34904" y="1"/>
                  <a:pt x="32168" y="1"/>
                </a:cubicBezTo>
                <a:close/>
              </a:path>
            </a:pathLst>
          </a:custGeom>
          <a:solidFill>
            <a:schemeClr val="accent6">
              <a:lumMod val="5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lvl="0" algn="ctr"/>
            <a:r>
              <a:rPr lang="en-US" b="1" dirty="0">
                <a:solidFill>
                  <a:schemeClr val="bg1"/>
                </a:solidFill>
                <a:latin typeface="Verdana" panose="020B0604030504040204" pitchFamily="34" charset="0"/>
                <a:ea typeface="Verdana" panose="020B0604030504040204" pitchFamily="34" charset="0"/>
              </a:rPr>
              <a:t>8</a:t>
            </a:r>
          </a:p>
        </p:txBody>
      </p:sp>
      <p:grpSp>
        <p:nvGrpSpPr>
          <p:cNvPr id="2" name="Group 1">
            <a:extLst>
              <a:ext uri="{FF2B5EF4-FFF2-40B4-BE49-F238E27FC236}">
                <a16:creationId xmlns:a16="http://schemas.microsoft.com/office/drawing/2014/main" id="{FC644F43-5449-F139-E1D6-0F7D353D5A3C}"/>
              </a:ext>
            </a:extLst>
          </p:cNvPr>
          <p:cNvGrpSpPr/>
          <p:nvPr/>
        </p:nvGrpSpPr>
        <p:grpSpPr>
          <a:xfrm>
            <a:off x="1140839" y="1643318"/>
            <a:ext cx="6862322" cy="1856864"/>
            <a:chOff x="1609743" y="6070589"/>
            <a:chExt cx="6862322" cy="1856864"/>
          </a:xfrm>
        </p:grpSpPr>
        <p:pic>
          <p:nvPicPr>
            <p:cNvPr id="6" name="Picture 5">
              <a:extLst>
                <a:ext uri="{FF2B5EF4-FFF2-40B4-BE49-F238E27FC236}">
                  <a16:creationId xmlns:a16="http://schemas.microsoft.com/office/drawing/2014/main" id="{7E94C805-1139-4105-1AC7-5AA315D71EE0}"/>
                </a:ext>
              </a:extLst>
            </p:cNvPr>
            <p:cNvPicPr>
              <a:picLocks noChangeAspect="1"/>
            </p:cNvPicPr>
            <p:nvPr/>
          </p:nvPicPr>
          <p:blipFill>
            <a:blip r:embed="rId3"/>
            <a:stretch>
              <a:fillRect/>
            </a:stretch>
          </p:blipFill>
          <p:spPr>
            <a:xfrm>
              <a:off x="1609743" y="6070589"/>
              <a:ext cx="6862322" cy="1856864"/>
            </a:xfrm>
            <a:prstGeom prst="rect">
              <a:avLst/>
            </a:prstGeom>
          </p:spPr>
        </p:pic>
        <p:sp>
          <p:nvSpPr>
            <p:cNvPr id="8" name="Rectangle 7">
              <a:extLst>
                <a:ext uri="{FF2B5EF4-FFF2-40B4-BE49-F238E27FC236}">
                  <a16:creationId xmlns:a16="http://schemas.microsoft.com/office/drawing/2014/main" id="{7337EF22-C842-19B5-C8C2-D6F301206101}"/>
                </a:ext>
              </a:extLst>
            </p:cNvPr>
            <p:cNvSpPr/>
            <p:nvPr/>
          </p:nvSpPr>
          <p:spPr>
            <a:xfrm>
              <a:off x="7852457" y="6200768"/>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8</a:t>
              </a:r>
            </a:p>
          </p:txBody>
        </p:sp>
      </p:grpSp>
      <p:sp>
        <p:nvSpPr>
          <p:cNvPr id="21" name="Google Shape;5267;p92">
            <a:hlinkClick r:id="rId4" action="ppaction://hlinksldjump"/>
            <a:extLst>
              <a:ext uri="{FF2B5EF4-FFF2-40B4-BE49-F238E27FC236}">
                <a16:creationId xmlns:a16="http://schemas.microsoft.com/office/drawing/2014/main" id="{3DD0CE27-14FB-26FF-702D-2A21DA544D08}"/>
              </a:ext>
            </a:extLst>
          </p:cNvPr>
          <p:cNvSpPr/>
          <p:nvPr/>
        </p:nvSpPr>
        <p:spPr>
          <a:xfrm>
            <a:off x="8085209" y="4649605"/>
            <a:ext cx="931654"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bg1"/>
          </a:solidFill>
          <a:ln w="9525" cap="flat" cmpd="sng">
            <a:solidFill>
              <a:srgbClr val="66CCFF"/>
            </a:solidFill>
            <a:prstDash val="solid"/>
            <a:miter lim="3647"/>
            <a:headEnd type="none" w="sm" len="sm"/>
            <a:tailEnd type="none" w="sm" len="sm"/>
          </a:ln>
          <a:effectLst>
            <a:innerShdw blurRad="114300">
              <a:prstClr val="black"/>
            </a:inn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000" b="1" dirty="0">
                <a:solidFill>
                  <a:srgbClr val="0070C0"/>
                </a:solidFill>
                <a:latin typeface="Verdana" panose="020B0604030504040204" pitchFamily="34" charset="0"/>
                <a:ea typeface="Verdana" panose="020B0604030504040204" pitchFamily="34" charset="0"/>
              </a:rPr>
              <a:t>BACK</a:t>
            </a:r>
            <a:endParaRPr sz="1000" b="1" dirty="0">
              <a:solidFill>
                <a:srgbClr val="0070C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104375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20EB2F-452F-E705-2DAF-D7F8C7007143}"/>
              </a:ext>
            </a:extLst>
          </p:cNvPr>
          <p:cNvSpPr txBox="1"/>
          <p:nvPr/>
        </p:nvSpPr>
        <p:spPr>
          <a:xfrm>
            <a:off x="1078422" y="147718"/>
            <a:ext cx="8065578" cy="338554"/>
          </a:xfrm>
          <a:prstGeom prst="rect">
            <a:avLst/>
          </a:prstGeom>
          <a:noFill/>
        </p:spPr>
        <p:txBody>
          <a:bodyPr wrap="square" rtlCol="0">
            <a:spAutoFit/>
          </a:bodyPr>
          <a:lstStyle/>
          <a:p>
            <a:pPr lvl="0">
              <a:buClrTx/>
              <a:defRPr/>
            </a:pPr>
            <a:r>
              <a:rPr lang="vi-VN"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Ứng dụng </a:t>
            </a:r>
            <a:r>
              <a:rPr lang="en-US"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QRYPTO – </a:t>
            </a:r>
            <a:r>
              <a:rPr lang="vi-VN"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Xác thực </a:t>
            </a:r>
            <a:r>
              <a:rPr lang="en-US"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Offline</a:t>
            </a:r>
            <a:endParaRPr lang="en-US" sz="1600" b="1"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 name="Google Shape;5244;p92">
            <a:extLst>
              <a:ext uri="{FF2B5EF4-FFF2-40B4-BE49-F238E27FC236}">
                <a16:creationId xmlns:a16="http://schemas.microsoft.com/office/drawing/2014/main" id="{282BBBE3-6445-F353-9DF6-4C753C5651C1}"/>
              </a:ext>
            </a:extLst>
          </p:cNvPr>
          <p:cNvSpPr/>
          <p:nvPr/>
        </p:nvSpPr>
        <p:spPr>
          <a:xfrm>
            <a:off x="506753" y="138585"/>
            <a:ext cx="571669" cy="330157"/>
          </a:xfrm>
          <a:custGeom>
            <a:avLst/>
            <a:gdLst/>
            <a:ahLst/>
            <a:cxnLst/>
            <a:rect l="l" t="t" r="r" b="b"/>
            <a:pathLst>
              <a:path w="37118" h="21448" extrusionOk="0">
                <a:moveTo>
                  <a:pt x="4950" y="1"/>
                </a:moveTo>
                <a:cubicBezTo>
                  <a:pt x="2218" y="1"/>
                  <a:pt x="0" y="2679"/>
                  <a:pt x="0" y="5984"/>
                </a:cubicBezTo>
                <a:lnTo>
                  <a:pt x="0" y="15461"/>
                </a:lnTo>
                <a:cubicBezTo>
                  <a:pt x="0" y="18766"/>
                  <a:pt x="2218" y="21447"/>
                  <a:pt x="4950" y="21447"/>
                </a:cubicBezTo>
                <a:lnTo>
                  <a:pt x="32168" y="21447"/>
                </a:lnTo>
                <a:cubicBezTo>
                  <a:pt x="34904" y="21447"/>
                  <a:pt x="37118" y="18766"/>
                  <a:pt x="37118" y="15461"/>
                </a:cubicBezTo>
                <a:lnTo>
                  <a:pt x="37118" y="5984"/>
                </a:lnTo>
                <a:cubicBezTo>
                  <a:pt x="37118" y="2679"/>
                  <a:pt x="34904" y="1"/>
                  <a:pt x="32168" y="1"/>
                </a:cubicBezTo>
                <a:close/>
              </a:path>
            </a:pathLst>
          </a:custGeom>
          <a:solidFill>
            <a:schemeClr val="accent6">
              <a:lumMod val="5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lvl="0" algn="ctr"/>
            <a:r>
              <a:rPr lang="en-US" b="1" dirty="0">
                <a:solidFill>
                  <a:schemeClr val="bg1"/>
                </a:solidFill>
                <a:latin typeface="Verdana" panose="020B0604030504040204" pitchFamily="34" charset="0"/>
                <a:ea typeface="Verdana" panose="020B0604030504040204" pitchFamily="34" charset="0"/>
              </a:rPr>
              <a:t>9</a:t>
            </a:r>
          </a:p>
        </p:txBody>
      </p:sp>
      <p:grpSp>
        <p:nvGrpSpPr>
          <p:cNvPr id="2" name="Group 1">
            <a:extLst>
              <a:ext uri="{FF2B5EF4-FFF2-40B4-BE49-F238E27FC236}">
                <a16:creationId xmlns:a16="http://schemas.microsoft.com/office/drawing/2014/main" id="{45E108F1-204F-4019-0250-8B0411ED2DE1}"/>
              </a:ext>
            </a:extLst>
          </p:cNvPr>
          <p:cNvGrpSpPr/>
          <p:nvPr/>
        </p:nvGrpSpPr>
        <p:grpSpPr>
          <a:xfrm>
            <a:off x="2112670" y="806843"/>
            <a:ext cx="4742702" cy="4074564"/>
            <a:chOff x="1906499" y="6197802"/>
            <a:chExt cx="4742702" cy="4074564"/>
          </a:xfrm>
        </p:grpSpPr>
        <p:pic>
          <p:nvPicPr>
            <p:cNvPr id="6" name="Picture 5">
              <a:extLst>
                <a:ext uri="{FF2B5EF4-FFF2-40B4-BE49-F238E27FC236}">
                  <a16:creationId xmlns:a16="http://schemas.microsoft.com/office/drawing/2014/main" id="{67C2DF02-7576-EAA0-3B7A-66427E192653}"/>
                </a:ext>
              </a:extLst>
            </p:cNvPr>
            <p:cNvPicPr>
              <a:picLocks noChangeAspect="1"/>
            </p:cNvPicPr>
            <p:nvPr/>
          </p:nvPicPr>
          <p:blipFill>
            <a:blip r:embed="rId3"/>
            <a:stretch>
              <a:fillRect/>
            </a:stretch>
          </p:blipFill>
          <p:spPr>
            <a:xfrm>
              <a:off x="1906499" y="6298751"/>
              <a:ext cx="4742702" cy="3973615"/>
            </a:xfrm>
            <a:prstGeom prst="rect">
              <a:avLst/>
            </a:prstGeom>
          </p:spPr>
        </p:pic>
        <p:sp>
          <p:nvSpPr>
            <p:cNvPr id="8" name="Rectangle 7">
              <a:extLst>
                <a:ext uri="{FF2B5EF4-FFF2-40B4-BE49-F238E27FC236}">
                  <a16:creationId xmlns:a16="http://schemas.microsoft.com/office/drawing/2014/main" id="{95BDCA48-AE23-5DFA-FE29-360D03B16122}"/>
                </a:ext>
              </a:extLst>
            </p:cNvPr>
            <p:cNvSpPr/>
            <p:nvPr/>
          </p:nvSpPr>
          <p:spPr>
            <a:xfrm>
              <a:off x="3972131" y="6197802"/>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9</a:t>
              </a:r>
            </a:p>
          </p:txBody>
        </p:sp>
      </p:grpSp>
      <p:sp>
        <p:nvSpPr>
          <p:cNvPr id="21" name="Google Shape;5267;p92">
            <a:hlinkClick r:id="rId4" action="ppaction://hlinksldjump"/>
            <a:extLst>
              <a:ext uri="{FF2B5EF4-FFF2-40B4-BE49-F238E27FC236}">
                <a16:creationId xmlns:a16="http://schemas.microsoft.com/office/drawing/2014/main" id="{3DD0CE27-14FB-26FF-702D-2A21DA544D08}"/>
              </a:ext>
            </a:extLst>
          </p:cNvPr>
          <p:cNvSpPr/>
          <p:nvPr/>
        </p:nvSpPr>
        <p:spPr>
          <a:xfrm>
            <a:off x="8085209" y="4649605"/>
            <a:ext cx="931654"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bg1"/>
          </a:solidFill>
          <a:ln w="9525" cap="flat" cmpd="sng">
            <a:solidFill>
              <a:srgbClr val="66CCFF"/>
            </a:solidFill>
            <a:prstDash val="solid"/>
            <a:miter lim="3647"/>
            <a:headEnd type="none" w="sm" len="sm"/>
            <a:tailEnd type="none" w="sm" len="sm"/>
          </a:ln>
          <a:effectLst>
            <a:innerShdw blurRad="114300">
              <a:prstClr val="black"/>
            </a:inn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000" b="1" dirty="0">
                <a:solidFill>
                  <a:srgbClr val="0070C0"/>
                </a:solidFill>
                <a:latin typeface="Verdana" panose="020B0604030504040204" pitchFamily="34" charset="0"/>
                <a:ea typeface="Verdana" panose="020B0604030504040204" pitchFamily="34" charset="0"/>
              </a:rPr>
              <a:t>BACK</a:t>
            </a:r>
            <a:endParaRPr sz="1000" b="1" dirty="0">
              <a:solidFill>
                <a:srgbClr val="0070C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531744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20EB2F-452F-E705-2DAF-D7F8C7007143}"/>
              </a:ext>
            </a:extLst>
          </p:cNvPr>
          <p:cNvSpPr txBox="1"/>
          <p:nvPr/>
        </p:nvSpPr>
        <p:spPr>
          <a:xfrm>
            <a:off x="1078422" y="83422"/>
            <a:ext cx="8065578" cy="411908"/>
          </a:xfrm>
          <a:prstGeom prst="rect">
            <a:avLst/>
          </a:prstGeom>
          <a:noFill/>
        </p:spPr>
        <p:txBody>
          <a:bodyPr wrap="square" rtlCol="0">
            <a:spAutoFit/>
          </a:bodyPr>
          <a:lstStyle/>
          <a:p>
            <a:pPr lvl="0">
              <a:lnSpc>
                <a:spcPct val="150000"/>
              </a:lnSpc>
              <a:buClrTx/>
              <a:defRPr/>
            </a:pPr>
            <a:r>
              <a:rPr lang="vi-VN"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Ứng dụng </a:t>
            </a:r>
            <a:r>
              <a:rPr lang="en-US"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QRYPTO</a:t>
            </a:r>
            <a:r>
              <a:rPr lang="vi-VN"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 </a:t>
            </a:r>
            <a:r>
              <a:rPr lang="en-US"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a:t>
            </a:r>
            <a:r>
              <a:rPr lang="vi-VN"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 Mô hình kiến trúc của hệ thống QRYPTO của RP</a:t>
            </a:r>
            <a:endParaRPr lang="en-US" sz="1600" b="1"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 name="Google Shape;5244;p92">
            <a:extLst>
              <a:ext uri="{FF2B5EF4-FFF2-40B4-BE49-F238E27FC236}">
                <a16:creationId xmlns:a16="http://schemas.microsoft.com/office/drawing/2014/main" id="{282BBBE3-6445-F353-9DF6-4C753C5651C1}"/>
              </a:ext>
            </a:extLst>
          </p:cNvPr>
          <p:cNvSpPr/>
          <p:nvPr/>
        </p:nvSpPr>
        <p:spPr>
          <a:xfrm>
            <a:off x="506753" y="138585"/>
            <a:ext cx="571669" cy="330157"/>
          </a:xfrm>
          <a:custGeom>
            <a:avLst/>
            <a:gdLst/>
            <a:ahLst/>
            <a:cxnLst/>
            <a:rect l="l" t="t" r="r" b="b"/>
            <a:pathLst>
              <a:path w="37118" h="21448" extrusionOk="0">
                <a:moveTo>
                  <a:pt x="4950" y="1"/>
                </a:moveTo>
                <a:cubicBezTo>
                  <a:pt x="2218" y="1"/>
                  <a:pt x="0" y="2679"/>
                  <a:pt x="0" y="5984"/>
                </a:cubicBezTo>
                <a:lnTo>
                  <a:pt x="0" y="15461"/>
                </a:lnTo>
                <a:cubicBezTo>
                  <a:pt x="0" y="18766"/>
                  <a:pt x="2218" y="21447"/>
                  <a:pt x="4950" y="21447"/>
                </a:cubicBezTo>
                <a:lnTo>
                  <a:pt x="32168" y="21447"/>
                </a:lnTo>
                <a:cubicBezTo>
                  <a:pt x="34904" y="21447"/>
                  <a:pt x="37118" y="18766"/>
                  <a:pt x="37118" y="15461"/>
                </a:cubicBezTo>
                <a:lnTo>
                  <a:pt x="37118" y="5984"/>
                </a:lnTo>
                <a:cubicBezTo>
                  <a:pt x="37118" y="2679"/>
                  <a:pt x="34904" y="1"/>
                  <a:pt x="32168" y="1"/>
                </a:cubicBezTo>
                <a:close/>
              </a:path>
            </a:pathLst>
          </a:custGeom>
          <a:solidFill>
            <a:schemeClr val="accent6">
              <a:lumMod val="5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lvl="0" algn="ctr"/>
            <a:r>
              <a:rPr lang="en-US" b="1">
                <a:solidFill>
                  <a:schemeClr val="bg1"/>
                </a:solidFill>
                <a:latin typeface="Verdana" panose="020B0604030504040204" pitchFamily="34" charset="0"/>
                <a:ea typeface="Verdana" panose="020B0604030504040204" pitchFamily="34" charset="0"/>
              </a:rPr>
              <a:t>1</a:t>
            </a:r>
            <a:r>
              <a:rPr lang="en-US" b="1" dirty="0">
                <a:solidFill>
                  <a:schemeClr val="bg1"/>
                </a:solidFill>
                <a:latin typeface="Verdana" panose="020B0604030504040204" pitchFamily="34" charset="0"/>
                <a:ea typeface="Verdana" panose="020B0604030504040204" pitchFamily="34" charset="0"/>
              </a:rPr>
              <a:t>0</a:t>
            </a:r>
          </a:p>
        </p:txBody>
      </p:sp>
      <p:pic>
        <p:nvPicPr>
          <p:cNvPr id="7" name="Picture 6">
            <a:extLst>
              <a:ext uri="{FF2B5EF4-FFF2-40B4-BE49-F238E27FC236}">
                <a16:creationId xmlns:a16="http://schemas.microsoft.com/office/drawing/2014/main" id="{9C0CA3E2-230D-771F-B398-23C207EA1D7D}"/>
              </a:ext>
            </a:extLst>
          </p:cNvPr>
          <p:cNvPicPr>
            <a:picLocks noChangeAspect="1"/>
          </p:cNvPicPr>
          <p:nvPr/>
        </p:nvPicPr>
        <p:blipFill>
          <a:blip r:embed="rId3"/>
          <a:stretch>
            <a:fillRect/>
          </a:stretch>
        </p:blipFill>
        <p:spPr>
          <a:xfrm>
            <a:off x="2280007" y="713363"/>
            <a:ext cx="4347040" cy="4168044"/>
          </a:xfrm>
          <a:prstGeom prst="rect">
            <a:avLst/>
          </a:prstGeom>
        </p:spPr>
      </p:pic>
      <p:sp>
        <p:nvSpPr>
          <p:cNvPr id="21" name="Google Shape;5267;p92">
            <a:hlinkClick r:id="rId4" action="ppaction://hlinksldjump"/>
            <a:extLst>
              <a:ext uri="{FF2B5EF4-FFF2-40B4-BE49-F238E27FC236}">
                <a16:creationId xmlns:a16="http://schemas.microsoft.com/office/drawing/2014/main" id="{3DD0CE27-14FB-26FF-702D-2A21DA544D08}"/>
              </a:ext>
            </a:extLst>
          </p:cNvPr>
          <p:cNvSpPr/>
          <p:nvPr/>
        </p:nvSpPr>
        <p:spPr>
          <a:xfrm>
            <a:off x="8085209" y="4649605"/>
            <a:ext cx="931654"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bg1"/>
          </a:solidFill>
          <a:ln w="9525" cap="flat" cmpd="sng">
            <a:solidFill>
              <a:srgbClr val="66CCFF"/>
            </a:solidFill>
            <a:prstDash val="solid"/>
            <a:miter lim="3647"/>
            <a:headEnd type="none" w="sm" len="sm"/>
            <a:tailEnd type="none" w="sm" len="sm"/>
          </a:ln>
          <a:effectLst>
            <a:innerShdw blurRad="114300">
              <a:prstClr val="black"/>
            </a:inn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000" b="1" dirty="0">
                <a:solidFill>
                  <a:srgbClr val="0070C0"/>
                </a:solidFill>
                <a:latin typeface="Verdana" panose="020B0604030504040204" pitchFamily="34" charset="0"/>
                <a:ea typeface="Verdana" panose="020B0604030504040204" pitchFamily="34" charset="0"/>
              </a:rPr>
              <a:t>BACK</a:t>
            </a:r>
            <a:endParaRPr sz="1000" b="1" dirty="0">
              <a:solidFill>
                <a:srgbClr val="0070C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1776724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88"/>
        <p:cNvGrpSpPr/>
        <p:nvPr/>
      </p:nvGrpSpPr>
      <p:grpSpPr>
        <a:xfrm>
          <a:off x="0" y="0"/>
          <a:ext cx="0" cy="0"/>
          <a:chOff x="0" y="0"/>
          <a:chExt cx="0" cy="0"/>
        </a:xfrm>
      </p:grpSpPr>
      <p:sp>
        <p:nvSpPr>
          <p:cNvPr id="1292" name="Google Shape;1292;p40"/>
          <p:cNvSpPr txBox="1">
            <a:spLocks noGrp="1"/>
          </p:cNvSpPr>
          <p:nvPr>
            <p:ph type="title"/>
          </p:nvPr>
        </p:nvSpPr>
        <p:spPr>
          <a:xfrm>
            <a:off x="3693245" y="698971"/>
            <a:ext cx="5474745" cy="891290"/>
          </a:xfrm>
          <a:prstGeom prst="rect">
            <a:avLst/>
          </a:prstGeom>
        </p:spPr>
        <p:txBody>
          <a:bodyPr spcFirstLastPara="1" wrap="square" lIns="91425" tIns="91425" rIns="91425" bIns="91425" anchor="t" anchorCtr="0">
            <a:noAutofit/>
          </a:bodyPr>
          <a:lstStyle/>
          <a:p>
            <a:pPr algn="ctr"/>
            <a:r>
              <a:rPr lang="vi-VN" b="1" dirty="0">
                <a:solidFill>
                  <a:srgbClr val="002060"/>
                </a:solidFill>
                <a:latin typeface="Verdana" panose="020B0604030504040204" pitchFamily="34" charset="0"/>
                <a:ea typeface="Verdana" panose="020B0604030504040204" pitchFamily="34" charset="0"/>
              </a:rPr>
              <a:t>MÔ HÌNH TRIỂN KHAI DOANH NGHIỆP DẠNG ON-PREMISE</a:t>
            </a:r>
            <a:endParaRPr lang="en-US" b="1" dirty="0">
              <a:solidFill>
                <a:srgbClr val="002060"/>
              </a:solidFill>
              <a:latin typeface="Verdana" panose="020B0604030504040204" pitchFamily="34" charset="0"/>
              <a:ea typeface="Verdana" panose="020B0604030504040204" pitchFamily="34" charset="0"/>
            </a:endParaRPr>
          </a:p>
        </p:txBody>
      </p:sp>
      <p:pic>
        <p:nvPicPr>
          <p:cNvPr id="81" name="Picture 80">
            <a:extLst>
              <a:ext uri="{FF2B5EF4-FFF2-40B4-BE49-F238E27FC236}">
                <a16:creationId xmlns:a16="http://schemas.microsoft.com/office/drawing/2014/main" id="{8444EA23-77A2-6DDE-EFEA-7BD19294323F}"/>
              </a:ext>
            </a:extLst>
          </p:cNvPr>
          <p:cNvPicPr>
            <a:picLocks noChangeAspect="1"/>
          </p:cNvPicPr>
          <p:nvPr/>
        </p:nvPicPr>
        <p:blipFill>
          <a:blip r:embed="rId3"/>
          <a:stretch>
            <a:fillRect/>
          </a:stretch>
        </p:blipFill>
        <p:spPr>
          <a:xfrm>
            <a:off x="105197" y="698971"/>
            <a:ext cx="3718399" cy="3895817"/>
          </a:xfrm>
          <a:prstGeom prst="rect">
            <a:avLst/>
          </a:prstGeom>
        </p:spPr>
      </p:pic>
      <p:sp>
        <p:nvSpPr>
          <p:cNvPr id="82" name="TextBox 81">
            <a:extLst>
              <a:ext uri="{FF2B5EF4-FFF2-40B4-BE49-F238E27FC236}">
                <a16:creationId xmlns:a16="http://schemas.microsoft.com/office/drawing/2014/main" id="{2390E91F-ADE3-0142-96F1-B39018BB4CE7}"/>
              </a:ext>
            </a:extLst>
          </p:cNvPr>
          <p:cNvSpPr txBox="1"/>
          <p:nvPr/>
        </p:nvSpPr>
        <p:spPr>
          <a:xfrm>
            <a:off x="4279468" y="1859925"/>
            <a:ext cx="4302298" cy="2739211"/>
          </a:xfrm>
          <a:prstGeom prst="rect">
            <a:avLst/>
          </a:prstGeom>
          <a:noFill/>
          <a:ln w="19050">
            <a:noFill/>
          </a:ln>
        </p:spPr>
        <p:txBody>
          <a:bodyPr wrap="square" rtlCol="0">
            <a:spAutoFit/>
          </a:bodyPr>
          <a:lstStyle/>
          <a:p>
            <a:pPr algn="ctr"/>
            <a:r>
              <a:rPr lang="vi-VN" sz="1600" b="1" dirty="0">
                <a:solidFill>
                  <a:srgbClr val="145CAC"/>
                </a:solidFill>
                <a:latin typeface="Verdana" panose="020B0604030504040204" pitchFamily="34" charset="0"/>
                <a:ea typeface="Verdana" panose="020B0604030504040204" pitchFamily="34" charset="0"/>
              </a:rPr>
              <a:t>Phát hành và xác minh mã </a:t>
            </a:r>
            <a:r>
              <a:rPr lang="en-US" sz="1600" b="1" dirty="0">
                <a:solidFill>
                  <a:srgbClr val="145CAC"/>
                </a:solidFill>
                <a:latin typeface="Verdana" panose="020B0604030504040204" pitchFamily="34" charset="0"/>
                <a:ea typeface="Verdana" panose="020B0604030504040204" pitchFamily="34" charset="0"/>
              </a:rPr>
              <a:t>QRYPTO</a:t>
            </a:r>
            <a:endParaRPr lang="vi-VN" sz="1600" b="1" dirty="0">
              <a:solidFill>
                <a:srgbClr val="145CAC"/>
              </a:solidFill>
              <a:latin typeface="Verdana" panose="020B0604030504040204" pitchFamily="34" charset="0"/>
              <a:ea typeface="Verdana" panose="020B0604030504040204" pitchFamily="34" charset="0"/>
            </a:endParaRPr>
          </a:p>
          <a:p>
            <a:endParaRPr lang="en-US" sz="1200" b="1" dirty="0">
              <a:latin typeface="Verdana" panose="020B0604030504040204" pitchFamily="34" charset="0"/>
              <a:ea typeface="Verdana" panose="020B0604030504040204" pitchFamily="34" charset="0"/>
            </a:endParaRPr>
          </a:p>
          <a:p>
            <a:pPr algn="just"/>
            <a:r>
              <a:rPr lang="en-US" sz="1200" dirty="0">
                <a:latin typeface="Verdana" panose="020B0604030504040204" pitchFamily="34" charset="0"/>
                <a:ea typeface="Verdana" panose="020B0604030504040204" pitchFamily="34" charset="0"/>
              </a:rPr>
              <a:t> - </a:t>
            </a:r>
            <a:r>
              <a:rPr lang="vi-VN" sz="1200" b="1" dirty="0">
                <a:solidFill>
                  <a:srgbClr val="00B0F0"/>
                </a:solidFill>
                <a:latin typeface="Verdana" panose="020B0604030504040204" pitchFamily="34" charset="0"/>
                <a:ea typeface="Verdana" panose="020B0604030504040204" pitchFamily="34" charset="0"/>
              </a:rPr>
              <a:t>Chạy trên môi trường vật lý hoặc ảo hóa</a:t>
            </a:r>
            <a:r>
              <a:rPr lang="en-US" sz="1200" b="1" dirty="0">
                <a:solidFill>
                  <a:srgbClr val="00B0F0"/>
                </a:solidFill>
                <a:latin typeface="Verdana" panose="020B0604030504040204" pitchFamily="34" charset="0"/>
                <a:ea typeface="Verdana" panose="020B0604030504040204" pitchFamily="34" charset="0"/>
              </a:rPr>
              <a:t> </a:t>
            </a:r>
            <a:r>
              <a:rPr lang="en-US" sz="1200" dirty="0">
                <a:latin typeface="Verdana" panose="020B0604030504040204" pitchFamily="34" charset="0"/>
                <a:ea typeface="Verdana" panose="020B0604030504040204" pitchFamily="34" charset="0"/>
              </a:rPr>
              <a:t>(RHEL 7, CentOS 7, Oracle Linux 7 </a:t>
            </a:r>
            <a:r>
              <a:rPr lang="vi-VN" sz="1200" dirty="0">
                <a:latin typeface="Verdana" panose="020B0604030504040204" pitchFamily="34" charset="0"/>
                <a:ea typeface="Verdana" panose="020B0604030504040204" pitchFamily="34" charset="0"/>
              </a:rPr>
              <a:t>hoặc mới hơn</a:t>
            </a:r>
            <a:r>
              <a:rPr lang="en-US" sz="1200" dirty="0">
                <a:latin typeface="Verdana" panose="020B0604030504040204" pitchFamily="34" charset="0"/>
                <a:ea typeface="Verdana" panose="020B0604030504040204" pitchFamily="34" charset="0"/>
              </a:rPr>
              <a:t>)</a:t>
            </a:r>
          </a:p>
          <a:p>
            <a:pPr algn="just"/>
            <a:endParaRPr lang="en-US" sz="1200" dirty="0">
              <a:latin typeface="Verdana" panose="020B0604030504040204" pitchFamily="34" charset="0"/>
              <a:ea typeface="Verdana" panose="020B0604030504040204" pitchFamily="34" charset="0"/>
            </a:endParaRPr>
          </a:p>
          <a:p>
            <a:pPr algn="just"/>
            <a:r>
              <a:rPr lang="en-US" sz="1200" dirty="0">
                <a:latin typeface="Verdana" panose="020B0604030504040204" pitchFamily="34" charset="0"/>
                <a:ea typeface="Verdana" panose="020B0604030504040204" pitchFamily="34" charset="0"/>
              </a:rPr>
              <a:t> - </a:t>
            </a:r>
            <a:r>
              <a:rPr lang="vi-VN" sz="1200" b="1" dirty="0">
                <a:solidFill>
                  <a:srgbClr val="00B0F0"/>
                </a:solidFill>
                <a:latin typeface="Verdana" panose="020B0604030504040204" pitchFamily="34" charset="0"/>
                <a:ea typeface="Verdana" panose="020B0604030504040204" pitchFamily="34" charset="0"/>
              </a:rPr>
              <a:t>Cấu hình</a:t>
            </a:r>
            <a:r>
              <a:rPr lang="en-US" sz="1200">
                <a:latin typeface="Verdana" panose="020B0604030504040204" pitchFamily="34" charset="0"/>
                <a:ea typeface="Verdana" panose="020B0604030504040204" pitchFamily="34" charset="0"/>
              </a:rPr>
              <a:t>:</a:t>
            </a:r>
            <a:r>
              <a:rPr lang="vi-VN" sz="1200">
                <a:latin typeface="Verdana" panose="020B0604030504040204" pitchFamily="34" charset="0"/>
                <a:ea typeface="Verdana" panose="020B0604030504040204" pitchFamily="34" charset="0"/>
              </a:rPr>
              <a:t> </a:t>
            </a:r>
            <a:r>
              <a:rPr lang="en-US" sz="1200">
                <a:latin typeface="Verdana" panose="020B0604030504040204" pitchFamily="34" charset="0"/>
                <a:ea typeface="Verdana" panose="020B0604030504040204" pitchFamily="34" charset="0"/>
              </a:rPr>
              <a:t>M</a:t>
            </a:r>
            <a:r>
              <a:rPr lang="vi-VN" sz="1200">
                <a:latin typeface="Verdana" panose="020B0604030504040204" pitchFamily="34" charset="0"/>
                <a:ea typeface="Verdana" panose="020B0604030504040204" pitchFamily="34" charset="0"/>
              </a:rPr>
              <a:t>áy </a:t>
            </a:r>
            <a:r>
              <a:rPr lang="vi-VN" sz="1200" dirty="0">
                <a:latin typeface="Verdana" panose="020B0604030504040204" pitchFamily="34" charset="0"/>
                <a:ea typeface="Verdana" panose="020B0604030504040204" pitchFamily="34" charset="0"/>
              </a:rPr>
              <a:t>dualcore với 8GB RAM có khả năng hỗ trợ phát hành 50,000 mã QRYPTO PDC trong một giờ</a:t>
            </a:r>
            <a:endParaRPr lang="en-US" sz="1200" dirty="0">
              <a:latin typeface="Verdana" panose="020B0604030504040204" pitchFamily="34" charset="0"/>
              <a:ea typeface="Verdana" panose="020B0604030504040204" pitchFamily="34" charset="0"/>
            </a:endParaRPr>
          </a:p>
          <a:p>
            <a:pPr algn="just"/>
            <a:endParaRPr lang="en-US" sz="1200" dirty="0">
              <a:latin typeface="Verdana" panose="020B0604030504040204" pitchFamily="34" charset="0"/>
              <a:ea typeface="Verdana" panose="020B0604030504040204" pitchFamily="34" charset="0"/>
            </a:endParaRPr>
          </a:p>
          <a:p>
            <a:pPr algn="just"/>
            <a:r>
              <a:rPr lang="en-US" sz="1200" dirty="0">
                <a:latin typeface="Verdana" panose="020B0604030504040204" pitchFamily="34" charset="0"/>
                <a:ea typeface="Verdana" panose="020B0604030504040204" pitchFamily="34" charset="0"/>
              </a:rPr>
              <a:t> - </a:t>
            </a:r>
            <a:r>
              <a:rPr lang="vi-VN" sz="1200" b="1" dirty="0">
                <a:solidFill>
                  <a:srgbClr val="00B0F0"/>
                </a:solidFill>
                <a:latin typeface="Verdana" panose="020B0604030504040204" pitchFamily="34" charset="0"/>
                <a:ea typeface="Verdana" panose="020B0604030504040204" pitchFamily="34" charset="0"/>
              </a:rPr>
              <a:t>Mô hình kiến trúc không CSDL</a:t>
            </a:r>
            <a:r>
              <a:rPr lang="en-US" sz="1200" b="1" dirty="0">
                <a:solidFill>
                  <a:srgbClr val="00B0F0"/>
                </a:solidFill>
                <a:latin typeface="Verdana" panose="020B0604030504040204" pitchFamily="34" charset="0"/>
                <a:ea typeface="Verdana" panose="020B0604030504040204" pitchFamily="34" charset="0"/>
              </a:rPr>
              <a:t> </a:t>
            </a:r>
            <a:r>
              <a:rPr lang="vi-VN" sz="1200" dirty="0">
                <a:latin typeface="Verdana" panose="020B0604030504040204" pitchFamily="34" charset="0"/>
                <a:ea typeface="Verdana" panose="020B0604030504040204" pitchFamily="34" charset="0"/>
              </a:rPr>
              <a:t>không cần thiết sử dụng các phần mềm chuyên dụng phục vụ cho việc cài đặt, quản lý, mở rộng và xử lý lỗi</a:t>
            </a:r>
            <a:endParaRPr lang="en-US" sz="1200" dirty="0">
              <a:latin typeface="Verdana" panose="020B0604030504040204" pitchFamily="34" charset="0"/>
              <a:ea typeface="Verdana" panose="020B0604030504040204" pitchFamily="34" charset="0"/>
            </a:endParaRPr>
          </a:p>
          <a:p>
            <a:pPr algn="just"/>
            <a:endParaRPr lang="en-US" sz="1200" dirty="0">
              <a:latin typeface="Verdana" panose="020B0604030504040204" pitchFamily="34" charset="0"/>
              <a:ea typeface="Verdana" panose="020B0604030504040204" pitchFamily="34" charset="0"/>
            </a:endParaRPr>
          </a:p>
          <a:p>
            <a:pPr algn="just"/>
            <a:r>
              <a:rPr lang="en-US" sz="1200" dirty="0">
                <a:latin typeface="Verdana" panose="020B0604030504040204" pitchFamily="34" charset="0"/>
                <a:ea typeface="Verdana" panose="020B0604030504040204" pitchFamily="34" charset="0"/>
              </a:rPr>
              <a:t>- </a:t>
            </a:r>
            <a:r>
              <a:rPr lang="vi-VN" sz="1200" b="1" dirty="0">
                <a:solidFill>
                  <a:srgbClr val="00B0F0"/>
                </a:solidFill>
                <a:latin typeface="Verdana" panose="020B0604030504040204" pitchFamily="34" charset="0"/>
                <a:ea typeface="Verdana" panose="020B0604030504040204" pitchFamily="34" charset="0"/>
              </a:rPr>
              <a:t>Tùy chọn</a:t>
            </a:r>
            <a:r>
              <a:rPr lang="en-US" sz="1200">
                <a:latin typeface="Verdana" panose="020B0604030504040204" pitchFamily="34" charset="0"/>
                <a:ea typeface="Verdana" panose="020B0604030504040204" pitchFamily="34" charset="0"/>
              </a:rPr>
              <a:t>: </a:t>
            </a:r>
            <a:r>
              <a:rPr lang="en-US" sz="1200" dirty="0">
                <a:latin typeface="Verdana" panose="020B0604030504040204" pitchFamily="34" charset="0"/>
                <a:ea typeface="Verdana" panose="020B0604030504040204" pitchFamily="34" charset="0"/>
              </a:rPr>
              <a:t>T</a:t>
            </a:r>
            <a:r>
              <a:rPr lang="vi-VN" sz="1200">
                <a:latin typeface="Verdana" panose="020B0604030504040204" pitchFamily="34" charset="0"/>
                <a:ea typeface="Verdana" panose="020B0604030504040204" pitchFamily="34" charset="0"/>
              </a:rPr>
              <a:t>ích </a:t>
            </a:r>
            <a:r>
              <a:rPr lang="vi-VN" sz="1200" dirty="0">
                <a:latin typeface="Verdana" panose="020B0604030504040204" pitchFamily="34" charset="0"/>
                <a:ea typeface="Verdana" panose="020B0604030504040204" pitchFamily="34" charset="0"/>
              </a:rPr>
              <a:t>hợp </a:t>
            </a:r>
            <a:r>
              <a:rPr lang="en-US" sz="1200" dirty="0">
                <a:latin typeface="Verdana" panose="020B0604030504040204" pitchFamily="34" charset="0"/>
                <a:ea typeface="Verdana" panose="020B0604030504040204" pitchFamily="34" charset="0"/>
              </a:rPr>
              <a:t>HSM </a:t>
            </a:r>
          </a:p>
        </p:txBody>
      </p:sp>
      <p:pic>
        <p:nvPicPr>
          <p:cNvPr id="2" name="Picture 1" descr="Icon&#10;&#10;Description automatically generated">
            <a:extLst>
              <a:ext uri="{FF2B5EF4-FFF2-40B4-BE49-F238E27FC236}">
                <a16:creationId xmlns:a16="http://schemas.microsoft.com/office/drawing/2014/main" id="{CEA4AF1A-3051-B8AB-36EE-E78C22990E0E}"/>
              </a:ext>
            </a:extLst>
          </p:cNvPr>
          <p:cNvPicPr/>
          <p:nvPr/>
        </p:nvPicPr>
        <p:blipFill>
          <a:blip r:embed="rId4"/>
          <a:stretch>
            <a:fillRect/>
          </a:stretch>
        </p:blipFill>
        <p:spPr>
          <a:xfrm>
            <a:off x="7625487" y="192223"/>
            <a:ext cx="1379070" cy="25044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p34"/>
          <p:cNvSpPr txBox="1">
            <a:spLocks noGrp="1"/>
          </p:cNvSpPr>
          <p:nvPr>
            <p:ph type="title"/>
          </p:nvPr>
        </p:nvSpPr>
        <p:spPr>
          <a:xfrm>
            <a:off x="554228" y="1644726"/>
            <a:ext cx="4701493" cy="1671900"/>
          </a:xfrm>
          <a:prstGeom prst="rect">
            <a:avLst/>
          </a:prstGeom>
        </p:spPr>
        <p:txBody>
          <a:bodyPr spcFirstLastPara="1" wrap="square" lIns="91425" tIns="91425" rIns="91425" bIns="91425" anchor="ctr" anchorCtr="0">
            <a:noAutofit/>
          </a:bodyPr>
          <a:lstStyle/>
          <a:p>
            <a:pPr lvl="0"/>
            <a:r>
              <a:rPr lang="en-US" sz="3200" b="1" dirty="0">
                <a:latin typeface="Verdana" panose="020B0604030504040204" pitchFamily="34" charset="0"/>
                <a:ea typeface="Verdana" panose="020B0604030504040204" pitchFamily="34" charset="0"/>
              </a:rPr>
              <a:t>Các vấn đề QRYPTO</a:t>
            </a:r>
            <a:br>
              <a:rPr lang="en-US" sz="3200" b="1" dirty="0">
                <a:latin typeface="Verdana" panose="020B0604030504040204" pitchFamily="34" charset="0"/>
                <a:ea typeface="Verdana" panose="020B0604030504040204" pitchFamily="34" charset="0"/>
              </a:rPr>
            </a:br>
            <a:br>
              <a:rPr lang="en-US" sz="3200" b="1" dirty="0">
                <a:latin typeface="Verdana" panose="020B0604030504040204" pitchFamily="34" charset="0"/>
                <a:ea typeface="Verdana" panose="020B0604030504040204" pitchFamily="34" charset="0"/>
              </a:rPr>
            </a:br>
            <a:r>
              <a:rPr lang="en-US" sz="3200" b="1" dirty="0">
                <a:latin typeface="Verdana" panose="020B0604030504040204" pitchFamily="34" charset="0"/>
                <a:ea typeface="Verdana" panose="020B0604030504040204" pitchFamily="34" charset="0"/>
              </a:rPr>
              <a:t>Cách giải quyết</a:t>
            </a:r>
          </a:p>
        </p:txBody>
      </p:sp>
      <p:grpSp>
        <p:nvGrpSpPr>
          <p:cNvPr id="2" name="Group 1"/>
          <p:cNvGrpSpPr/>
          <p:nvPr/>
        </p:nvGrpSpPr>
        <p:grpSpPr>
          <a:xfrm>
            <a:off x="4864935" y="910831"/>
            <a:ext cx="4279065" cy="3540451"/>
            <a:chOff x="3985434" y="1310881"/>
            <a:chExt cx="4279065" cy="3540451"/>
          </a:xfrm>
        </p:grpSpPr>
        <p:sp>
          <p:nvSpPr>
            <p:cNvPr id="530" name="Google Shape;530;p34"/>
            <p:cNvSpPr/>
            <p:nvPr/>
          </p:nvSpPr>
          <p:spPr>
            <a:xfrm>
              <a:off x="3985434" y="1310881"/>
              <a:ext cx="4279065" cy="3330851"/>
            </a:xfrm>
            <a:custGeom>
              <a:avLst/>
              <a:gdLst/>
              <a:ahLst/>
              <a:cxnLst/>
              <a:rect l="l" t="t" r="r" b="b"/>
              <a:pathLst>
                <a:path w="209681" h="163217" extrusionOk="0">
                  <a:moveTo>
                    <a:pt x="126215" y="0"/>
                  </a:moveTo>
                  <a:cubicBezTo>
                    <a:pt x="125383" y="0"/>
                    <a:pt x="124543" y="14"/>
                    <a:pt x="123697" y="42"/>
                  </a:cubicBezTo>
                  <a:cubicBezTo>
                    <a:pt x="87871" y="1241"/>
                    <a:pt x="57324" y="25234"/>
                    <a:pt x="32056" y="44028"/>
                  </a:cubicBezTo>
                  <a:cubicBezTo>
                    <a:pt x="6790" y="62820"/>
                    <a:pt x="0" y="92011"/>
                    <a:pt x="14709" y="114804"/>
                  </a:cubicBezTo>
                  <a:cubicBezTo>
                    <a:pt x="29416" y="137597"/>
                    <a:pt x="52798" y="127999"/>
                    <a:pt x="82590" y="142793"/>
                  </a:cubicBezTo>
                  <a:cubicBezTo>
                    <a:pt x="107746" y="155286"/>
                    <a:pt x="115695" y="163217"/>
                    <a:pt x="137537" y="163217"/>
                  </a:cubicBezTo>
                  <a:cubicBezTo>
                    <a:pt x="141563" y="163217"/>
                    <a:pt x="146062" y="162947"/>
                    <a:pt x="151227" y="162387"/>
                  </a:cubicBezTo>
                  <a:cubicBezTo>
                    <a:pt x="184414" y="158788"/>
                    <a:pt x="209680" y="122000"/>
                    <a:pt x="205910" y="82814"/>
                  </a:cubicBezTo>
                  <a:cubicBezTo>
                    <a:pt x="202138" y="43628"/>
                    <a:pt x="182150" y="23634"/>
                    <a:pt x="182150" y="23634"/>
                  </a:cubicBezTo>
                  <a:cubicBezTo>
                    <a:pt x="182150" y="23634"/>
                    <a:pt x="160581" y="0"/>
                    <a:pt x="12621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31" name="Google Shape;531;p34"/>
            <p:cNvGrpSpPr/>
            <p:nvPr/>
          </p:nvGrpSpPr>
          <p:grpSpPr>
            <a:xfrm>
              <a:off x="6025569" y="1547598"/>
              <a:ext cx="1524512" cy="3199926"/>
              <a:chOff x="5431588" y="1307171"/>
              <a:chExt cx="1423580" cy="2988072"/>
            </a:xfrm>
          </p:grpSpPr>
          <p:sp>
            <p:nvSpPr>
              <p:cNvPr id="532" name="Google Shape;532;p34"/>
              <p:cNvSpPr/>
              <p:nvPr/>
            </p:nvSpPr>
            <p:spPr>
              <a:xfrm>
                <a:off x="5536047" y="1312545"/>
                <a:ext cx="1313785" cy="2977344"/>
              </a:xfrm>
              <a:custGeom>
                <a:avLst/>
                <a:gdLst/>
                <a:ahLst/>
                <a:cxnLst/>
                <a:rect l="l" t="t" r="r" b="b"/>
                <a:pathLst>
                  <a:path w="68947" h="156250" extrusionOk="0">
                    <a:moveTo>
                      <a:pt x="145" y="0"/>
                    </a:moveTo>
                    <a:cubicBezTo>
                      <a:pt x="65" y="0"/>
                      <a:pt x="0" y="64"/>
                      <a:pt x="0" y="145"/>
                    </a:cubicBezTo>
                    <a:lnTo>
                      <a:pt x="0" y="156105"/>
                    </a:lnTo>
                    <a:cubicBezTo>
                      <a:pt x="0" y="156185"/>
                      <a:pt x="65" y="156249"/>
                      <a:pt x="145" y="156249"/>
                    </a:cubicBezTo>
                    <a:lnTo>
                      <a:pt x="63378" y="156249"/>
                    </a:lnTo>
                    <a:cubicBezTo>
                      <a:pt x="66452" y="156249"/>
                      <a:pt x="68946" y="153757"/>
                      <a:pt x="68946" y="150682"/>
                    </a:cubicBezTo>
                    <a:lnTo>
                      <a:pt x="68946" y="5305"/>
                    </a:lnTo>
                    <a:cubicBezTo>
                      <a:pt x="68946" y="2375"/>
                      <a:pt x="66570" y="0"/>
                      <a:pt x="636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34"/>
              <p:cNvSpPr/>
              <p:nvPr/>
            </p:nvSpPr>
            <p:spPr>
              <a:xfrm>
                <a:off x="5530674" y="1307171"/>
                <a:ext cx="1324494" cy="2988072"/>
              </a:xfrm>
              <a:custGeom>
                <a:avLst/>
                <a:gdLst/>
                <a:ahLst/>
                <a:cxnLst/>
                <a:rect l="l" t="t" r="r" b="b"/>
                <a:pathLst>
                  <a:path w="69509" h="156813" extrusionOk="0">
                    <a:moveTo>
                      <a:pt x="64778" y="564"/>
                    </a:moveTo>
                    <a:cubicBezTo>
                      <a:pt x="67077" y="564"/>
                      <a:pt x="68947" y="2433"/>
                      <a:pt x="68947" y="4732"/>
                    </a:cubicBezTo>
                    <a:lnTo>
                      <a:pt x="68947" y="152083"/>
                    </a:lnTo>
                    <a:cubicBezTo>
                      <a:pt x="68947" y="154380"/>
                      <a:pt x="67077" y="156250"/>
                      <a:pt x="64778" y="156250"/>
                    </a:cubicBezTo>
                    <a:lnTo>
                      <a:pt x="4731" y="156250"/>
                    </a:lnTo>
                    <a:cubicBezTo>
                      <a:pt x="2432" y="156250"/>
                      <a:pt x="562" y="154380"/>
                      <a:pt x="562" y="152083"/>
                    </a:cubicBezTo>
                    <a:lnTo>
                      <a:pt x="562" y="4732"/>
                    </a:lnTo>
                    <a:cubicBezTo>
                      <a:pt x="562" y="2433"/>
                      <a:pt x="2432" y="564"/>
                      <a:pt x="4731" y="564"/>
                    </a:cubicBezTo>
                    <a:close/>
                    <a:moveTo>
                      <a:pt x="4731" y="1"/>
                    </a:moveTo>
                    <a:cubicBezTo>
                      <a:pt x="2123" y="1"/>
                      <a:pt x="1" y="2123"/>
                      <a:pt x="1" y="4732"/>
                    </a:cubicBezTo>
                    <a:lnTo>
                      <a:pt x="1" y="152083"/>
                    </a:lnTo>
                    <a:cubicBezTo>
                      <a:pt x="1" y="154691"/>
                      <a:pt x="2123" y="156813"/>
                      <a:pt x="4731" y="156813"/>
                    </a:cubicBezTo>
                    <a:lnTo>
                      <a:pt x="64778" y="156813"/>
                    </a:lnTo>
                    <a:cubicBezTo>
                      <a:pt x="67386" y="156813"/>
                      <a:pt x="69508" y="154691"/>
                      <a:pt x="69508" y="152083"/>
                    </a:cubicBezTo>
                    <a:lnTo>
                      <a:pt x="69508" y="4732"/>
                    </a:lnTo>
                    <a:cubicBezTo>
                      <a:pt x="69508" y="2123"/>
                      <a:pt x="67386" y="1"/>
                      <a:pt x="64778"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34"/>
              <p:cNvSpPr/>
              <p:nvPr/>
            </p:nvSpPr>
            <p:spPr>
              <a:xfrm>
                <a:off x="6788418" y="1565043"/>
                <a:ext cx="35004" cy="268733"/>
              </a:xfrm>
              <a:custGeom>
                <a:avLst/>
                <a:gdLst/>
                <a:ahLst/>
                <a:cxnLst/>
                <a:rect l="l" t="t" r="r" b="b"/>
                <a:pathLst>
                  <a:path w="1837" h="14103" extrusionOk="0">
                    <a:moveTo>
                      <a:pt x="919" y="1"/>
                    </a:moveTo>
                    <a:cubicBezTo>
                      <a:pt x="416" y="1"/>
                      <a:pt x="8" y="403"/>
                      <a:pt x="0" y="906"/>
                    </a:cubicBezTo>
                    <a:lnTo>
                      <a:pt x="0" y="13185"/>
                    </a:lnTo>
                    <a:cubicBezTo>
                      <a:pt x="0" y="13691"/>
                      <a:pt x="412" y="14103"/>
                      <a:pt x="919" y="14103"/>
                    </a:cubicBezTo>
                    <a:cubicBezTo>
                      <a:pt x="1425" y="14103"/>
                      <a:pt x="1837" y="13691"/>
                      <a:pt x="1837" y="13184"/>
                    </a:cubicBezTo>
                    <a:lnTo>
                      <a:pt x="1837" y="906"/>
                    </a:lnTo>
                    <a:cubicBezTo>
                      <a:pt x="1829" y="403"/>
                      <a:pt x="1421" y="1"/>
                      <a:pt x="919"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34"/>
              <p:cNvSpPr/>
              <p:nvPr/>
            </p:nvSpPr>
            <p:spPr>
              <a:xfrm>
                <a:off x="6788418" y="1885033"/>
                <a:ext cx="35004" cy="165512"/>
              </a:xfrm>
              <a:custGeom>
                <a:avLst/>
                <a:gdLst/>
                <a:ahLst/>
                <a:cxnLst/>
                <a:rect l="l" t="t" r="r" b="b"/>
                <a:pathLst>
                  <a:path w="1837" h="8686" extrusionOk="0">
                    <a:moveTo>
                      <a:pt x="919" y="0"/>
                    </a:moveTo>
                    <a:cubicBezTo>
                      <a:pt x="416" y="0"/>
                      <a:pt x="8" y="403"/>
                      <a:pt x="0" y="906"/>
                    </a:cubicBezTo>
                    <a:lnTo>
                      <a:pt x="0" y="7767"/>
                    </a:lnTo>
                    <a:cubicBezTo>
                      <a:pt x="0" y="8274"/>
                      <a:pt x="412" y="8686"/>
                      <a:pt x="919" y="8686"/>
                    </a:cubicBezTo>
                    <a:cubicBezTo>
                      <a:pt x="1425" y="8684"/>
                      <a:pt x="1837" y="8274"/>
                      <a:pt x="1837" y="7767"/>
                    </a:cubicBezTo>
                    <a:lnTo>
                      <a:pt x="1837" y="906"/>
                    </a:lnTo>
                    <a:cubicBezTo>
                      <a:pt x="1829" y="403"/>
                      <a:pt x="1421" y="0"/>
                      <a:pt x="919"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34"/>
              <p:cNvSpPr/>
              <p:nvPr/>
            </p:nvSpPr>
            <p:spPr>
              <a:xfrm>
                <a:off x="5436923" y="1312545"/>
                <a:ext cx="1313766" cy="2977344"/>
              </a:xfrm>
              <a:custGeom>
                <a:avLst/>
                <a:gdLst/>
                <a:ahLst/>
                <a:cxnLst/>
                <a:rect l="l" t="t" r="r" b="b"/>
                <a:pathLst>
                  <a:path w="68946" h="156250" extrusionOk="0">
                    <a:moveTo>
                      <a:pt x="4728" y="0"/>
                    </a:moveTo>
                    <a:cubicBezTo>
                      <a:pt x="2118" y="0"/>
                      <a:pt x="0" y="2118"/>
                      <a:pt x="0" y="4730"/>
                    </a:cubicBezTo>
                    <a:lnTo>
                      <a:pt x="0" y="151516"/>
                    </a:lnTo>
                    <a:cubicBezTo>
                      <a:pt x="0" y="154130"/>
                      <a:pt x="2119" y="156249"/>
                      <a:pt x="4734" y="156249"/>
                    </a:cubicBezTo>
                    <a:lnTo>
                      <a:pt x="63850" y="156249"/>
                    </a:lnTo>
                    <a:cubicBezTo>
                      <a:pt x="66663" y="156249"/>
                      <a:pt x="68946" y="153968"/>
                      <a:pt x="68946" y="151153"/>
                    </a:cubicBezTo>
                    <a:lnTo>
                      <a:pt x="68946" y="4485"/>
                    </a:lnTo>
                    <a:cubicBezTo>
                      <a:pt x="68946" y="2009"/>
                      <a:pt x="66938" y="0"/>
                      <a:pt x="64461"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34"/>
              <p:cNvSpPr/>
              <p:nvPr/>
            </p:nvSpPr>
            <p:spPr>
              <a:xfrm>
                <a:off x="5431588" y="1307171"/>
                <a:ext cx="1324475" cy="2988072"/>
              </a:xfrm>
              <a:custGeom>
                <a:avLst/>
                <a:gdLst/>
                <a:ahLst/>
                <a:cxnLst/>
                <a:rect l="l" t="t" r="r" b="b"/>
                <a:pathLst>
                  <a:path w="69508" h="156813" extrusionOk="0">
                    <a:moveTo>
                      <a:pt x="64778" y="564"/>
                    </a:moveTo>
                    <a:cubicBezTo>
                      <a:pt x="67075" y="564"/>
                      <a:pt x="68944" y="2433"/>
                      <a:pt x="68944" y="4732"/>
                    </a:cubicBezTo>
                    <a:lnTo>
                      <a:pt x="68944" y="152083"/>
                    </a:lnTo>
                    <a:cubicBezTo>
                      <a:pt x="68944" y="154380"/>
                      <a:pt x="67075" y="156250"/>
                      <a:pt x="64778" y="156250"/>
                    </a:cubicBezTo>
                    <a:lnTo>
                      <a:pt x="4730" y="156250"/>
                    </a:lnTo>
                    <a:cubicBezTo>
                      <a:pt x="2431" y="156250"/>
                      <a:pt x="562" y="154380"/>
                      <a:pt x="562" y="152083"/>
                    </a:cubicBezTo>
                    <a:lnTo>
                      <a:pt x="562" y="4732"/>
                    </a:lnTo>
                    <a:cubicBezTo>
                      <a:pt x="562" y="2433"/>
                      <a:pt x="2431" y="564"/>
                      <a:pt x="4730" y="564"/>
                    </a:cubicBezTo>
                    <a:close/>
                    <a:moveTo>
                      <a:pt x="4730" y="1"/>
                    </a:moveTo>
                    <a:cubicBezTo>
                      <a:pt x="2121" y="1"/>
                      <a:pt x="0" y="2123"/>
                      <a:pt x="0" y="4732"/>
                    </a:cubicBezTo>
                    <a:lnTo>
                      <a:pt x="0" y="152083"/>
                    </a:lnTo>
                    <a:cubicBezTo>
                      <a:pt x="0" y="154691"/>
                      <a:pt x="2121" y="156813"/>
                      <a:pt x="4730" y="156813"/>
                    </a:cubicBezTo>
                    <a:lnTo>
                      <a:pt x="64778" y="156813"/>
                    </a:lnTo>
                    <a:cubicBezTo>
                      <a:pt x="67385" y="156813"/>
                      <a:pt x="69507" y="154691"/>
                      <a:pt x="69507" y="152083"/>
                    </a:cubicBezTo>
                    <a:lnTo>
                      <a:pt x="69507" y="4732"/>
                    </a:lnTo>
                    <a:cubicBezTo>
                      <a:pt x="69507" y="2123"/>
                      <a:pt x="67385" y="1"/>
                      <a:pt x="64778"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34"/>
              <p:cNvSpPr/>
              <p:nvPr/>
            </p:nvSpPr>
            <p:spPr>
              <a:xfrm>
                <a:off x="5524405" y="1510774"/>
                <a:ext cx="1138841" cy="2553675"/>
              </a:xfrm>
              <a:custGeom>
                <a:avLst/>
                <a:gdLst/>
                <a:ahLst/>
                <a:cxnLst/>
                <a:rect l="l" t="t" r="r" b="b"/>
                <a:pathLst>
                  <a:path w="59766" h="134016" extrusionOk="0">
                    <a:moveTo>
                      <a:pt x="0" y="0"/>
                    </a:moveTo>
                    <a:lnTo>
                      <a:pt x="0" y="134015"/>
                    </a:lnTo>
                    <a:lnTo>
                      <a:pt x="59765" y="134015"/>
                    </a:lnTo>
                    <a:lnTo>
                      <a:pt x="59765" y="0"/>
                    </a:ln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34"/>
              <p:cNvSpPr/>
              <p:nvPr/>
            </p:nvSpPr>
            <p:spPr>
              <a:xfrm>
                <a:off x="5908897" y="1413079"/>
                <a:ext cx="334834" cy="32146"/>
              </a:xfrm>
              <a:custGeom>
                <a:avLst/>
                <a:gdLst/>
                <a:ahLst/>
                <a:cxnLst/>
                <a:rect l="l" t="t" r="r" b="b"/>
                <a:pathLst>
                  <a:path w="17572" h="1687" extrusionOk="0">
                    <a:moveTo>
                      <a:pt x="831" y="1"/>
                    </a:moveTo>
                    <a:cubicBezTo>
                      <a:pt x="371" y="8"/>
                      <a:pt x="0" y="383"/>
                      <a:pt x="0" y="844"/>
                    </a:cubicBezTo>
                    <a:cubicBezTo>
                      <a:pt x="0" y="1305"/>
                      <a:pt x="371" y="1680"/>
                      <a:pt x="831" y="1687"/>
                    </a:cubicBezTo>
                    <a:lnTo>
                      <a:pt x="16742" y="1687"/>
                    </a:lnTo>
                    <a:cubicBezTo>
                      <a:pt x="17203" y="1680"/>
                      <a:pt x="17572" y="1305"/>
                      <a:pt x="17572" y="844"/>
                    </a:cubicBezTo>
                    <a:cubicBezTo>
                      <a:pt x="17572" y="383"/>
                      <a:pt x="17203" y="8"/>
                      <a:pt x="1674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34"/>
              <p:cNvSpPr/>
              <p:nvPr/>
            </p:nvSpPr>
            <p:spPr>
              <a:xfrm>
                <a:off x="5994701" y="4116888"/>
                <a:ext cx="58308" cy="75839"/>
              </a:xfrm>
              <a:custGeom>
                <a:avLst/>
                <a:gdLst/>
                <a:ahLst/>
                <a:cxnLst/>
                <a:rect l="l" t="t" r="r" b="b"/>
                <a:pathLst>
                  <a:path w="3060" h="3980" extrusionOk="0">
                    <a:moveTo>
                      <a:pt x="1531" y="1"/>
                    </a:moveTo>
                    <a:cubicBezTo>
                      <a:pt x="685" y="1"/>
                      <a:pt x="1" y="892"/>
                      <a:pt x="1" y="1990"/>
                    </a:cubicBezTo>
                    <a:cubicBezTo>
                      <a:pt x="1" y="3088"/>
                      <a:pt x="685" y="3979"/>
                      <a:pt x="1529" y="3979"/>
                    </a:cubicBezTo>
                    <a:cubicBezTo>
                      <a:pt x="2374" y="3979"/>
                      <a:pt x="3059" y="3088"/>
                      <a:pt x="3059" y="1990"/>
                    </a:cubicBezTo>
                    <a:cubicBezTo>
                      <a:pt x="3059" y="892"/>
                      <a:pt x="2375" y="1"/>
                      <a:pt x="1531"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34"/>
              <p:cNvSpPr/>
              <p:nvPr/>
            </p:nvSpPr>
            <p:spPr>
              <a:xfrm>
                <a:off x="5896301" y="1685680"/>
                <a:ext cx="395010" cy="460597"/>
              </a:xfrm>
              <a:custGeom>
                <a:avLst/>
                <a:gdLst/>
                <a:ahLst/>
                <a:cxnLst/>
                <a:rect l="l" t="t" r="r" b="b"/>
                <a:pathLst>
                  <a:path w="20730" h="24172" extrusionOk="0">
                    <a:moveTo>
                      <a:pt x="10366" y="1"/>
                    </a:moveTo>
                    <a:cubicBezTo>
                      <a:pt x="7617" y="1"/>
                      <a:pt x="4980" y="1274"/>
                      <a:pt x="3036" y="3541"/>
                    </a:cubicBezTo>
                    <a:cubicBezTo>
                      <a:pt x="1093" y="5807"/>
                      <a:pt x="0" y="8881"/>
                      <a:pt x="0" y="12086"/>
                    </a:cubicBezTo>
                    <a:cubicBezTo>
                      <a:pt x="0" y="15291"/>
                      <a:pt x="1093" y="18366"/>
                      <a:pt x="3036" y="20632"/>
                    </a:cubicBezTo>
                    <a:cubicBezTo>
                      <a:pt x="4980" y="22899"/>
                      <a:pt x="7617" y="24172"/>
                      <a:pt x="10366" y="24172"/>
                    </a:cubicBezTo>
                    <a:cubicBezTo>
                      <a:pt x="13113" y="24172"/>
                      <a:pt x="15750" y="22899"/>
                      <a:pt x="17694" y="20632"/>
                    </a:cubicBezTo>
                    <a:cubicBezTo>
                      <a:pt x="19639" y="18366"/>
                      <a:pt x="20730" y="15291"/>
                      <a:pt x="20730" y="12086"/>
                    </a:cubicBezTo>
                    <a:cubicBezTo>
                      <a:pt x="20730" y="8881"/>
                      <a:pt x="19639" y="5807"/>
                      <a:pt x="17694" y="3541"/>
                    </a:cubicBezTo>
                    <a:cubicBezTo>
                      <a:pt x="15750" y="1274"/>
                      <a:pt x="13113" y="1"/>
                      <a:pt x="1036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34"/>
              <p:cNvSpPr/>
              <p:nvPr/>
            </p:nvSpPr>
            <p:spPr>
              <a:xfrm>
                <a:off x="6018806" y="1738157"/>
                <a:ext cx="150001" cy="174906"/>
              </a:xfrm>
              <a:custGeom>
                <a:avLst/>
                <a:gdLst/>
                <a:ahLst/>
                <a:cxnLst/>
                <a:rect l="l" t="t" r="r" b="b"/>
                <a:pathLst>
                  <a:path w="7872" h="9179" extrusionOk="0">
                    <a:moveTo>
                      <a:pt x="3937" y="1"/>
                    </a:moveTo>
                    <a:cubicBezTo>
                      <a:pt x="1762" y="1"/>
                      <a:pt x="0" y="2055"/>
                      <a:pt x="0" y="4590"/>
                    </a:cubicBezTo>
                    <a:cubicBezTo>
                      <a:pt x="0" y="7125"/>
                      <a:pt x="1762" y="9179"/>
                      <a:pt x="3937" y="9179"/>
                    </a:cubicBezTo>
                    <a:cubicBezTo>
                      <a:pt x="6110" y="9179"/>
                      <a:pt x="7872" y="7125"/>
                      <a:pt x="7872" y="4590"/>
                    </a:cubicBezTo>
                    <a:cubicBezTo>
                      <a:pt x="7872" y="2055"/>
                      <a:pt x="6110" y="1"/>
                      <a:pt x="3937"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34"/>
              <p:cNvSpPr/>
              <p:nvPr/>
            </p:nvSpPr>
            <p:spPr>
              <a:xfrm>
                <a:off x="6013432" y="1732803"/>
                <a:ext cx="160748" cy="185634"/>
              </a:xfrm>
              <a:custGeom>
                <a:avLst/>
                <a:gdLst/>
                <a:ahLst/>
                <a:cxnLst/>
                <a:rect l="l" t="t" r="r" b="b"/>
                <a:pathLst>
                  <a:path w="8436" h="9742" extrusionOk="0">
                    <a:moveTo>
                      <a:pt x="4219" y="562"/>
                    </a:moveTo>
                    <a:cubicBezTo>
                      <a:pt x="6234" y="562"/>
                      <a:pt x="7874" y="2494"/>
                      <a:pt x="7874" y="4871"/>
                    </a:cubicBezTo>
                    <a:cubicBezTo>
                      <a:pt x="7874" y="7247"/>
                      <a:pt x="6234" y="9180"/>
                      <a:pt x="4219" y="9180"/>
                    </a:cubicBezTo>
                    <a:cubicBezTo>
                      <a:pt x="2203" y="9180"/>
                      <a:pt x="562" y="7247"/>
                      <a:pt x="562" y="4871"/>
                    </a:cubicBezTo>
                    <a:cubicBezTo>
                      <a:pt x="562" y="2494"/>
                      <a:pt x="2203" y="562"/>
                      <a:pt x="4219" y="562"/>
                    </a:cubicBezTo>
                    <a:close/>
                    <a:moveTo>
                      <a:pt x="4219" y="0"/>
                    </a:moveTo>
                    <a:cubicBezTo>
                      <a:pt x="1892" y="0"/>
                      <a:pt x="1" y="2185"/>
                      <a:pt x="1" y="4871"/>
                    </a:cubicBezTo>
                    <a:cubicBezTo>
                      <a:pt x="1" y="7556"/>
                      <a:pt x="1892" y="9741"/>
                      <a:pt x="4219" y="9741"/>
                    </a:cubicBezTo>
                    <a:cubicBezTo>
                      <a:pt x="6544" y="9741"/>
                      <a:pt x="8435" y="7556"/>
                      <a:pt x="8435" y="4871"/>
                    </a:cubicBezTo>
                    <a:cubicBezTo>
                      <a:pt x="8435" y="2185"/>
                      <a:pt x="6544" y="0"/>
                      <a:pt x="4219"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34"/>
              <p:cNvSpPr/>
              <p:nvPr/>
            </p:nvSpPr>
            <p:spPr>
              <a:xfrm>
                <a:off x="5957544" y="1936386"/>
                <a:ext cx="272525" cy="209891"/>
              </a:xfrm>
              <a:custGeom>
                <a:avLst/>
                <a:gdLst/>
                <a:ahLst/>
                <a:cxnLst/>
                <a:rect l="l" t="t" r="r" b="b"/>
                <a:pathLst>
                  <a:path w="14302" h="11015" extrusionOk="0">
                    <a:moveTo>
                      <a:pt x="7152" y="1"/>
                    </a:moveTo>
                    <a:cubicBezTo>
                      <a:pt x="3202" y="1"/>
                      <a:pt x="1" y="3014"/>
                      <a:pt x="1" y="6731"/>
                    </a:cubicBezTo>
                    <a:cubicBezTo>
                      <a:pt x="4" y="7077"/>
                      <a:pt x="34" y="7421"/>
                      <a:pt x="93" y="7763"/>
                    </a:cubicBezTo>
                    <a:cubicBezTo>
                      <a:pt x="1945" y="9775"/>
                      <a:pt x="4421" y="11015"/>
                      <a:pt x="7152" y="11015"/>
                    </a:cubicBezTo>
                    <a:cubicBezTo>
                      <a:pt x="9882" y="11015"/>
                      <a:pt x="12358" y="9775"/>
                      <a:pt x="14209" y="7763"/>
                    </a:cubicBezTo>
                    <a:cubicBezTo>
                      <a:pt x="14268" y="7421"/>
                      <a:pt x="14298" y="7077"/>
                      <a:pt x="14301" y="6731"/>
                    </a:cubicBezTo>
                    <a:cubicBezTo>
                      <a:pt x="14301" y="3014"/>
                      <a:pt x="11100" y="1"/>
                      <a:pt x="7152"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34"/>
              <p:cNvSpPr/>
              <p:nvPr/>
            </p:nvSpPr>
            <p:spPr>
              <a:xfrm>
                <a:off x="5952190" y="1931032"/>
                <a:ext cx="283234" cy="220619"/>
              </a:xfrm>
              <a:custGeom>
                <a:avLst/>
                <a:gdLst/>
                <a:ahLst/>
                <a:cxnLst/>
                <a:rect l="l" t="t" r="r" b="b"/>
                <a:pathLst>
                  <a:path w="14864" h="11578" extrusionOk="0">
                    <a:moveTo>
                      <a:pt x="7433" y="562"/>
                    </a:moveTo>
                    <a:cubicBezTo>
                      <a:pt x="11220" y="562"/>
                      <a:pt x="14302" y="3455"/>
                      <a:pt x="14302" y="7012"/>
                    </a:cubicBezTo>
                    <a:cubicBezTo>
                      <a:pt x="14299" y="7314"/>
                      <a:pt x="14274" y="7616"/>
                      <a:pt x="14226" y="7915"/>
                    </a:cubicBezTo>
                    <a:cubicBezTo>
                      <a:pt x="12358" y="9913"/>
                      <a:pt x="9949" y="11014"/>
                      <a:pt x="7433" y="11014"/>
                    </a:cubicBezTo>
                    <a:cubicBezTo>
                      <a:pt x="4917" y="11014"/>
                      <a:pt x="2506" y="9915"/>
                      <a:pt x="638" y="7915"/>
                    </a:cubicBezTo>
                    <a:cubicBezTo>
                      <a:pt x="590" y="7616"/>
                      <a:pt x="565" y="7314"/>
                      <a:pt x="563" y="7012"/>
                    </a:cubicBezTo>
                    <a:cubicBezTo>
                      <a:pt x="563" y="3455"/>
                      <a:pt x="3644" y="562"/>
                      <a:pt x="7433" y="562"/>
                    </a:cubicBezTo>
                    <a:close/>
                    <a:moveTo>
                      <a:pt x="7433" y="0"/>
                    </a:moveTo>
                    <a:cubicBezTo>
                      <a:pt x="3334" y="0"/>
                      <a:pt x="0" y="3146"/>
                      <a:pt x="0" y="7012"/>
                    </a:cubicBezTo>
                    <a:cubicBezTo>
                      <a:pt x="0" y="7345"/>
                      <a:pt x="31" y="7688"/>
                      <a:pt x="97" y="8089"/>
                    </a:cubicBezTo>
                    <a:cubicBezTo>
                      <a:pt x="105" y="8143"/>
                      <a:pt x="130" y="8194"/>
                      <a:pt x="167" y="8235"/>
                    </a:cubicBezTo>
                    <a:cubicBezTo>
                      <a:pt x="2152" y="10390"/>
                      <a:pt x="4732" y="11577"/>
                      <a:pt x="7433" y="11577"/>
                    </a:cubicBezTo>
                    <a:cubicBezTo>
                      <a:pt x="10134" y="11577"/>
                      <a:pt x="12714" y="10390"/>
                      <a:pt x="14697" y="8235"/>
                    </a:cubicBezTo>
                    <a:cubicBezTo>
                      <a:pt x="14734" y="8194"/>
                      <a:pt x="14759" y="8143"/>
                      <a:pt x="14767" y="8089"/>
                    </a:cubicBezTo>
                    <a:cubicBezTo>
                      <a:pt x="14833" y="7688"/>
                      <a:pt x="14864" y="7345"/>
                      <a:pt x="14864" y="7012"/>
                    </a:cubicBezTo>
                    <a:cubicBezTo>
                      <a:pt x="14864" y="3146"/>
                      <a:pt x="11530" y="0"/>
                      <a:pt x="7433"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34"/>
              <p:cNvSpPr/>
              <p:nvPr/>
            </p:nvSpPr>
            <p:spPr>
              <a:xfrm>
                <a:off x="5807695" y="2262875"/>
                <a:ext cx="572222" cy="655835"/>
              </a:xfrm>
              <a:custGeom>
                <a:avLst/>
                <a:gdLst/>
                <a:ahLst/>
                <a:cxnLst/>
                <a:rect l="l" t="t" r="r" b="b"/>
                <a:pathLst>
                  <a:path w="30030" h="34418" extrusionOk="0">
                    <a:moveTo>
                      <a:pt x="15016" y="5228"/>
                    </a:moveTo>
                    <a:cubicBezTo>
                      <a:pt x="20632" y="5228"/>
                      <a:pt x="25203" y="10176"/>
                      <a:pt x="25203" y="16261"/>
                    </a:cubicBezTo>
                    <a:lnTo>
                      <a:pt x="25203" y="29190"/>
                    </a:lnTo>
                    <a:lnTo>
                      <a:pt x="4827" y="29190"/>
                    </a:lnTo>
                    <a:lnTo>
                      <a:pt x="4827" y="16261"/>
                    </a:lnTo>
                    <a:cubicBezTo>
                      <a:pt x="4827" y="10176"/>
                      <a:pt x="9398" y="5228"/>
                      <a:pt x="15016" y="5228"/>
                    </a:cubicBezTo>
                    <a:close/>
                    <a:moveTo>
                      <a:pt x="15016" y="1"/>
                    </a:moveTo>
                    <a:cubicBezTo>
                      <a:pt x="6736" y="1"/>
                      <a:pt x="1" y="7294"/>
                      <a:pt x="1" y="16261"/>
                    </a:cubicBezTo>
                    <a:lnTo>
                      <a:pt x="1" y="31804"/>
                    </a:lnTo>
                    <a:cubicBezTo>
                      <a:pt x="1" y="33248"/>
                      <a:pt x="1082" y="34417"/>
                      <a:pt x="2415" y="34417"/>
                    </a:cubicBezTo>
                    <a:lnTo>
                      <a:pt x="27617" y="34417"/>
                    </a:lnTo>
                    <a:cubicBezTo>
                      <a:pt x="28950" y="34417"/>
                      <a:pt x="30029" y="33248"/>
                      <a:pt x="30029" y="31804"/>
                    </a:cubicBezTo>
                    <a:lnTo>
                      <a:pt x="30029" y="16261"/>
                    </a:lnTo>
                    <a:cubicBezTo>
                      <a:pt x="30029" y="7294"/>
                      <a:pt x="23294" y="1"/>
                      <a:pt x="15016"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34"/>
              <p:cNvSpPr/>
              <p:nvPr/>
            </p:nvSpPr>
            <p:spPr>
              <a:xfrm>
                <a:off x="5760458" y="2716555"/>
                <a:ext cx="666715" cy="630778"/>
              </a:xfrm>
              <a:custGeom>
                <a:avLst/>
                <a:gdLst/>
                <a:ahLst/>
                <a:cxnLst/>
                <a:rect l="l" t="t" r="r" b="b"/>
                <a:pathLst>
                  <a:path w="34989" h="33103" extrusionOk="0">
                    <a:moveTo>
                      <a:pt x="1" y="1"/>
                    </a:moveTo>
                    <a:lnTo>
                      <a:pt x="1" y="33102"/>
                    </a:lnTo>
                    <a:lnTo>
                      <a:pt x="34989" y="33102"/>
                    </a:lnTo>
                    <a:lnTo>
                      <a:pt x="349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34"/>
              <p:cNvSpPr/>
              <p:nvPr/>
            </p:nvSpPr>
            <p:spPr>
              <a:xfrm>
                <a:off x="6003181" y="2875188"/>
                <a:ext cx="187806" cy="275745"/>
              </a:xfrm>
              <a:custGeom>
                <a:avLst/>
                <a:gdLst/>
                <a:ahLst/>
                <a:cxnLst/>
                <a:rect l="l" t="t" r="r" b="b"/>
                <a:pathLst>
                  <a:path w="9856" h="14471" extrusionOk="0">
                    <a:moveTo>
                      <a:pt x="4927" y="1"/>
                    </a:moveTo>
                    <a:cubicBezTo>
                      <a:pt x="2633" y="1"/>
                      <a:pt x="772" y="2016"/>
                      <a:pt x="772" y="4502"/>
                    </a:cubicBezTo>
                    <a:cubicBezTo>
                      <a:pt x="772" y="6052"/>
                      <a:pt x="1496" y="7417"/>
                      <a:pt x="2595" y="8227"/>
                    </a:cubicBezTo>
                    <a:lnTo>
                      <a:pt x="1" y="14470"/>
                    </a:lnTo>
                    <a:lnTo>
                      <a:pt x="9856" y="14470"/>
                    </a:lnTo>
                    <a:lnTo>
                      <a:pt x="7261" y="8227"/>
                    </a:lnTo>
                    <a:cubicBezTo>
                      <a:pt x="8361" y="7417"/>
                      <a:pt x="9084" y="6050"/>
                      <a:pt x="9084" y="4502"/>
                    </a:cubicBezTo>
                    <a:cubicBezTo>
                      <a:pt x="9084" y="2016"/>
                      <a:pt x="7223" y="1"/>
                      <a:pt x="4927"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34"/>
              <p:cNvSpPr/>
              <p:nvPr/>
            </p:nvSpPr>
            <p:spPr>
              <a:xfrm>
                <a:off x="5996759" y="2869853"/>
                <a:ext cx="200611" cy="286435"/>
              </a:xfrm>
              <a:custGeom>
                <a:avLst/>
                <a:gdLst/>
                <a:ahLst/>
                <a:cxnLst/>
                <a:rect l="l" t="t" r="r" b="b"/>
                <a:pathLst>
                  <a:path w="10528" h="15032" extrusionOk="0">
                    <a:moveTo>
                      <a:pt x="5264" y="562"/>
                    </a:moveTo>
                    <a:cubicBezTo>
                      <a:pt x="7401" y="562"/>
                      <a:pt x="9139" y="2455"/>
                      <a:pt x="9139" y="4782"/>
                    </a:cubicBezTo>
                    <a:cubicBezTo>
                      <a:pt x="9139" y="6185"/>
                      <a:pt x="8501" y="7493"/>
                      <a:pt x="7430" y="8280"/>
                    </a:cubicBezTo>
                    <a:cubicBezTo>
                      <a:pt x="7327" y="8356"/>
                      <a:pt x="7287" y="8495"/>
                      <a:pt x="7337" y="8614"/>
                    </a:cubicBezTo>
                    <a:lnTo>
                      <a:pt x="9771" y="14469"/>
                    </a:lnTo>
                    <a:lnTo>
                      <a:pt x="759" y="14469"/>
                    </a:lnTo>
                    <a:lnTo>
                      <a:pt x="3192" y="8614"/>
                    </a:lnTo>
                    <a:cubicBezTo>
                      <a:pt x="3241" y="8495"/>
                      <a:pt x="3204" y="8356"/>
                      <a:pt x="3099" y="8280"/>
                    </a:cubicBezTo>
                    <a:cubicBezTo>
                      <a:pt x="2028" y="7493"/>
                      <a:pt x="1391" y="6185"/>
                      <a:pt x="1391" y="4782"/>
                    </a:cubicBezTo>
                    <a:cubicBezTo>
                      <a:pt x="1391" y="2455"/>
                      <a:pt x="3129" y="562"/>
                      <a:pt x="5264" y="562"/>
                    </a:cubicBezTo>
                    <a:close/>
                    <a:moveTo>
                      <a:pt x="5264" y="1"/>
                    </a:moveTo>
                    <a:cubicBezTo>
                      <a:pt x="2819" y="1"/>
                      <a:pt x="828" y="2146"/>
                      <a:pt x="828" y="4782"/>
                    </a:cubicBezTo>
                    <a:cubicBezTo>
                      <a:pt x="828" y="6285"/>
                      <a:pt x="1483" y="7696"/>
                      <a:pt x="2591" y="8598"/>
                    </a:cubicBezTo>
                    <a:lnTo>
                      <a:pt x="78" y="14642"/>
                    </a:lnTo>
                    <a:cubicBezTo>
                      <a:pt x="1" y="14827"/>
                      <a:pt x="136" y="15030"/>
                      <a:pt x="338" y="15032"/>
                    </a:cubicBezTo>
                    <a:lnTo>
                      <a:pt x="10193" y="15032"/>
                    </a:lnTo>
                    <a:cubicBezTo>
                      <a:pt x="10392" y="15032"/>
                      <a:pt x="10528" y="14827"/>
                      <a:pt x="10452" y="14642"/>
                    </a:cubicBezTo>
                    <a:lnTo>
                      <a:pt x="7939" y="8598"/>
                    </a:lnTo>
                    <a:cubicBezTo>
                      <a:pt x="9046" y="7696"/>
                      <a:pt x="9701" y="6285"/>
                      <a:pt x="9701" y="4782"/>
                    </a:cubicBezTo>
                    <a:cubicBezTo>
                      <a:pt x="9701" y="2146"/>
                      <a:pt x="7712" y="1"/>
                      <a:pt x="5264"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34"/>
              <p:cNvSpPr/>
              <p:nvPr/>
            </p:nvSpPr>
            <p:spPr>
              <a:xfrm>
                <a:off x="5887574" y="2853485"/>
                <a:ext cx="775672" cy="1061878"/>
              </a:xfrm>
              <a:custGeom>
                <a:avLst/>
                <a:gdLst/>
                <a:ahLst/>
                <a:cxnLst/>
                <a:rect l="l" t="t" r="r" b="b"/>
                <a:pathLst>
                  <a:path w="40707" h="55727" extrusionOk="0">
                    <a:moveTo>
                      <a:pt x="40706" y="1"/>
                    </a:moveTo>
                    <a:lnTo>
                      <a:pt x="100" y="55240"/>
                    </a:lnTo>
                    <a:cubicBezTo>
                      <a:pt x="1" y="55375"/>
                      <a:pt x="30" y="55568"/>
                      <a:pt x="165" y="55667"/>
                    </a:cubicBezTo>
                    <a:cubicBezTo>
                      <a:pt x="220" y="55707"/>
                      <a:pt x="283" y="55727"/>
                      <a:pt x="346" y="55727"/>
                    </a:cubicBezTo>
                    <a:cubicBezTo>
                      <a:pt x="441" y="55727"/>
                      <a:pt x="534" y="55683"/>
                      <a:pt x="594" y="55601"/>
                    </a:cubicBezTo>
                    <a:lnTo>
                      <a:pt x="40706" y="1035"/>
                    </a:lnTo>
                    <a:lnTo>
                      <a:pt x="4070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34"/>
              <p:cNvSpPr/>
              <p:nvPr/>
            </p:nvSpPr>
            <p:spPr>
              <a:xfrm>
                <a:off x="6507643" y="1676190"/>
                <a:ext cx="155603" cy="218351"/>
              </a:xfrm>
              <a:custGeom>
                <a:avLst/>
                <a:gdLst/>
                <a:ahLst/>
                <a:cxnLst/>
                <a:rect l="l" t="t" r="r" b="b"/>
                <a:pathLst>
                  <a:path w="8166" h="11459" extrusionOk="0">
                    <a:moveTo>
                      <a:pt x="8165" y="0"/>
                    </a:moveTo>
                    <a:lnTo>
                      <a:pt x="95" y="10977"/>
                    </a:lnTo>
                    <a:cubicBezTo>
                      <a:pt x="1" y="11112"/>
                      <a:pt x="31" y="11300"/>
                      <a:pt x="165" y="11398"/>
                    </a:cubicBezTo>
                    <a:cubicBezTo>
                      <a:pt x="220" y="11438"/>
                      <a:pt x="284" y="11458"/>
                      <a:pt x="347" y="11458"/>
                    </a:cubicBezTo>
                    <a:cubicBezTo>
                      <a:pt x="439" y="11458"/>
                      <a:pt x="529" y="11417"/>
                      <a:pt x="590" y="11338"/>
                    </a:cubicBezTo>
                    <a:lnTo>
                      <a:pt x="8165" y="1034"/>
                    </a:lnTo>
                    <a:lnTo>
                      <a:pt x="816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34"/>
              <p:cNvSpPr/>
              <p:nvPr/>
            </p:nvSpPr>
            <p:spPr>
              <a:xfrm>
                <a:off x="5524405" y="1952545"/>
                <a:ext cx="945204" cy="1292558"/>
              </a:xfrm>
              <a:custGeom>
                <a:avLst/>
                <a:gdLst/>
                <a:ahLst/>
                <a:cxnLst/>
                <a:rect l="l" t="t" r="r" b="b"/>
                <a:pathLst>
                  <a:path w="49604" h="67833" extrusionOk="0">
                    <a:moveTo>
                      <a:pt x="49258" y="0"/>
                    </a:moveTo>
                    <a:cubicBezTo>
                      <a:pt x="49164" y="0"/>
                      <a:pt x="49071" y="44"/>
                      <a:pt x="49010" y="125"/>
                    </a:cubicBezTo>
                    <a:lnTo>
                      <a:pt x="0" y="66799"/>
                    </a:lnTo>
                    <a:lnTo>
                      <a:pt x="0" y="67833"/>
                    </a:lnTo>
                    <a:lnTo>
                      <a:pt x="49505" y="489"/>
                    </a:lnTo>
                    <a:cubicBezTo>
                      <a:pt x="49604" y="352"/>
                      <a:pt x="49575" y="160"/>
                      <a:pt x="49439" y="60"/>
                    </a:cubicBezTo>
                    <a:cubicBezTo>
                      <a:pt x="49384" y="20"/>
                      <a:pt x="49321" y="0"/>
                      <a:pt x="4925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34"/>
              <p:cNvSpPr/>
              <p:nvPr/>
            </p:nvSpPr>
            <p:spPr>
              <a:xfrm>
                <a:off x="5795367" y="3956807"/>
                <a:ext cx="66388" cy="83975"/>
              </a:xfrm>
              <a:custGeom>
                <a:avLst/>
                <a:gdLst/>
                <a:ahLst/>
                <a:cxnLst/>
                <a:rect l="l" t="t" r="r" b="b"/>
                <a:pathLst>
                  <a:path w="3484" h="4407" extrusionOk="0">
                    <a:moveTo>
                      <a:pt x="3136" y="0"/>
                    </a:moveTo>
                    <a:cubicBezTo>
                      <a:pt x="3042" y="0"/>
                      <a:pt x="2949" y="44"/>
                      <a:pt x="2890" y="125"/>
                    </a:cubicBezTo>
                    <a:lnTo>
                      <a:pt x="100" y="3920"/>
                    </a:lnTo>
                    <a:cubicBezTo>
                      <a:pt x="0" y="4057"/>
                      <a:pt x="30" y="4248"/>
                      <a:pt x="165" y="4349"/>
                    </a:cubicBezTo>
                    <a:cubicBezTo>
                      <a:pt x="218" y="4387"/>
                      <a:pt x="282" y="4407"/>
                      <a:pt x="347" y="4407"/>
                    </a:cubicBezTo>
                    <a:cubicBezTo>
                      <a:pt x="444" y="4407"/>
                      <a:pt x="536" y="4360"/>
                      <a:pt x="594" y="4283"/>
                    </a:cubicBezTo>
                    <a:lnTo>
                      <a:pt x="3383" y="488"/>
                    </a:lnTo>
                    <a:cubicBezTo>
                      <a:pt x="3483" y="351"/>
                      <a:pt x="3454" y="160"/>
                      <a:pt x="3317" y="59"/>
                    </a:cubicBezTo>
                    <a:cubicBezTo>
                      <a:pt x="3263" y="20"/>
                      <a:pt x="3199" y="0"/>
                      <a:pt x="313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34"/>
              <p:cNvSpPr/>
              <p:nvPr/>
            </p:nvSpPr>
            <p:spPr>
              <a:xfrm>
                <a:off x="6033802" y="3081344"/>
                <a:ext cx="629444" cy="862906"/>
              </a:xfrm>
              <a:custGeom>
                <a:avLst/>
                <a:gdLst/>
                <a:ahLst/>
                <a:cxnLst/>
                <a:rect l="l" t="t" r="r" b="b"/>
                <a:pathLst>
                  <a:path w="33033" h="45285" extrusionOk="0">
                    <a:moveTo>
                      <a:pt x="33032" y="1"/>
                    </a:moveTo>
                    <a:lnTo>
                      <a:pt x="102" y="44797"/>
                    </a:lnTo>
                    <a:cubicBezTo>
                      <a:pt x="1" y="44934"/>
                      <a:pt x="32" y="45125"/>
                      <a:pt x="167" y="45224"/>
                    </a:cubicBezTo>
                    <a:cubicBezTo>
                      <a:pt x="222" y="45265"/>
                      <a:pt x="286" y="45284"/>
                      <a:pt x="349" y="45284"/>
                    </a:cubicBezTo>
                    <a:cubicBezTo>
                      <a:pt x="443" y="45284"/>
                      <a:pt x="535" y="45241"/>
                      <a:pt x="595" y="45159"/>
                    </a:cubicBezTo>
                    <a:lnTo>
                      <a:pt x="33032" y="1036"/>
                    </a:lnTo>
                    <a:lnTo>
                      <a:pt x="3303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5" name="Google Shape;555;p34"/>
            <p:cNvGrpSpPr/>
            <p:nvPr/>
          </p:nvGrpSpPr>
          <p:grpSpPr>
            <a:xfrm>
              <a:off x="4330173" y="1963985"/>
              <a:ext cx="1891146" cy="2887347"/>
              <a:chOff x="3605604" y="1716301"/>
              <a:chExt cx="1765941" cy="2696187"/>
            </a:xfrm>
          </p:grpSpPr>
          <p:sp>
            <p:nvSpPr>
              <p:cNvPr id="556" name="Google Shape;556;p34"/>
              <p:cNvSpPr/>
              <p:nvPr/>
            </p:nvSpPr>
            <p:spPr>
              <a:xfrm>
                <a:off x="3611854" y="1721637"/>
                <a:ext cx="862372" cy="1070872"/>
              </a:xfrm>
              <a:custGeom>
                <a:avLst/>
                <a:gdLst/>
                <a:ahLst/>
                <a:cxnLst/>
                <a:rect l="l" t="t" r="r" b="b"/>
                <a:pathLst>
                  <a:path w="45257" h="56199" extrusionOk="0">
                    <a:moveTo>
                      <a:pt x="37476" y="1"/>
                    </a:moveTo>
                    <a:cubicBezTo>
                      <a:pt x="34727" y="1"/>
                      <a:pt x="33541" y="1233"/>
                      <a:pt x="34009" y="2053"/>
                    </a:cubicBezTo>
                    <a:cubicBezTo>
                      <a:pt x="34538" y="2979"/>
                      <a:pt x="35994" y="4038"/>
                      <a:pt x="35994" y="4038"/>
                    </a:cubicBezTo>
                    <a:cubicBezTo>
                      <a:pt x="35994" y="4038"/>
                      <a:pt x="34170" y="3024"/>
                      <a:pt x="32260" y="3024"/>
                    </a:cubicBezTo>
                    <a:cubicBezTo>
                      <a:pt x="31497" y="3024"/>
                      <a:pt x="30719" y="3186"/>
                      <a:pt x="30039" y="3640"/>
                    </a:cubicBezTo>
                    <a:cubicBezTo>
                      <a:pt x="27657" y="5228"/>
                      <a:pt x="31098" y="4566"/>
                      <a:pt x="30436" y="6154"/>
                    </a:cubicBezTo>
                    <a:cubicBezTo>
                      <a:pt x="29774" y="7743"/>
                      <a:pt x="26069" y="7081"/>
                      <a:pt x="25143" y="11316"/>
                    </a:cubicBezTo>
                    <a:cubicBezTo>
                      <a:pt x="24217" y="15550"/>
                      <a:pt x="26864" y="19785"/>
                      <a:pt x="24481" y="21637"/>
                    </a:cubicBezTo>
                    <a:cubicBezTo>
                      <a:pt x="22099" y="23490"/>
                      <a:pt x="14954" y="20975"/>
                      <a:pt x="12837" y="25607"/>
                    </a:cubicBezTo>
                    <a:cubicBezTo>
                      <a:pt x="10719" y="30239"/>
                      <a:pt x="13712" y="32291"/>
                      <a:pt x="8684" y="35202"/>
                    </a:cubicBezTo>
                    <a:cubicBezTo>
                      <a:pt x="3657" y="38112"/>
                      <a:pt x="1" y="40958"/>
                      <a:pt x="1456" y="48103"/>
                    </a:cubicBezTo>
                    <a:cubicBezTo>
                      <a:pt x="2544" y="53444"/>
                      <a:pt x="5480" y="56198"/>
                      <a:pt x="10818" y="56198"/>
                    </a:cubicBezTo>
                    <a:cubicBezTo>
                      <a:pt x="12621" y="56198"/>
                      <a:pt x="14698" y="55884"/>
                      <a:pt x="17070" y="55249"/>
                    </a:cubicBezTo>
                    <a:cubicBezTo>
                      <a:pt x="26466" y="52736"/>
                      <a:pt x="25805" y="47045"/>
                      <a:pt x="28848" y="41223"/>
                    </a:cubicBezTo>
                    <a:cubicBezTo>
                      <a:pt x="31891" y="35399"/>
                      <a:pt x="36655" y="36591"/>
                      <a:pt x="38112" y="33283"/>
                    </a:cubicBezTo>
                    <a:cubicBezTo>
                      <a:pt x="39567" y="29974"/>
                      <a:pt x="37714" y="26004"/>
                      <a:pt x="37846" y="22962"/>
                    </a:cubicBezTo>
                    <a:cubicBezTo>
                      <a:pt x="37979" y="19918"/>
                      <a:pt x="41023" y="19256"/>
                      <a:pt x="42213" y="15683"/>
                    </a:cubicBezTo>
                    <a:cubicBezTo>
                      <a:pt x="43404" y="12111"/>
                      <a:pt x="44471" y="8399"/>
                      <a:pt x="44471" y="8399"/>
                    </a:cubicBezTo>
                    <a:cubicBezTo>
                      <a:pt x="44471" y="8399"/>
                      <a:pt x="45257" y="6949"/>
                      <a:pt x="45257" y="4435"/>
                    </a:cubicBezTo>
                    <a:cubicBezTo>
                      <a:pt x="45257" y="1921"/>
                      <a:pt x="42213" y="465"/>
                      <a:pt x="38640" y="68"/>
                    </a:cubicBezTo>
                    <a:cubicBezTo>
                      <a:pt x="38225" y="22"/>
                      <a:pt x="37837" y="1"/>
                      <a:pt x="37476"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34"/>
              <p:cNvSpPr/>
              <p:nvPr/>
            </p:nvSpPr>
            <p:spPr>
              <a:xfrm>
                <a:off x="3605604" y="1716301"/>
                <a:ext cx="873958" cy="1081600"/>
              </a:xfrm>
              <a:custGeom>
                <a:avLst/>
                <a:gdLst/>
                <a:ahLst/>
                <a:cxnLst/>
                <a:rect l="l" t="t" r="r" b="b"/>
                <a:pathLst>
                  <a:path w="45865" h="56762" extrusionOk="0">
                    <a:moveTo>
                      <a:pt x="37811" y="562"/>
                    </a:moveTo>
                    <a:cubicBezTo>
                      <a:pt x="38161" y="562"/>
                      <a:pt x="38537" y="582"/>
                      <a:pt x="38937" y="627"/>
                    </a:cubicBezTo>
                    <a:cubicBezTo>
                      <a:pt x="42014" y="968"/>
                      <a:pt x="45303" y="2222"/>
                      <a:pt x="45303" y="4715"/>
                    </a:cubicBezTo>
                    <a:cubicBezTo>
                      <a:pt x="45303" y="7117"/>
                      <a:pt x="44558" y="8530"/>
                      <a:pt x="44551" y="8545"/>
                    </a:cubicBezTo>
                    <a:cubicBezTo>
                      <a:pt x="44540" y="8562"/>
                      <a:pt x="44533" y="8581"/>
                      <a:pt x="44527" y="8600"/>
                    </a:cubicBezTo>
                    <a:cubicBezTo>
                      <a:pt x="44516" y="8638"/>
                      <a:pt x="43449" y="12347"/>
                      <a:pt x="42274" y="15874"/>
                    </a:cubicBezTo>
                    <a:cubicBezTo>
                      <a:pt x="41733" y="17498"/>
                      <a:pt x="40810" y="18483"/>
                      <a:pt x="39917" y="19435"/>
                    </a:cubicBezTo>
                    <a:cubicBezTo>
                      <a:pt x="38914" y="20504"/>
                      <a:pt x="37967" y="21515"/>
                      <a:pt x="37893" y="23229"/>
                    </a:cubicBezTo>
                    <a:cubicBezTo>
                      <a:pt x="37845" y="24365"/>
                      <a:pt x="38059" y="25596"/>
                      <a:pt x="38285" y="26899"/>
                    </a:cubicBezTo>
                    <a:cubicBezTo>
                      <a:pt x="38673" y="29122"/>
                      <a:pt x="39074" y="31421"/>
                      <a:pt x="38182" y="33449"/>
                    </a:cubicBezTo>
                    <a:cubicBezTo>
                      <a:pt x="37589" y="34794"/>
                      <a:pt x="36424" y="35337"/>
                      <a:pt x="34948" y="36022"/>
                    </a:cubicBezTo>
                    <a:cubicBezTo>
                      <a:pt x="33049" y="36906"/>
                      <a:pt x="30688" y="38003"/>
                      <a:pt x="28926" y="41372"/>
                    </a:cubicBezTo>
                    <a:cubicBezTo>
                      <a:pt x="28171" y="42819"/>
                      <a:pt x="27644" y="44246"/>
                      <a:pt x="27135" y="45628"/>
                    </a:cubicBezTo>
                    <a:cubicBezTo>
                      <a:pt x="25599" y="49797"/>
                      <a:pt x="24272" y="53398"/>
                      <a:pt x="17326" y="55258"/>
                    </a:cubicBezTo>
                    <a:cubicBezTo>
                      <a:pt x="14977" y="55886"/>
                      <a:pt x="12922" y="56201"/>
                      <a:pt x="11140" y="56201"/>
                    </a:cubicBezTo>
                    <a:cubicBezTo>
                      <a:pt x="9077" y="56201"/>
                      <a:pt x="7379" y="55779"/>
                      <a:pt x="6015" y="54935"/>
                    </a:cubicBezTo>
                    <a:cubicBezTo>
                      <a:pt x="4005" y="53691"/>
                      <a:pt x="2712" y="51530"/>
                      <a:pt x="2058" y="48329"/>
                    </a:cubicBezTo>
                    <a:cubicBezTo>
                      <a:pt x="625" y="41289"/>
                      <a:pt x="4256" y="38561"/>
                      <a:pt x="9152" y="35726"/>
                    </a:cubicBezTo>
                    <a:cubicBezTo>
                      <a:pt x="12377" y="33859"/>
                      <a:pt x="12441" y="32288"/>
                      <a:pt x="12523" y="30301"/>
                    </a:cubicBezTo>
                    <a:cubicBezTo>
                      <a:pt x="12571" y="29100"/>
                      <a:pt x="12626" y="27740"/>
                      <a:pt x="13420" y="26005"/>
                    </a:cubicBezTo>
                    <a:cubicBezTo>
                      <a:pt x="14654" y="23303"/>
                      <a:pt x="17779" y="23170"/>
                      <a:pt x="20537" y="23052"/>
                    </a:cubicBezTo>
                    <a:cubicBezTo>
                      <a:pt x="22318" y="22976"/>
                      <a:pt x="23998" y="22903"/>
                      <a:pt x="24982" y="22139"/>
                    </a:cubicBezTo>
                    <a:cubicBezTo>
                      <a:pt x="26461" y="20988"/>
                      <a:pt x="26181" y="19076"/>
                      <a:pt x="25858" y="16862"/>
                    </a:cubicBezTo>
                    <a:cubicBezTo>
                      <a:pt x="25621" y="15258"/>
                      <a:pt x="25354" y="13439"/>
                      <a:pt x="25745" y="11656"/>
                    </a:cubicBezTo>
                    <a:cubicBezTo>
                      <a:pt x="26299" y="9122"/>
                      <a:pt x="27905" y="8438"/>
                      <a:pt x="29195" y="7890"/>
                    </a:cubicBezTo>
                    <a:cubicBezTo>
                      <a:pt x="30021" y="7537"/>
                      <a:pt x="30736" y="7234"/>
                      <a:pt x="31023" y="6542"/>
                    </a:cubicBezTo>
                    <a:cubicBezTo>
                      <a:pt x="31429" y="5570"/>
                      <a:pt x="30609" y="5189"/>
                      <a:pt x="30169" y="4985"/>
                    </a:cubicBezTo>
                    <a:cubicBezTo>
                      <a:pt x="30032" y="4921"/>
                      <a:pt x="29825" y="4824"/>
                      <a:pt x="29797" y="4794"/>
                    </a:cubicBezTo>
                    <a:cubicBezTo>
                      <a:pt x="29800" y="4776"/>
                      <a:pt x="29846" y="4606"/>
                      <a:pt x="30523" y="4155"/>
                    </a:cubicBezTo>
                    <a:cubicBezTo>
                      <a:pt x="31147" y="3738"/>
                      <a:pt x="31871" y="3588"/>
                      <a:pt x="32585" y="3588"/>
                    </a:cubicBezTo>
                    <a:cubicBezTo>
                      <a:pt x="34395" y="3588"/>
                      <a:pt x="36160" y="4550"/>
                      <a:pt x="36185" y="4562"/>
                    </a:cubicBezTo>
                    <a:cubicBezTo>
                      <a:pt x="36228" y="4586"/>
                      <a:pt x="36276" y="4598"/>
                      <a:pt x="36322" y="4598"/>
                    </a:cubicBezTo>
                    <a:cubicBezTo>
                      <a:pt x="36415" y="4598"/>
                      <a:pt x="36505" y="4552"/>
                      <a:pt x="36558" y="4468"/>
                    </a:cubicBezTo>
                    <a:cubicBezTo>
                      <a:pt x="36638" y="4343"/>
                      <a:pt x="36606" y="4177"/>
                      <a:pt x="36487" y="4089"/>
                    </a:cubicBezTo>
                    <a:cubicBezTo>
                      <a:pt x="36472" y="4080"/>
                      <a:pt x="35074" y="3057"/>
                      <a:pt x="34581" y="2193"/>
                    </a:cubicBezTo>
                    <a:cubicBezTo>
                      <a:pt x="34455" y="1974"/>
                      <a:pt x="34543" y="1756"/>
                      <a:pt x="34637" y="1611"/>
                    </a:cubicBezTo>
                    <a:cubicBezTo>
                      <a:pt x="35008" y="1048"/>
                      <a:pt x="36104" y="562"/>
                      <a:pt x="37811" y="562"/>
                    </a:cubicBezTo>
                    <a:close/>
                    <a:moveTo>
                      <a:pt x="37814" y="0"/>
                    </a:moveTo>
                    <a:cubicBezTo>
                      <a:pt x="35780" y="0"/>
                      <a:pt x="34592" y="659"/>
                      <a:pt x="34168" y="1304"/>
                    </a:cubicBezTo>
                    <a:cubicBezTo>
                      <a:pt x="33916" y="1689"/>
                      <a:pt x="33888" y="2114"/>
                      <a:pt x="34092" y="2473"/>
                    </a:cubicBezTo>
                    <a:cubicBezTo>
                      <a:pt x="34268" y="2782"/>
                      <a:pt x="34537" y="3100"/>
                      <a:pt x="34823" y="3392"/>
                    </a:cubicBezTo>
                    <a:cubicBezTo>
                      <a:pt x="34176" y="3190"/>
                      <a:pt x="33397" y="3021"/>
                      <a:pt x="32598" y="3021"/>
                    </a:cubicBezTo>
                    <a:cubicBezTo>
                      <a:pt x="31784" y="3021"/>
                      <a:pt x="30949" y="3196"/>
                      <a:pt x="30211" y="3688"/>
                    </a:cubicBezTo>
                    <a:cubicBezTo>
                      <a:pt x="29492" y="4167"/>
                      <a:pt x="29209" y="4498"/>
                      <a:pt x="29235" y="4830"/>
                    </a:cubicBezTo>
                    <a:cubicBezTo>
                      <a:pt x="29262" y="5183"/>
                      <a:pt x="29603" y="5342"/>
                      <a:pt x="29931" y="5495"/>
                    </a:cubicBezTo>
                    <a:cubicBezTo>
                      <a:pt x="30491" y="5753"/>
                      <a:pt x="30685" y="5893"/>
                      <a:pt x="30504" y="6326"/>
                    </a:cubicBezTo>
                    <a:cubicBezTo>
                      <a:pt x="30304" y="6806"/>
                      <a:pt x="29717" y="7056"/>
                      <a:pt x="28974" y="7374"/>
                    </a:cubicBezTo>
                    <a:cubicBezTo>
                      <a:pt x="27638" y="7941"/>
                      <a:pt x="25811" y="8720"/>
                      <a:pt x="25195" y="11536"/>
                    </a:cubicBezTo>
                    <a:cubicBezTo>
                      <a:pt x="24784" y="13419"/>
                      <a:pt x="25058" y="15292"/>
                      <a:pt x="25300" y="16944"/>
                    </a:cubicBezTo>
                    <a:cubicBezTo>
                      <a:pt x="25611" y="19069"/>
                      <a:pt x="25858" y="20746"/>
                      <a:pt x="24635" y="21696"/>
                    </a:cubicBezTo>
                    <a:cubicBezTo>
                      <a:pt x="23794" y="22351"/>
                      <a:pt x="22200" y="22418"/>
                      <a:pt x="20512" y="22491"/>
                    </a:cubicBezTo>
                    <a:cubicBezTo>
                      <a:pt x="17594" y="22616"/>
                      <a:pt x="14286" y="22757"/>
                      <a:pt x="12908" y="25771"/>
                    </a:cubicBezTo>
                    <a:cubicBezTo>
                      <a:pt x="12069" y="27605"/>
                      <a:pt x="12011" y="29026"/>
                      <a:pt x="11960" y="30279"/>
                    </a:cubicBezTo>
                    <a:cubicBezTo>
                      <a:pt x="11883" y="32165"/>
                      <a:pt x="11827" y="33527"/>
                      <a:pt x="8871" y="35240"/>
                    </a:cubicBezTo>
                    <a:cubicBezTo>
                      <a:pt x="3950" y="38087"/>
                      <a:pt x="1" y="41047"/>
                      <a:pt x="1507" y="48439"/>
                    </a:cubicBezTo>
                    <a:cubicBezTo>
                      <a:pt x="2193" y="51803"/>
                      <a:pt x="3569" y="54082"/>
                      <a:pt x="5719" y="55412"/>
                    </a:cubicBezTo>
                    <a:cubicBezTo>
                      <a:pt x="7173" y="56312"/>
                      <a:pt x="8969" y="56761"/>
                      <a:pt x="11142" y="56761"/>
                    </a:cubicBezTo>
                    <a:cubicBezTo>
                      <a:pt x="12975" y="56761"/>
                      <a:pt x="15078" y="56441"/>
                      <a:pt x="17471" y="55800"/>
                    </a:cubicBezTo>
                    <a:cubicBezTo>
                      <a:pt x="24698" y="53866"/>
                      <a:pt x="26138" y="49959"/>
                      <a:pt x="27662" y="45821"/>
                    </a:cubicBezTo>
                    <a:cubicBezTo>
                      <a:pt x="28165" y="44458"/>
                      <a:pt x="28684" y="43048"/>
                      <a:pt x="29423" y="41633"/>
                    </a:cubicBezTo>
                    <a:cubicBezTo>
                      <a:pt x="31098" y="38433"/>
                      <a:pt x="33269" y="37422"/>
                      <a:pt x="35184" y="36533"/>
                    </a:cubicBezTo>
                    <a:cubicBezTo>
                      <a:pt x="36706" y="35825"/>
                      <a:pt x="38020" y="35214"/>
                      <a:pt x="38696" y="33675"/>
                    </a:cubicBezTo>
                    <a:cubicBezTo>
                      <a:pt x="39657" y="31492"/>
                      <a:pt x="39240" y="29108"/>
                      <a:pt x="38839" y="26803"/>
                    </a:cubicBezTo>
                    <a:cubicBezTo>
                      <a:pt x="38618" y="25531"/>
                      <a:pt x="38409" y="24328"/>
                      <a:pt x="38454" y="23253"/>
                    </a:cubicBezTo>
                    <a:cubicBezTo>
                      <a:pt x="38520" y="21747"/>
                      <a:pt x="39359" y="20854"/>
                      <a:pt x="40327" y="19820"/>
                    </a:cubicBezTo>
                    <a:cubicBezTo>
                      <a:pt x="41217" y="18869"/>
                      <a:pt x="42227" y="17793"/>
                      <a:pt x="42806" y="16051"/>
                    </a:cubicBezTo>
                    <a:cubicBezTo>
                      <a:pt x="43932" y="12675"/>
                      <a:pt x="44960" y="9130"/>
                      <a:pt x="45060" y="8784"/>
                    </a:cubicBezTo>
                    <a:cubicBezTo>
                      <a:pt x="45175" y="8558"/>
                      <a:pt x="45865" y="7111"/>
                      <a:pt x="45865" y="4715"/>
                    </a:cubicBezTo>
                    <a:cubicBezTo>
                      <a:pt x="45865" y="2320"/>
                      <a:pt x="43234" y="539"/>
                      <a:pt x="38998" y="68"/>
                    </a:cubicBezTo>
                    <a:cubicBezTo>
                      <a:pt x="38576" y="21"/>
                      <a:pt x="38181" y="0"/>
                      <a:pt x="37814"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34"/>
              <p:cNvSpPr/>
              <p:nvPr/>
            </p:nvSpPr>
            <p:spPr>
              <a:xfrm>
                <a:off x="3675879" y="1804945"/>
                <a:ext cx="751834" cy="809971"/>
              </a:xfrm>
              <a:custGeom>
                <a:avLst/>
                <a:gdLst/>
                <a:ahLst/>
                <a:cxnLst/>
                <a:rect l="l" t="t" r="r" b="b"/>
                <a:pathLst>
                  <a:path w="39456" h="42507" extrusionOk="0">
                    <a:moveTo>
                      <a:pt x="36226" y="0"/>
                    </a:moveTo>
                    <a:cubicBezTo>
                      <a:pt x="35872" y="0"/>
                      <a:pt x="35644" y="89"/>
                      <a:pt x="35530" y="269"/>
                    </a:cubicBezTo>
                    <a:cubicBezTo>
                      <a:pt x="35258" y="700"/>
                      <a:pt x="35854" y="1411"/>
                      <a:pt x="35924" y="1491"/>
                    </a:cubicBezTo>
                    <a:cubicBezTo>
                      <a:pt x="35951" y="1522"/>
                      <a:pt x="35990" y="1539"/>
                      <a:pt x="36029" y="1539"/>
                    </a:cubicBezTo>
                    <a:cubicBezTo>
                      <a:pt x="36061" y="1539"/>
                      <a:pt x="36095" y="1527"/>
                      <a:pt x="36121" y="1504"/>
                    </a:cubicBezTo>
                    <a:cubicBezTo>
                      <a:pt x="36181" y="1454"/>
                      <a:pt x="36187" y="1365"/>
                      <a:pt x="36136" y="1307"/>
                    </a:cubicBezTo>
                    <a:cubicBezTo>
                      <a:pt x="35961" y="1104"/>
                      <a:pt x="35641" y="620"/>
                      <a:pt x="35768" y="419"/>
                    </a:cubicBezTo>
                    <a:cubicBezTo>
                      <a:pt x="35803" y="364"/>
                      <a:pt x="35909" y="281"/>
                      <a:pt x="36224" y="281"/>
                    </a:cubicBezTo>
                    <a:cubicBezTo>
                      <a:pt x="36486" y="281"/>
                      <a:pt x="36892" y="338"/>
                      <a:pt x="37521" y="514"/>
                    </a:cubicBezTo>
                    <a:cubicBezTo>
                      <a:pt x="38426" y="767"/>
                      <a:pt x="38917" y="1221"/>
                      <a:pt x="38983" y="1861"/>
                    </a:cubicBezTo>
                    <a:cubicBezTo>
                      <a:pt x="39161" y="3622"/>
                      <a:pt x="36257" y="6288"/>
                      <a:pt x="34984" y="6942"/>
                    </a:cubicBezTo>
                    <a:cubicBezTo>
                      <a:pt x="33616" y="7645"/>
                      <a:pt x="32046" y="8003"/>
                      <a:pt x="30529" y="8348"/>
                    </a:cubicBezTo>
                    <a:cubicBezTo>
                      <a:pt x="28040" y="8914"/>
                      <a:pt x="25464" y="9501"/>
                      <a:pt x="23691" y="11628"/>
                    </a:cubicBezTo>
                    <a:cubicBezTo>
                      <a:pt x="22232" y="13380"/>
                      <a:pt x="22683" y="15200"/>
                      <a:pt x="23080" y="16807"/>
                    </a:cubicBezTo>
                    <a:cubicBezTo>
                      <a:pt x="23395" y="18079"/>
                      <a:pt x="23692" y="19281"/>
                      <a:pt x="23043" y="20308"/>
                    </a:cubicBezTo>
                    <a:cubicBezTo>
                      <a:pt x="22346" y="21410"/>
                      <a:pt x="20602" y="21689"/>
                      <a:pt x="18755" y="21985"/>
                    </a:cubicBezTo>
                    <a:cubicBezTo>
                      <a:pt x="16645" y="22323"/>
                      <a:pt x="14463" y="22672"/>
                      <a:pt x="13363" y="24253"/>
                    </a:cubicBezTo>
                    <a:cubicBezTo>
                      <a:pt x="12532" y="25446"/>
                      <a:pt x="12932" y="27145"/>
                      <a:pt x="13355" y="28942"/>
                    </a:cubicBezTo>
                    <a:cubicBezTo>
                      <a:pt x="13998" y="31678"/>
                      <a:pt x="14727" y="34779"/>
                      <a:pt x="11241" y="36825"/>
                    </a:cubicBezTo>
                    <a:cubicBezTo>
                      <a:pt x="9299" y="37964"/>
                      <a:pt x="7241" y="38794"/>
                      <a:pt x="5426" y="39526"/>
                    </a:cubicBezTo>
                    <a:cubicBezTo>
                      <a:pt x="3227" y="40413"/>
                      <a:pt x="1327" y="41178"/>
                      <a:pt x="97" y="42262"/>
                    </a:cubicBezTo>
                    <a:cubicBezTo>
                      <a:pt x="1" y="42346"/>
                      <a:pt x="61" y="42507"/>
                      <a:pt x="191" y="42507"/>
                    </a:cubicBezTo>
                    <a:cubicBezTo>
                      <a:pt x="226" y="42507"/>
                      <a:pt x="258" y="42494"/>
                      <a:pt x="284" y="42472"/>
                    </a:cubicBezTo>
                    <a:cubicBezTo>
                      <a:pt x="1475" y="41420"/>
                      <a:pt x="3355" y="40662"/>
                      <a:pt x="5530" y="39785"/>
                    </a:cubicBezTo>
                    <a:cubicBezTo>
                      <a:pt x="7356" y="39050"/>
                      <a:pt x="9423" y="38218"/>
                      <a:pt x="11383" y="37067"/>
                    </a:cubicBezTo>
                    <a:cubicBezTo>
                      <a:pt x="15046" y="34916"/>
                      <a:pt x="14292" y="31708"/>
                      <a:pt x="13627" y="28878"/>
                    </a:cubicBezTo>
                    <a:cubicBezTo>
                      <a:pt x="13219" y="27142"/>
                      <a:pt x="12834" y="25503"/>
                      <a:pt x="13592" y="24412"/>
                    </a:cubicBezTo>
                    <a:cubicBezTo>
                      <a:pt x="14623" y="22930"/>
                      <a:pt x="16746" y="22590"/>
                      <a:pt x="18798" y="22262"/>
                    </a:cubicBezTo>
                    <a:cubicBezTo>
                      <a:pt x="20710" y="21956"/>
                      <a:pt x="22515" y="21667"/>
                      <a:pt x="23279" y="20456"/>
                    </a:cubicBezTo>
                    <a:cubicBezTo>
                      <a:pt x="23993" y="19328"/>
                      <a:pt x="23681" y="18070"/>
                      <a:pt x="23351" y="16739"/>
                    </a:cubicBezTo>
                    <a:cubicBezTo>
                      <a:pt x="22951" y="15121"/>
                      <a:pt x="22537" y="13450"/>
                      <a:pt x="23907" y="11808"/>
                    </a:cubicBezTo>
                    <a:cubicBezTo>
                      <a:pt x="25619" y="9751"/>
                      <a:pt x="28034" y="9203"/>
                      <a:pt x="30591" y="8621"/>
                    </a:cubicBezTo>
                    <a:cubicBezTo>
                      <a:pt x="32126" y="8273"/>
                      <a:pt x="33713" y="7912"/>
                      <a:pt x="35112" y="7192"/>
                    </a:cubicBezTo>
                    <a:cubicBezTo>
                      <a:pt x="36474" y="6492"/>
                      <a:pt x="39455" y="3741"/>
                      <a:pt x="39261" y="1832"/>
                    </a:cubicBezTo>
                    <a:cubicBezTo>
                      <a:pt x="39184" y="1065"/>
                      <a:pt x="38624" y="531"/>
                      <a:pt x="37597" y="244"/>
                    </a:cubicBezTo>
                    <a:cubicBezTo>
                      <a:pt x="37017" y="81"/>
                      <a:pt x="36564" y="0"/>
                      <a:pt x="3622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34"/>
              <p:cNvSpPr/>
              <p:nvPr/>
            </p:nvSpPr>
            <p:spPr>
              <a:xfrm>
                <a:off x="3755434" y="2044505"/>
                <a:ext cx="476127" cy="739029"/>
              </a:xfrm>
              <a:custGeom>
                <a:avLst/>
                <a:gdLst/>
                <a:ahLst/>
                <a:cxnLst/>
                <a:rect l="l" t="t" r="r" b="b"/>
                <a:pathLst>
                  <a:path w="24987" h="38784" extrusionOk="0">
                    <a:moveTo>
                      <a:pt x="22347" y="0"/>
                    </a:moveTo>
                    <a:cubicBezTo>
                      <a:pt x="22292" y="0"/>
                      <a:pt x="22239" y="33"/>
                      <a:pt x="22217" y="88"/>
                    </a:cubicBezTo>
                    <a:cubicBezTo>
                      <a:pt x="21838" y="1113"/>
                      <a:pt x="21734" y="2007"/>
                      <a:pt x="21908" y="2745"/>
                    </a:cubicBezTo>
                    <a:cubicBezTo>
                      <a:pt x="22037" y="3298"/>
                      <a:pt x="22322" y="3974"/>
                      <a:pt x="22624" y="4689"/>
                    </a:cubicBezTo>
                    <a:cubicBezTo>
                      <a:pt x="23525" y="6829"/>
                      <a:pt x="24647" y="9489"/>
                      <a:pt x="22717" y="11143"/>
                    </a:cubicBezTo>
                    <a:cubicBezTo>
                      <a:pt x="21595" y="12105"/>
                      <a:pt x="20143" y="12629"/>
                      <a:pt x="18740" y="13136"/>
                    </a:cubicBezTo>
                    <a:cubicBezTo>
                      <a:pt x="16872" y="13812"/>
                      <a:pt x="15105" y="14449"/>
                      <a:pt x="14647" y="16053"/>
                    </a:cubicBezTo>
                    <a:cubicBezTo>
                      <a:pt x="14369" y="17028"/>
                      <a:pt x="14388" y="18575"/>
                      <a:pt x="14410" y="20366"/>
                    </a:cubicBezTo>
                    <a:cubicBezTo>
                      <a:pt x="14449" y="23472"/>
                      <a:pt x="14496" y="27340"/>
                      <a:pt x="12886" y="29513"/>
                    </a:cubicBezTo>
                    <a:cubicBezTo>
                      <a:pt x="11443" y="31460"/>
                      <a:pt x="9206" y="32204"/>
                      <a:pt x="7042" y="32925"/>
                    </a:cubicBezTo>
                    <a:cubicBezTo>
                      <a:pt x="5410" y="33467"/>
                      <a:pt x="3869" y="33979"/>
                      <a:pt x="2714" y="34969"/>
                    </a:cubicBezTo>
                    <a:cubicBezTo>
                      <a:pt x="0" y="37296"/>
                      <a:pt x="360" y="38630"/>
                      <a:pt x="378" y="38684"/>
                    </a:cubicBezTo>
                    <a:cubicBezTo>
                      <a:pt x="395" y="38744"/>
                      <a:pt x="449" y="38783"/>
                      <a:pt x="512" y="38783"/>
                    </a:cubicBezTo>
                    <a:cubicBezTo>
                      <a:pt x="524" y="38783"/>
                      <a:pt x="537" y="38782"/>
                      <a:pt x="550" y="38778"/>
                    </a:cubicBezTo>
                    <a:cubicBezTo>
                      <a:pt x="624" y="38756"/>
                      <a:pt x="667" y="38678"/>
                      <a:pt x="646" y="38604"/>
                    </a:cubicBezTo>
                    <a:cubicBezTo>
                      <a:pt x="643" y="38592"/>
                      <a:pt x="347" y="37367"/>
                      <a:pt x="2897" y="35182"/>
                    </a:cubicBezTo>
                    <a:cubicBezTo>
                      <a:pt x="4009" y="34229"/>
                      <a:pt x="5525" y="33724"/>
                      <a:pt x="7129" y="33190"/>
                    </a:cubicBezTo>
                    <a:cubicBezTo>
                      <a:pt x="9336" y="32457"/>
                      <a:pt x="11615" y="31698"/>
                      <a:pt x="13110" y="29681"/>
                    </a:cubicBezTo>
                    <a:cubicBezTo>
                      <a:pt x="14777" y="27431"/>
                      <a:pt x="14729" y="23510"/>
                      <a:pt x="14690" y="20362"/>
                    </a:cubicBezTo>
                    <a:cubicBezTo>
                      <a:pt x="14668" y="18592"/>
                      <a:pt x="14649" y="17065"/>
                      <a:pt x="14917" y="16131"/>
                    </a:cubicBezTo>
                    <a:cubicBezTo>
                      <a:pt x="15336" y="14665"/>
                      <a:pt x="16958" y="14079"/>
                      <a:pt x="18835" y="13400"/>
                    </a:cubicBezTo>
                    <a:cubicBezTo>
                      <a:pt x="20262" y="12884"/>
                      <a:pt x="21740" y="12352"/>
                      <a:pt x="22901" y="11357"/>
                    </a:cubicBezTo>
                    <a:cubicBezTo>
                      <a:pt x="24986" y="9569"/>
                      <a:pt x="23820" y="6802"/>
                      <a:pt x="22883" y="4581"/>
                    </a:cubicBezTo>
                    <a:cubicBezTo>
                      <a:pt x="22586" y="3877"/>
                      <a:pt x="22306" y="3210"/>
                      <a:pt x="22180" y="2681"/>
                    </a:cubicBezTo>
                    <a:cubicBezTo>
                      <a:pt x="22020" y="1998"/>
                      <a:pt x="22121" y="1158"/>
                      <a:pt x="22481" y="185"/>
                    </a:cubicBezTo>
                    <a:cubicBezTo>
                      <a:pt x="22506" y="114"/>
                      <a:pt x="22468" y="35"/>
                      <a:pt x="22396" y="9"/>
                    </a:cubicBezTo>
                    <a:cubicBezTo>
                      <a:pt x="22380" y="3"/>
                      <a:pt x="22364" y="0"/>
                      <a:pt x="2234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34"/>
              <p:cNvSpPr/>
              <p:nvPr/>
            </p:nvSpPr>
            <p:spPr>
              <a:xfrm>
                <a:off x="4191431" y="1996448"/>
                <a:ext cx="18617" cy="24695"/>
              </a:xfrm>
              <a:custGeom>
                <a:avLst/>
                <a:gdLst/>
                <a:ahLst/>
                <a:cxnLst/>
                <a:rect l="l" t="t" r="r" b="b"/>
                <a:pathLst>
                  <a:path w="977" h="1296" extrusionOk="0">
                    <a:moveTo>
                      <a:pt x="818" y="1"/>
                    </a:moveTo>
                    <a:cubicBezTo>
                      <a:pt x="775" y="1"/>
                      <a:pt x="734" y="20"/>
                      <a:pt x="707" y="56"/>
                    </a:cubicBezTo>
                    <a:cubicBezTo>
                      <a:pt x="694" y="73"/>
                      <a:pt x="402" y="471"/>
                      <a:pt x="53" y="1086"/>
                    </a:cubicBezTo>
                    <a:cubicBezTo>
                      <a:pt x="1" y="1179"/>
                      <a:pt x="68" y="1296"/>
                      <a:pt x="176" y="1296"/>
                    </a:cubicBezTo>
                    <a:cubicBezTo>
                      <a:pt x="227" y="1296"/>
                      <a:pt x="274" y="1268"/>
                      <a:pt x="298" y="1224"/>
                    </a:cubicBezTo>
                    <a:cubicBezTo>
                      <a:pt x="491" y="878"/>
                      <a:pt x="702" y="544"/>
                      <a:pt x="933" y="224"/>
                    </a:cubicBezTo>
                    <a:cubicBezTo>
                      <a:pt x="977" y="161"/>
                      <a:pt x="963" y="73"/>
                      <a:pt x="902" y="28"/>
                    </a:cubicBezTo>
                    <a:cubicBezTo>
                      <a:pt x="877" y="10"/>
                      <a:pt x="847" y="1"/>
                      <a:pt x="81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34"/>
              <p:cNvSpPr/>
              <p:nvPr/>
            </p:nvSpPr>
            <p:spPr>
              <a:xfrm>
                <a:off x="4388670" y="2630732"/>
                <a:ext cx="395296" cy="343219"/>
              </a:xfrm>
              <a:custGeom>
                <a:avLst/>
                <a:gdLst/>
                <a:ahLst/>
                <a:cxnLst/>
                <a:rect l="l" t="t" r="r" b="b"/>
                <a:pathLst>
                  <a:path w="20745" h="18012" extrusionOk="0">
                    <a:moveTo>
                      <a:pt x="5074" y="0"/>
                    </a:moveTo>
                    <a:cubicBezTo>
                      <a:pt x="3271" y="0"/>
                      <a:pt x="0" y="5987"/>
                      <a:pt x="609" y="6838"/>
                    </a:cubicBezTo>
                    <a:cubicBezTo>
                      <a:pt x="1258" y="7749"/>
                      <a:pt x="2817" y="10735"/>
                      <a:pt x="4895" y="11256"/>
                    </a:cubicBezTo>
                    <a:cubicBezTo>
                      <a:pt x="6975" y="11777"/>
                      <a:pt x="17496" y="18012"/>
                      <a:pt x="17496" y="18012"/>
                    </a:cubicBezTo>
                    <a:lnTo>
                      <a:pt x="20744" y="17102"/>
                    </a:lnTo>
                    <a:cubicBezTo>
                      <a:pt x="20744" y="17102"/>
                      <a:pt x="14378" y="12685"/>
                      <a:pt x="11910" y="10606"/>
                    </a:cubicBezTo>
                    <a:cubicBezTo>
                      <a:pt x="9443" y="8527"/>
                      <a:pt x="6065" y="5150"/>
                      <a:pt x="6065" y="5150"/>
                    </a:cubicBezTo>
                    <a:lnTo>
                      <a:pt x="5416" y="84"/>
                    </a:lnTo>
                    <a:cubicBezTo>
                      <a:pt x="5310" y="27"/>
                      <a:pt x="5195" y="0"/>
                      <a:pt x="50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34"/>
              <p:cNvSpPr/>
              <p:nvPr/>
            </p:nvSpPr>
            <p:spPr>
              <a:xfrm>
                <a:off x="4384249" y="2625301"/>
                <a:ext cx="406500" cy="353985"/>
              </a:xfrm>
              <a:custGeom>
                <a:avLst/>
                <a:gdLst/>
                <a:ahLst/>
                <a:cxnLst/>
                <a:rect l="l" t="t" r="r" b="b"/>
                <a:pathLst>
                  <a:path w="21333" h="18577" extrusionOk="0">
                    <a:moveTo>
                      <a:pt x="5320" y="567"/>
                    </a:moveTo>
                    <a:cubicBezTo>
                      <a:pt x="5344" y="567"/>
                      <a:pt x="5367" y="570"/>
                      <a:pt x="5390" y="574"/>
                    </a:cubicBezTo>
                    <a:lnTo>
                      <a:pt x="6018" y="5471"/>
                    </a:lnTo>
                    <a:cubicBezTo>
                      <a:pt x="6026" y="5532"/>
                      <a:pt x="6053" y="5591"/>
                      <a:pt x="6098" y="5634"/>
                    </a:cubicBezTo>
                    <a:cubicBezTo>
                      <a:pt x="6132" y="5668"/>
                      <a:pt x="9513" y="9044"/>
                      <a:pt x="11961" y="11107"/>
                    </a:cubicBezTo>
                    <a:cubicBezTo>
                      <a:pt x="14012" y="12833"/>
                      <a:pt x="18786" y="16198"/>
                      <a:pt x="20327" y="17276"/>
                    </a:cubicBezTo>
                    <a:lnTo>
                      <a:pt x="17768" y="17993"/>
                    </a:lnTo>
                    <a:cubicBezTo>
                      <a:pt x="16608" y="17308"/>
                      <a:pt x="7203" y="11770"/>
                      <a:pt x="5196" y="11268"/>
                    </a:cubicBezTo>
                    <a:cubicBezTo>
                      <a:pt x="3571" y="10861"/>
                      <a:pt x="2207" y="8726"/>
                      <a:pt x="1475" y="7577"/>
                    </a:cubicBezTo>
                    <a:cubicBezTo>
                      <a:pt x="1315" y="7328"/>
                      <a:pt x="1179" y="7115"/>
                      <a:pt x="1070" y="6962"/>
                    </a:cubicBezTo>
                    <a:cubicBezTo>
                      <a:pt x="806" y="6558"/>
                      <a:pt x="2134" y="3419"/>
                      <a:pt x="3858" y="1542"/>
                    </a:cubicBezTo>
                    <a:cubicBezTo>
                      <a:pt x="4440" y="908"/>
                      <a:pt x="4952" y="568"/>
                      <a:pt x="5305" y="568"/>
                    </a:cubicBezTo>
                    <a:cubicBezTo>
                      <a:pt x="5310" y="567"/>
                      <a:pt x="5315" y="567"/>
                      <a:pt x="5320" y="567"/>
                    </a:cubicBezTo>
                    <a:close/>
                    <a:moveTo>
                      <a:pt x="5302" y="1"/>
                    </a:moveTo>
                    <a:cubicBezTo>
                      <a:pt x="4746" y="1"/>
                      <a:pt x="4084" y="433"/>
                      <a:pt x="3326" y="1293"/>
                    </a:cubicBezTo>
                    <a:cubicBezTo>
                      <a:pt x="1870" y="2945"/>
                      <a:pt x="1" y="6431"/>
                      <a:pt x="612" y="7288"/>
                    </a:cubicBezTo>
                    <a:cubicBezTo>
                      <a:pt x="718" y="7436"/>
                      <a:pt x="848" y="7640"/>
                      <a:pt x="1001" y="7880"/>
                    </a:cubicBezTo>
                    <a:cubicBezTo>
                      <a:pt x="1831" y="9178"/>
                      <a:pt x="3218" y="11353"/>
                      <a:pt x="5060" y="11814"/>
                    </a:cubicBezTo>
                    <a:cubicBezTo>
                      <a:pt x="7076" y="12317"/>
                      <a:pt x="17480" y="18476"/>
                      <a:pt x="17585" y="18537"/>
                    </a:cubicBezTo>
                    <a:cubicBezTo>
                      <a:pt x="17629" y="18564"/>
                      <a:pt x="17679" y="18577"/>
                      <a:pt x="17728" y="18577"/>
                    </a:cubicBezTo>
                    <a:cubicBezTo>
                      <a:pt x="17754" y="18577"/>
                      <a:pt x="17781" y="18574"/>
                      <a:pt x="17805" y="18567"/>
                    </a:cubicBezTo>
                    <a:lnTo>
                      <a:pt x="21052" y="17656"/>
                    </a:lnTo>
                    <a:cubicBezTo>
                      <a:pt x="21281" y="17592"/>
                      <a:pt x="21332" y="17292"/>
                      <a:pt x="21137" y="17156"/>
                    </a:cubicBezTo>
                    <a:cubicBezTo>
                      <a:pt x="21074" y="17112"/>
                      <a:pt x="14754" y="12722"/>
                      <a:pt x="12325" y="10676"/>
                    </a:cubicBezTo>
                    <a:cubicBezTo>
                      <a:pt x="10084" y="8790"/>
                      <a:pt x="7054" y="5792"/>
                      <a:pt x="6564" y="5305"/>
                    </a:cubicBezTo>
                    <a:lnTo>
                      <a:pt x="5926" y="333"/>
                    </a:lnTo>
                    <a:cubicBezTo>
                      <a:pt x="5915" y="244"/>
                      <a:pt x="5861" y="164"/>
                      <a:pt x="5781" y="121"/>
                    </a:cubicBezTo>
                    <a:cubicBezTo>
                      <a:pt x="5631" y="41"/>
                      <a:pt x="5471" y="1"/>
                      <a:pt x="5302"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34"/>
              <p:cNvSpPr/>
              <p:nvPr/>
            </p:nvSpPr>
            <p:spPr>
              <a:xfrm>
                <a:off x="4508811" y="4188573"/>
                <a:ext cx="245352" cy="128126"/>
              </a:xfrm>
              <a:custGeom>
                <a:avLst/>
                <a:gdLst/>
                <a:ahLst/>
                <a:cxnLst/>
                <a:rect l="l" t="t" r="r" b="b"/>
                <a:pathLst>
                  <a:path w="12876" h="6724" extrusionOk="0">
                    <a:moveTo>
                      <a:pt x="1681" y="0"/>
                    </a:moveTo>
                    <a:cubicBezTo>
                      <a:pt x="1681" y="0"/>
                      <a:pt x="0" y="3882"/>
                      <a:pt x="1061" y="4534"/>
                    </a:cubicBezTo>
                    <a:cubicBezTo>
                      <a:pt x="1589" y="4860"/>
                      <a:pt x="2199" y="4921"/>
                      <a:pt x="2749" y="4921"/>
                    </a:cubicBezTo>
                    <a:cubicBezTo>
                      <a:pt x="3080" y="4921"/>
                      <a:pt x="3389" y="4899"/>
                      <a:pt x="3645" y="4899"/>
                    </a:cubicBezTo>
                    <a:cubicBezTo>
                      <a:pt x="3815" y="4899"/>
                      <a:pt x="3961" y="4909"/>
                      <a:pt x="4075" y="4941"/>
                    </a:cubicBezTo>
                    <a:cubicBezTo>
                      <a:pt x="4646" y="5105"/>
                      <a:pt x="5543" y="6163"/>
                      <a:pt x="8639" y="6572"/>
                    </a:cubicBezTo>
                    <a:cubicBezTo>
                      <a:pt x="9448" y="6678"/>
                      <a:pt x="10090" y="6723"/>
                      <a:pt x="10602" y="6723"/>
                    </a:cubicBezTo>
                    <a:cubicBezTo>
                      <a:pt x="12048" y="6723"/>
                      <a:pt x="12450" y="6362"/>
                      <a:pt x="12631" y="6002"/>
                    </a:cubicBezTo>
                    <a:cubicBezTo>
                      <a:pt x="12876" y="5512"/>
                      <a:pt x="11328" y="5105"/>
                      <a:pt x="10024" y="4208"/>
                    </a:cubicBezTo>
                    <a:cubicBezTo>
                      <a:pt x="8721" y="3312"/>
                      <a:pt x="5543" y="623"/>
                      <a:pt x="5543" y="623"/>
                    </a:cubicBezTo>
                    <a:cubicBezTo>
                      <a:pt x="4966" y="952"/>
                      <a:pt x="4433" y="1076"/>
                      <a:pt x="3960" y="1076"/>
                    </a:cubicBezTo>
                    <a:cubicBezTo>
                      <a:pt x="2562" y="1076"/>
                      <a:pt x="1681" y="0"/>
                      <a:pt x="16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34"/>
              <p:cNvSpPr/>
              <p:nvPr/>
            </p:nvSpPr>
            <p:spPr>
              <a:xfrm>
                <a:off x="4503228" y="4183200"/>
                <a:ext cx="256366" cy="138854"/>
              </a:xfrm>
              <a:custGeom>
                <a:avLst/>
                <a:gdLst/>
                <a:ahLst/>
                <a:cxnLst/>
                <a:rect l="l" t="t" r="r" b="b"/>
                <a:pathLst>
                  <a:path w="13454" h="7287" extrusionOk="0">
                    <a:moveTo>
                      <a:pt x="2076" y="772"/>
                    </a:moveTo>
                    <a:cubicBezTo>
                      <a:pt x="2481" y="1121"/>
                      <a:pt x="3252" y="1636"/>
                      <a:pt x="4264" y="1636"/>
                    </a:cubicBezTo>
                    <a:cubicBezTo>
                      <a:pt x="4729" y="1636"/>
                      <a:pt x="5245" y="1527"/>
                      <a:pt x="5801" y="1243"/>
                    </a:cubicBezTo>
                    <a:cubicBezTo>
                      <a:pt x="6448" y="1787"/>
                      <a:pt x="9002" y="3928"/>
                      <a:pt x="10158" y="4722"/>
                    </a:cubicBezTo>
                    <a:cubicBezTo>
                      <a:pt x="10672" y="5074"/>
                      <a:pt x="11206" y="5346"/>
                      <a:pt x="11677" y="5585"/>
                    </a:cubicBezTo>
                    <a:cubicBezTo>
                      <a:pt x="12075" y="5786"/>
                      <a:pt x="12617" y="6063"/>
                      <a:pt x="12673" y="6157"/>
                    </a:cubicBezTo>
                    <a:cubicBezTo>
                      <a:pt x="12586" y="6331"/>
                      <a:pt x="12390" y="6724"/>
                      <a:pt x="10903" y="6724"/>
                    </a:cubicBezTo>
                    <a:cubicBezTo>
                      <a:pt x="10413" y="6724"/>
                      <a:pt x="9782" y="6681"/>
                      <a:pt x="8968" y="6574"/>
                    </a:cubicBezTo>
                    <a:cubicBezTo>
                      <a:pt x="6737" y="6281"/>
                      <a:pt x="5687" y="5645"/>
                      <a:pt x="5060" y="5266"/>
                    </a:cubicBezTo>
                    <a:cubicBezTo>
                      <a:pt x="4821" y="5121"/>
                      <a:pt x="4631" y="5006"/>
                      <a:pt x="4446" y="4953"/>
                    </a:cubicBezTo>
                    <a:cubicBezTo>
                      <a:pt x="4301" y="4913"/>
                      <a:pt x="4129" y="4899"/>
                      <a:pt x="3937" y="4899"/>
                    </a:cubicBezTo>
                    <a:cubicBezTo>
                      <a:pt x="3813" y="4899"/>
                      <a:pt x="3679" y="4905"/>
                      <a:pt x="3537" y="4910"/>
                    </a:cubicBezTo>
                    <a:cubicBezTo>
                      <a:pt x="3379" y="4916"/>
                      <a:pt x="3212" y="4922"/>
                      <a:pt x="3040" y="4922"/>
                    </a:cubicBezTo>
                    <a:cubicBezTo>
                      <a:pt x="2526" y="4922"/>
                      <a:pt x="1969" y="4865"/>
                      <a:pt x="1501" y="4577"/>
                    </a:cubicBezTo>
                    <a:cubicBezTo>
                      <a:pt x="967" y="4249"/>
                      <a:pt x="1492" y="2241"/>
                      <a:pt x="2076" y="772"/>
                    </a:cubicBezTo>
                    <a:close/>
                    <a:moveTo>
                      <a:pt x="1977" y="0"/>
                    </a:moveTo>
                    <a:cubicBezTo>
                      <a:pt x="1963" y="0"/>
                      <a:pt x="1949" y="1"/>
                      <a:pt x="1936" y="3"/>
                    </a:cubicBezTo>
                    <a:cubicBezTo>
                      <a:pt x="1838" y="17"/>
                      <a:pt x="1756" y="81"/>
                      <a:pt x="1717" y="170"/>
                    </a:cubicBezTo>
                    <a:cubicBezTo>
                      <a:pt x="1419" y="855"/>
                      <a:pt x="0" y="4313"/>
                      <a:pt x="1206" y="5056"/>
                    </a:cubicBezTo>
                    <a:cubicBezTo>
                      <a:pt x="1796" y="5419"/>
                      <a:pt x="2469" y="5484"/>
                      <a:pt x="3052" y="5484"/>
                    </a:cubicBezTo>
                    <a:cubicBezTo>
                      <a:pt x="3231" y="5484"/>
                      <a:pt x="3401" y="5478"/>
                      <a:pt x="3557" y="5473"/>
                    </a:cubicBezTo>
                    <a:cubicBezTo>
                      <a:pt x="3690" y="5467"/>
                      <a:pt x="3820" y="5463"/>
                      <a:pt x="3937" y="5463"/>
                    </a:cubicBezTo>
                    <a:cubicBezTo>
                      <a:pt x="4082" y="5463"/>
                      <a:pt x="4207" y="5470"/>
                      <a:pt x="4291" y="5495"/>
                    </a:cubicBezTo>
                    <a:cubicBezTo>
                      <a:pt x="4405" y="5527"/>
                      <a:pt x="4565" y="5623"/>
                      <a:pt x="4769" y="5747"/>
                    </a:cubicBezTo>
                    <a:cubicBezTo>
                      <a:pt x="5435" y="6149"/>
                      <a:pt x="6547" y="6822"/>
                      <a:pt x="8895" y="7132"/>
                    </a:cubicBezTo>
                    <a:cubicBezTo>
                      <a:pt x="9712" y="7240"/>
                      <a:pt x="10370" y="7287"/>
                      <a:pt x="10902" y="7287"/>
                    </a:cubicBezTo>
                    <a:cubicBezTo>
                      <a:pt x="12472" y="7287"/>
                      <a:pt x="12941" y="6877"/>
                      <a:pt x="13177" y="6409"/>
                    </a:cubicBezTo>
                    <a:cubicBezTo>
                      <a:pt x="13453" y="5856"/>
                      <a:pt x="12782" y="5516"/>
                      <a:pt x="11932" y="5085"/>
                    </a:cubicBezTo>
                    <a:cubicBezTo>
                      <a:pt x="11477" y="4853"/>
                      <a:pt x="10959" y="4590"/>
                      <a:pt x="10476" y="4259"/>
                    </a:cubicBezTo>
                    <a:cubicBezTo>
                      <a:pt x="9200" y="3381"/>
                      <a:pt x="6049" y="717"/>
                      <a:pt x="6018" y="690"/>
                    </a:cubicBezTo>
                    <a:cubicBezTo>
                      <a:pt x="5966" y="647"/>
                      <a:pt x="5901" y="624"/>
                      <a:pt x="5836" y="624"/>
                    </a:cubicBezTo>
                    <a:cubicBezTo>
                      <a:pt x="5788" y="624"/>
                      <a:pt x="5740" y="636"/>
                      <a:pt x="5697" y="661"/>
                    </a:cubicBezTo>
                    <a:cubicBezTo>
                      <a:pt x="5168" y="964"/>
                      <a:pt x="4681" y="1077"/>
                      <a:pt x="4250" y="1077"/>
                    </a:cubicBezTo>
                    <a:cubicBezTo>
                      <a:pt x="3017" y="1077"/>
                      <a:pt x="2236" y="154"/>
                      <a:pt x="2192" y="103"/>
                    </a:cubicBezTo>
                    <a:cubicBezTo>
                      <a:pt x="2139" y="38"/>
                      <a:pt x="2059" y="0"/>
                      <a:pt x="1977"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34"/>
              <p:cNvSpPr/>
              <p:nvPr/>
            </p:nvSpPr>
            <p:spPr>
              <a:xfrm>
                <a:off x="4521483" y="4255837"/>
                <a:ext cx="228431" cy="60843"/>
              </a:xfrm>
              <a:custGeom>
                <a:avLst/>
                <a:gdLst/>
                <a:ahLst/>
                <a:cxnLst/>
                <a:rect l="l" t="t" r="r" b="b"/>
                <a:pathLst>
                  <a:path w="11988" h="3193" extrusionOk="0">
                    <a:moveTo>
                      <a:pt x="1" y="1"/>
                    </a:moveTo>
                    <a:lnTo>
                      <a:pt x="1" y="1"/>
                    </a:lnTo>
                    <a:cubicBezTo>
                      <a:pt x="11" y="457"/>
                      <a:pt x="117" y="834"/>
                      <a:pt x="396" y="1003"/>
                    </a:cubicBezTo>
                    <a:cubicBezTo>
                      <a:pt x="926" y="1329"/>
                      <a:pt x="1538" y="1390"/>
                      <a:pt x="2089" y="1390"/>
                    </a:cubicBezTo>
                    <a:cubicBezTo>
                      <a:pt x="2417" y="1390"/>
                      <a:pt x="2723" y="1369"/>
                      <a:pt x="2977" y="1369"/>
                    </a:cubicBezTo>
                    <a:cubicBezTo>
                      <a:pt x="3148" y="1369"/>
                      <a:pt x="3296" y="1378"/>
                      <a:pt x="3410" y="1411"/>
                    </a:cubicBezTo>
                    <a:cubicBezTo>
                      <a:pt x="3981" y="1573"/>
                      <a:pt x="4878" y="2633"/>
                      <a:pt x="7974" y="3040"/>
                    </a:cubicBezTo>
                    <a:cubicBezTo>
                      <a:pt x="8784" y="3147"/>
                      <a:pt x="9427" y="3192"/>
                      <a:pt x="9940" y="3192"/>
                    </a:cubicBezTo>
                    <a:cubicBezTo>
                      <a:pt x="11384" y="3192"/>
                      <a:pt x="11786" y="2832"/>
                      <a:pt x="11967" y="2472"/>
                    </a:cubicBezTo>
                    <a:cubicBezTo>
                      <a:pt x="11977" y="2447"/>
                      <a:pt x="11985" y="2422"/>
                      <a:pt x="11988" y="2396"/>
                    </a:cubicBezTo>
                    <a:lnTo>
                      <a:pt x="11988" y="2396"/>
                    </a:lnTo>
                    <a:cubicBezTo>
                      <a:pt x="11557" y="2454"/>
                      <a:pt x="11130" y="2480"/>
                      <a:pt x="10710" y="2480"/>
                    </a:cubicBezTo>
                    <a:cubicBezTo>
                      <a:pt x="9291" y="2480"/>
                      <a:pt x="7936" y="2190"/>
                      <a:pt x="6676" y="1893"/>
                    </a:cubicBezTo>
                    <a:cubicBezTo>
                      <a:pt x="4670" y="1421"/>
                      <a:pt x="4081" y="360"/>
                      <a:pt x="2195" y="360"/>
                    </a:cubicBezTo>
                    <a:cubicBezTo>
                      <a:pt x="1242" y="360"/>
                      <a:pt x="501" y="179"/>
                      <a:pt x="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34"/>
              <p:cNvSpPr/>
              <p:nvPr/>
            </p:nvSpPr>
            <p:spPr>
              <a:xfrm>
                <a:off x="4516052" y="4250483"/>
                <a:ext cx="239426" cy="71571"/>
              </a:xfrm>
              <a:custGeom>
                <a:avLst/>
                <a:gdLst/>
                <a:ahLst/>
                <a:cxnLst/>
                <a:rect l="l" t="t" r="r" b="b"/>
                <a:pathLst>
                  <a:path w="12565" h="3756" extrusionOk="0">
                    <a:moveTo>
                      <a:pt x="612" y="679"/>
                    </a:moveTo>
                    <a:cubicBezTo>
                      <a:pt x="1196" y="841"/>
                      <a:pt x="1821" y="922"/>
                      <a:pt x="2480" y="922"/>
                    </a:cubicBezTo>
                    <a:cubicBezTo>
                      <a:pt x="3481" y="922"/>
                      <a:pt x="4092" y="1242"/>
                      <a:pt x="4801" y="1612"/>
                    </a:cubicBezTo>
                    <a:cubicBezTo>
                      <a:pt x="5359" y="1904"/>
                      <a:pt x="5994" y="2235"/>
                      <a:pt x="6895" y="2446"/>
                    </a:cubicBezTo>
                    <a:cubicBezTo>
                      <a:pt x="8194" y="2753"/>
                      <a:pt x="9561" y="3041"/>
                      <a:pt x="10990" y="3041"/>
                    </a:cubicBezTo>
                    <a:cubicBezTo>
                      <a:pt x="11164" y="3041"/>
                      <a:pt x="11338" y="3037"/>
                      <a:pt x="11514" y="3028"/>
                    </a:cubicBezTo>
                    <a:lnTo>
                      <a:pt x="11514" y="3028"/>
                    </a:lnTo>
                    <a:cubicBezTo>
                      <a:pt x="11258" y="3122"/>
                      <a:pt x="10860" y="3193"/>
                      <a:pt x="10231" y="3193"/>
                    </a:cubicBezTo>
                    <a:cubicBezTo>
                      <a:pt x="9740" y="3193"/>
                      <a:pt x="9109" y="3150"/>
                      <a:pt x="8295" y="3043"/>
                    </a:cubicBezTo>
                    <a:cubicBezTo>
                      <a:pt x="6064" y="2750"/>
                      <a:pt x="5014" y="2114"/>
                      <a:pt x="4387" y="1735"/>
                    </a:cubicBezTo>
                    <a:cubicBezTo>
                      <a:pt x="4148" y="1590"/>
                      <a:pt x="3958" y="1475"/>
                      <a:pt x="3773" y="1422"/>
                    </a:cubicBezTo>
                    <a:cubicBezTo>
                      <a:pt x="3628" y="1382"/>
                      <a:pt x="3456" y="1368"/>
                      <a:pt x="3264" y="1368"/>
                    </a:cubicBezTo>
                    <a:cubicBezTo>
                      <a:pt x="3140" y="1368"/>
                      <a:pt x="3006" y="1374"/>
                      <a:pt x="2864" y="1379"/>
                    </a:cubicBezTo>
                    <a:cubicBezTo>
                      <a:pt x="2706" y="1385"/>
                      <a:pt x="2538" y="1391"/>
                      <a:pt x="2366" y="1391"/>
                    </a:cubicBezTo>
                    <a:cubicBezTo>
                      <a:pt x="1852" y="1391"/>
                      <a:pt x="1296" y="1334"/>
                      <a:pt x="828" y="1046"/>
                    </a:cubicBezTo>
                    <a:cubicBezTo>
                      <a:pt x="716" y="976"/>
                      <a:pt x="650" y="838"/>
                      <a:pt x="612" y="679"/>
                    </a:cubicBezTo>
                    <a:close/>
                    <a:moveTo>
                      <a:pt x="286" y="0"/>
                    </a:moveTo>
                    <a:cubicBezTo>
                      <a:pt x="134" y="0"/>
                      <a:pt x="0" y="124"/>
                      <a:pt x="4" y="288"/>
                    </a:cubicBezTo>
                    <a:cubicBezTo>
                      <a:pt x="19" y="900"/>
                      <a:pt x="197" y="1316"/>
                      <a:pt x="533" y="1525"/>
                    </a:cubicBezTo>
                    <a:cubicBezTo>
                      <a:pt x="1123" y="1888"/>
                      <a:pt x="1796" y="1953"/>
                      <a:pt x="2379" y="1953"/>
                    </a:cubicBezTo>
                    <a:cubicBezTo>
                      <a:pt x="2558" y="1953"/>
                      <a:pt x="2728" y="1947"/>
                      <a:pt x="2884" y="1942"/>
                    </a:cubicBezTo>
                    <a:cubicBezTo>
                      <a:pt x="3017" y="1936"/>
                      <a:pt x="3147" y="1932"/>
                      <a:pt x="3264" y="1932"/>
                    </a:cubicBezTo>
                    <a:cubicBezTo>
                      <a:pt x="3409" y="1932"/>
                      <a:pt x="3534" y="1939"/>
                      <a:pt x="3618" y="1964"/>
                    </a:cubicBezTo>
                    <a:cubicBezTo>
                      <a:pt x="3732" y="1996"/>
                      <a:pt x="3892" y="2092"/>
                      <a:pt x="4096" y="2216"/>
                    </a:cubicBezTo>
                    <a:cubicBezTo>
                      <a:pt x="4762" y="2618"/>
                      <a:pt x="5874" y="3291"/>
                      <a:pt x="8222" y="3601"/>
                    </a:cubicBezTo>
                    <a:cubicBezTo>
                      <a:pt x="9039" y="3709"/>
                      <a:pt x="9697" y="3756"/>
                      <a:pt x="10229" y="3756"/>
                    </a:cubicBezTo>
                    <a:cubicBezTo>
                      <a:pt x="11799" y="3756"/>
                      <a:pt x="12268" y="3346"/>
                      <a:pt x="12504" y="2879"/>
                    </a:cubicBezTo>
                    <a:cubicBezTo>
                      <a:pt x="12529" y="2827"/>
                      <a:pt x="12545" y="2772"/>
                      <a:pt x="12553" y="2715"/>
                    </a:cubicBezTo>
                    <a:cubicBezTo>
                      <a:pt x="12564" y="2627"/>
                      <a:pt x="12535" y="2540"/>
                      <a:pt x="12472" y="2478"/>
                    </a:cubicBezTo>
                    <a:cubicBezTo>
                      <a:pt x="12418" y="2425"/>
                      <a:pt x="12346" y="2396"/>
                      <a:pt x="12270" y="2396"/>
                    </a:cubicBezTo>
                    <a:cubicBezTo>
                      <a:pt x="12259" y="2396"/>
                      <a:pt x="12248" y="2397"/>
                      <a:pt x="12236" y="2398"/>
                    </a:cubicBezTo>
                    <a:cubicBezTo>
                      <a:pt x="11822" y="2454"/>
                      <a:pt x="11410" y="2479"/>
                      <a:pt x="11003" y="2479"/>
                    </a:cubicBezTo>
                    <a:cubicBezTo>
                      <a:pt x="9627" y="2479"/>
                      <a:pt x="8293" y="2199"/>
                      <a:pt x="7025" y="1899"/>
                    </a:cubicBezTo>
                    <a:cubicBezTo>
                      <a:pt x="6192" y="1704"/>
                      <a:pt x="5618" y="1403"/>
                      <a:pt x="5062" y="1115"/>
                    </a:cubicBezTo>
                    <a:cubicBezTo>
                      <a:pt x="4321" y="727"/>
                      <a:pt x="3620" y="361"/>
                      <a:pt x="2482" y="361"/>
                    </a:cubicBezTo>
                    <a:cubicBezTo>
                      <a:pt x="1540" y="361"/>
                      <a:pt x="819" y="174"/>
                      <a:pt x="380" y="16"/>
                    </a:cubicBezTo>
                    <a:cubicBezTo>
                      <a:pt x="349" y="5"/>
                      <a:pt x="317" y="0"/>
                      <a:pt x="286"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34"/>
              <p:cNvSpPr/>
              <p:nvPr/>
            </p:nvSpPr>
            <p:spPr>
              <a:xfrm>
                <a:off x="3818982" y="2130728"/>
                <a:ext cx="867593" cy="2102071"/>
              </a:xfrm>
              <a:custGeom>
                <a:avLst/>
                <a:gdLst/>
                <a:ahLst/>
                <a:cxnLst/>
                <a:rect l="l" t="t" r="r" b="b"/>
                <a:pathLst>
                  <a:path w="45531" h="110316" extrusionOk="0">
                    <a:moveTo>
                      <a:pt x="25090" y="1"/>
                    </a:moveTo>
                    <a:cubicBezTo>
                      <a:pt x="25090" y="1"/>
                      <a:pt x="25704" y="4124"/>
                      <a:pt x="24915" y="5791"/>
                    </a:cubicBezTo>
                    <a:cubicBezTo>
                      <a:pt x="24125" y="7458"/>
                      <a:pt x="21670" y="7631"/>
                      <a:pt x="19564" y="7984"/>
                    </a:cubicBezTo>
                    <a:cubicBezTo>
                      <a:pt x="17458" y="8336"/>
                      <a:pt x="12634" y="10176"/>
                      <a:pt x="13160" y="14913"/>
                    </a:cubicBezTo>
                    <a:cubicBezTo>
                      <a:pt x="13687" y="19650"/>
                      <a:pt x="19739" y="29915"/>
                      <a:pt x="19739" y="32810"/>
                    </a:cubicBezTo>
                    <a:cubicBezTo>
                      <a:pt x="19739" y="35705"/>
                      <a:pt x="17897" y="37196"/>
                      <a:pt x="15879" y="42811"/>
                    </a:cubicBezTo>
                    <a:cubicBezTo>
                      <a:pt x="13862" y="48426"/>
                      <a:pt x="14124" y="58864"/>
                      <a:pt x="14738" y="65620"/>
                    </a:cubicBezTo>
                    <a:cubicBezTo>
                      <a:pt x="15352" y="72374"/>
                      <a:pt x="17371" y="78778"/>
                      <a:pt x="17371" y="78778"/>
                    </a:cubicBezTo>
                    <a:cubicBezTo>
                      <a:pt x="17371" y="78778"/>
                      <a:pt x="12282" y="86936"/>
                      <a:pt x="10090" y="90445"/>
                    </a:cubicBezTo>
                    <a:cubicBezTo>
                      <a:pt x="7897" y="93956"/>
                      <a:pt x="1" y="109219"/>
                      <a:pt x="1" y="109219"/>
                    </a:cubicBezTo>
                    <a:cubicBezTo>
                      <a:pt x="1" y="109219"/>
                      <a:pt x="1" y="109745"/>
                      <a:pt x="1229" y="110097"/>
                    </a:cubicBezTo>
                    <a:cubicBezTo>
                      <a:pt x="1841" y="110272"/>
                      <a:pt x="2498" y="110316"/>
                      <a:pt x="3002" y="110316"/>
                    </a:cubicBezTo>
                    <a:cubicBezTo>
                      <a:pt x="3509" y="110316"/>
                      <a:pt x="3861" y="110272"/>
                      <a:pt x="3861" y="110272"/>
                    </a:cubicBezTo>
                    <a:cubicBezTo>
                      <a:pt x="3861" y="110272"/>
                      <a:pt x="18950" y="92112"/>
                      <a:pt x="21756" y="89042"/>
                    </a:cubicBezTo>
                    <a:cubicBezTo>
                      <a:pt x="24564" y="85972"/>
                      <a:pt x="27196" y="80621"/>
                      <a:pt x="27546" y="78164"/>
                    </a:cubicBezTo>
                    <a:cubicBezTo>
                      <a:pt x="27898" y="75706"/>
                      <a:pt x="27459" y="60707"/>
                      <a:pt x="27459" y="60706"/>
                    </a:cubicBezTo>
                    <a:lnTo>
                      <a:pt x="27459" y="60706"/>
                    </a:lnTo>
                    <a:cubicBezTo>
                      <a:pt x="27459" y="60706"/>
                      <a:pt x="30618" y="68251"/>
                      <a:pt x="33074" y="72111"/>
                    </a:cubicBezTo>
                    <a:cubicBezTo>
                      <a:pt x="35532" y="75972"/>
                      <a:pt x="37191" y="79392"/>
                      <a:pt x="37191" y="79392"/>
                    </a:cubicBezTo>
                    <a:cubicBezTo>
                      <a:pt x="37191" y="79392"/>
                      <a:pt x="36583" y="84568"/>
                      <a:pt x="37197" y="88955"/>
                    </a:cubicBezTo>
                    <a:cubicBezTo>
                      <a:pt x="37811" y="93340"/>
                      <a:pt x="37293" y="107423"/>
                      <a:pt x="37907" y="108564"/>
                    </a:cubicBezTo>
                    <a:cubicBezTo>
                      <a:pt x="38185" y="109079"/>
                      <a:pt x="38821" y="109264"/>
                      <a:pt x="39484" y="109264"/>
                    </a:cubicBezTo>
                    <a:cubicBezTo>
                      <a:pt x="40288" y="109264"/>
                      <a:pt x="41132" y="108991"/>
                      <a:pt x="41421" y="108702"/>
                    </a:cubicBezTo>
                    <a:cubicBezTo>
                      <a:pt x="41947" y="108176"/>
                      <a:pt x="42198" y="104746"/>
                      <a:pt x="42198" y="104746"/>
                    </a:cubicBezTo>
                    <a:cubicBezTo>
                      <a:pt x="42198" y="104746"/>
                      <a:pt x="43250" y="94043"/>
                      <a:pt x="43864" y="89042"/>
                    </a:cubicBezTo>
                    <a:cubicBezTo>
                      <a:pt x="44479" y="84043"/>
                      <a:pt x="45531" y="79743"/>
                      <a:pt x="45181" y="78603"/>
                    </a:cubicBezTo>
                    <a:cubicBezTo>
                      <a:pt x="44829" y="77462"/>
                      <a:pt x="42636" y="65270"/>
                      <a:pt x="40969" y="59479"/>
                    </a:cubicBezTo>
                    <a:cubicBezTo>
                      <a:pt x="39302" y="53689"/>
                      <a:pt x="34215" y="42900"/>
                      <a:pt x="33074" y="40092"/>
                    </a:cubicBezTo>
                    <a:cubicBezTo>
                      <a:pt x="31934" y="37285"/>
                      <a:pt x="31320" y="34741"/>
                      <a:pt x="31495" y="33863"/>
                    </a:cubicBezTo>
                    <a:cubicBezTo>
                      <a:pt x="31670" y="32987"/>
                      <a:pt x="35091" y="27723"/>
                      <a:pt x="35969" y="26319"/>
                    </a:cubicBezTo>
                    <a:cubicBezTo>
                      <a:pt x="36846" y="24915"/>
                      <a:pt x="37197" y="22372"/>
                      <a:pt x="36144" y="20091"/>
                    </a:cubicBezTo>
                    <a:cubicBezTo>
                      <a:pt x="35091" y="17810"/>
                      <a:pt x="36144" y="14740"/>
                      <a:pt x="35969" y="12898"/>
                    </a:cubicBezTo>
                    <a:cubicBezTo>
                      <a:pt x="35793" y="11054"/>
                      <a:pt x="33074" y="10265"/>
                      <a:pt x="31670" y="9564"/>
                    </a:cubicBezTo>
                    <a:cubicBezTo>
                      <a:pt x="30267" y="8862"/>
                      <a:pt x="29740" y="7281"/>
                      <a:pt x="29740" y="5967"/>
                    </a:cubicBezTo>
                    <a:cubicBezTo>
                      <a:pt x="29740" y="4652"/>
                      <a:pt x="30529" y="2808"/>
                      <a:pt x="30529" y="2808"/>
                    </a:cubicBezTo>
                    <a:cubicBezTo>
                      <a:pt x="30529" y="2808"/>
                      <a:pt x="26231" y="1"/>
                      <a:pt x="250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34"/>
              <p:cNvSpPr/>
              <p:nvPr/>
            </p:nvSpPr>
            <p:spPr>
              <a:xfrm>
                <a:off x="3813647" y="2125393"/>
                <a:ext cx="875825" cy="2112780"/>
              </a:xfrm>
              <a:custGeom>
                <a:avLst/>
                <a:gdLst/>
                <a:ahLst/>
                <a:cxnLst/>
                <a:rect l="l" t="t" r="r" b="b"/>
                <a:pathLst>
                  <a:path w="45963" h="110878" extrusionOk="0">
                    <a:moveTo>
                      <a:pt x="25697" y="619"/>
                    </a:moveTo>
                    <a:lnTo>
                      <a:pt x="25697" y="619"/>
                    </a:lnTo>
                    <a:cubicBezTo>
                      <a:pt x="26709" y="908"/>
                      <a:pt x="28945" y="2219"/>
                      <a:pt x="30460" y="3196"/>
                    </a:cubicBezTo>
                    <a:cubicBezTo>
                      <a:pt x="30248" y="3736"/>
                      <a:pt x="29737" y="5146"/>
                      <a:pt x="29737" y="6246"/>
                    </a:cubicBezTo>
                    <a:cubicBezTo>
                      <a:pt x="29737" y="7602"/>
                      <a:pt x="30285" y="9325"/>
                      <a:pt x="31823" y="10093"/>
                    </a:cubicBezTo>
                    <a:cubicBezTo>
                      <a:pt x="32084" y="10224"/>
                      <a:pt x="32390" y="10359"/>
                      <a:pt x="32718" y="10502"/>
                    </a:cubicBezTo>
                    <a:cubicBezTo>
                      <a:pt x="34110" y="11108"/>
                      <a:pt x="35839" y="11864"/>
                      <a:pt x="35968" y="13203"/>
                    </a:cubicBezTo>
                    <a:cubicBezTo>
                      <a:pt x="36026" y="13820"/>
                      <a:pt x="35937" y="14611"/>
                      <a:pt x="35842" y="15450"/>
                    </a:cubicBezTo>
                    <a:cubicBezTo>
                      <a:pt x="35658" y="17084"/>
                      <a:pt x="35451" y="18936"/>
                      <a:pt x="36167" y="20488"/>
                    </a:cubicBezTo>
                    <a:cubicBezTo>
                      <a:pt x="37209" y="22742"/>
                      <a:pt x="36815" y="25159"/>
                      <a:pt x="36008" y="26448"/>
                    </a:cubicBezTo>
                    <a:cubicBezTo>
                      <a:pt x="35864" y="26680"/>
                      <a:pt x="35651" y="27016"/>
                      <a:pt x="35394" y="27418"/>
                    </a:cubicBezTo>
                    <a:cubicBezTo>
                      <a:pt x="33584" y="30265"/>
                      <a:pt x="31642" y="33363"/>
                      <a:pt x="31497" y="34086"/>
                    </a:cubicBezTo>
                    <a:cubicBezTo>
                      <a:pt x="31303" y="35059"/>
                      <a:pt x="31958" y="37687"/>
                      <a:pt x="33092" y="40476"/>
                    </a:cubicBezTo>
                    <a:cubicBezTo>
                      <a:pt x="33383" y="41192"/>
                      <a:pt x="33923" y="42408"/>
                      <a:pt x="34605" y="43947"/>
                    </a:cubicBezTo>
                    <a:cubicBezTo>
                      <a:pt x="36649" y="48560"/>
                      <a:pt x="39738" y="55531"/>
                      <a:pt x="40977" y="59835"/>
                    </a:cubicBezTo>
                    <a:cubicBezTo>
                      <a:pt x="42093" y="63707"/>
                      <a:pt x="43435" y="70406"/>
                      <a:pt x="44322" y="74838"/>
                    </a:cubicBezTo>
                    <a:cubicBezTo>
                      <a:pt x="44756" y="77007"/>
                      <a:pt x="45070" y="78576"/>
                      <a:pt x="45189" y="78964"/>
                    </a:cubicBezTo>
                    <a:cubicBezTo>
                      <a:pt x="45386" y="79602"/>
                      <a:pt x="45054" y="81609"/>
                      <a:pt x="44669" y="83932"/>
                    </a:cubicBezTo>
                    <a:cubicBezTo>
                      <a:pt x="44403" y="85533"/>
                      <a:pt x="44101" y="87349"/>
                      <a:pt x="43864" y="89287"/>
                    </a:cubicBezTo>
                    <a:cubicBezTo>
                      <a:pt x="43257" y="94233"/>
                      <a:pt x="42207" y="104890"/>
                      <a:pt x="42197" y="105004"/>
                    </a:cubicBezTo>
                    <a:cubicBezTo>
                      <a:pt x="42076" y="106639"/>
                      <a:pt x="41784" y="108498"/>
                      <a:pt x="41501" y="108783"/>
                    </a:cubicBezTo>
                    <a:cubicBezTo>
                      <a:pt x="41278" y="109004"/>
                      <a:pt x="40505" y="109262"/>
                      <a:pt x="39761" y="109262"/>
                    </a:cubicBezTo>
                    <a:cubicBezTo>
                      <a:pt x="39623" y="109262"/>
                      <a:pt x="39486" y="109253"/>
                      <a:pt x="39354" y="109233"/>
                    </a:cubicBezTo>
                    <a:cubicBezTo>
                      <a:pt x="39038" y="109187"/>
                      <a:pt x="38621" y="109058"/>
                      <a:pt x="38434" y="108710"/>
                    </a:cubicBezTo>
                    <a:cubicBezTo>
                      <a:pt x="38157" y="108196"/>
                      <a:pt x="38132" y="103924"/>
                      <a:pt x="38112" y="100156"/>
                    </a:cubicBezTo>
                    <a:cubicBezTo>
                      <a:pt x="38088" y="96047"/>
                      <a:pt x="38062" y="91389"/>
                      <a:pt x="37754" y="89195"/>
                    </a:cubicBezTo>
                    <a:cubicBezTo>
                      <a:pt x="37152" y="84896"/>
                      <a:pt x="37743" y="79755"/>
                      <a:pt x="37748" y="79704"/>
                    </a:cubicBezTo>
                    <a:cubicBezTo>
                      <a:pt x="37756" y="79651"/>
                      <a:pt x="37747" y="79597"/>
                      <a:pt x="37722" y="79548"/>
                    </a:cubicBezTo>
                    <a:cubicBezTo>
                      <a:pt x="37706" y="79514"/>
                      <a:pt x="36027" y="76068"/>
                      <a:pt x="33590" y="72239"/>
                    </a:cubicBezTo>
                    <a:cubicBezTo>
                      <a:pt x="31175" y="68445"/>
                      <a:pt x="28029" y="60952"/>
                      <a:pt x="27999" y="60878"/>
                    </a:cubicBezTo>
                    <a:cubicBezTo>
                      <a:pt x="27953" y="60772"/>
                      <a:pt x="27850" y="60705"/>
                      <a:pt x="27739" y="60705"/>
                    </a:cubicBezTo>
                    <a:cubicBezTo>
                      <a:pt x="27720" y="60705"/>
                      <a:pt x="27699" y="60707"/>
                      <a:pt x="27679" y="60712"/>
                    </a:cubicBezTo>
                    <a:cubicBezTo>
                      <a:pt x="27546" y="60741"/>
                      <a:pt x="27453" y="60859"/>
                      <a:pt x="27458" y="60995"/>
                    </a:cubicBezTo>
                    <a:cubicBezTo>
                      <a:pt x="27463" y="61145"/>
                      <a:pt x="27892" y="75999"/>
                      <a:pt x="27549" y="78404"/>
                    </a:cubicBezTo>
                    <a:cubicBezTo>
                      <a:pt x="27205" y="80805"/>
                      <a:pt x="24579" y="86127"/>
                      <a:pt x="21829" y="89133"/>
                    </a:cubicBezTo>
                    <a:cubicBezTo>
                      <a:pt x="19152" y="92063"/>
                      <a:pt x="5143" y="108907"/>
                      <a:pt x="3998" y="110283"/>
                    </a:cubicBezTo>
                    <a:cubicBezTo>
                      <a:pt x="3861" y="110296"/>
                      <a:pt x="3604" y="110314"/>
                      <a:pt x="3282" y="110314"/>
                    </a:cubicBezTo>
                    <a:cubicBezTo>
                      <a:pt x="2798" y="110314"/>
                      <a:pt x="2169" y="110272"/>
                      <a:pt x="1586" y="110107"/>
                    </a:cubicBezTo>
                    <a:cubicBezTo>
                      <a:pt x="835" y="109891"/>
                      <a:pt x="632" y="109628"/>
                      <a:pt x="580" y="109534"/>
                    </a:cubicBezTo>
                    <a:cubicBezTo>
                      <a:pt x="1249" y="108243"/>
                      <a:pt x="8535" y="94192"/>
                      <a:pt x="10606" y="90874"/>
                    </a:cubicBezTo>
                    <a:cubicBezTo>
                      <a:pt x="12799" y="87365"/>
                      <a:pt x="17887" y="79207"/>
                      <a:pt x="17887" y="79207"/>
                    </a:cubicBezTo>
                    <a:cubicBezTo>
                      <a:pt x="17931" y="79137"/>
                      <a:pt x="17943" y="79050"/>
                      <a:pt x="17918" y="78973"/>
                    </a:cubicBezTo>
                    <a:cubicBezTo>
                      <a:pt x="17897" y="78909"/>
                      <a:pt x="15902" y="72521"/>
                      <a:pt x="15297" y="65873"/>
                    </a:cubicBezTo>
                    <a:cubicBezTo>
                      <a:pt x="14611" y="58327"/>
                      <a:pt x="14546" y="48404"/>
                      <a:pt x="16423" y="43186"/>
                    </a:cubicBezTo>
                    <a:cubicBezTo>
                      <a:pt x="17279" y="40801"/>
                      <a:pt x="18106" y="39163"/>
                      <a:pt x="18769" y="37845"/>
                    </a:cubicBezTo>
                    <a:cubicBezTo>
                      <a:pt x="19658" y="36086"/>
                      <a:pt x="20299" y="34814"/>
                      <a:pt x="20299" y="33089"/>
                    </a:cubicBezTo>
                    <a:cubicBezTo>
                      <a:pt x="20299" y="31656"/>
                      <a:pt x="18968" y="28694"/>
                      <a:pt x="17428" y="25264"/>
                    </a:cubicBezTo>
                    <a:cubicBezTo>
                      <a:pt x="15816" y="21676"/>
                      <a:pt x="13990" y="17610"/>
                      <a:pt x="13717" y="15163"/>
                    </a:cubicBezTo>
                    <a:cubicBezTo>
                      <a:pt x="13235" y="10819"/>
                      <a:pt x="17543" y="8931"/>
                      <a:pt x="19888" y="8540"/>
                    </a:cubicBezTo>
                    <a:cubicBezTo>
                      <a:pt x="20132" y="8499"/>
                      <a:pt x="20380" y="8461"/>
                      <a:pt x="20629" y="8423"/>
                    </a:cubicBezTo>
                    <a:cubicBezTo>
                      <a:pt x="22624" y="8116"/>
                      <a:pt x="24686" y="7798"/>
                      <a:pt x="25448" y="6190"/>
                    </a:cubicBezTo>
                    <a:cubicBezTo>
                      <a:pt x="26129" y="4754"/>
                      <a:pt x="25830" y="1697"/>
                      <a:pt x="25697" y="619"/>
                    </a:cubicBezTo>
                    <a:close/>
                    <a:moveTo>
                      <a:pt x="25368" y="1"/>
                    </a:moveTo>
                    <a:cubicBezTo>
                      <a:pt x="25197" y="1"/>
                      <a:pt x="25067" y="153"/>
                      <a:pt x="25092" y="323"/>
                    </a:cubicBezTo>
                    <a:cubicBezTo>
                      <a:pt x="25099" y="362"/>
                      <a:pt x="25685" y="4379"/>
                      <a:pt x="24942" y="5951"/>
                    </a:cubicBezTo>
                    <a:cubicBezTo>
                      <a:pt x="24307" y="7289"/>
                      <a:pt x="22395" y="7585"/>
                      <a:pt x="20546" y="7869"/>
                    </a:cubicBezTo>
                    <a:cubicBezTo>
                      <a:pt x="20294" y="7907"/>
                      <a:pt x="20044" y="7946"/>
                      <a:pt x="19798" y="7987"/>
                    </a:cubicBezTo>
                    <a:cubicBezTo>
                      <a:pt x="17270" y="8409"/>
                      <a:pt x="12632" y="10464"/>
                      <a:pt x="13160" y="15225"/>
                    </a:cubicBezTo>
                    <a:cubicBezTo>
                      <a:pt x="13442" y="17762"/>
                      <a:pt x="15288" y="21870"/>
                      <a:pt x="16916" y="25496"/>
                    </a:cubicBezTo>
                    <a:cubicBezTo>
                      <a:pt x="18367" y="28726"/>
                      <a:pt x="19738" y="31778"/>
                      <a:pt x="19738" y="33090"/>
                    </a:cubicBezTo>
                    <a:cubicBezTo>
                      <a:pt x="19738" y="34681"/>
                      <a:pt x="19154" y="35839"/>
                      <a:pt x="18269" y="37594"/>
                    </a:cubicBezTo>
                    <a:cubicBezTo>
                      <a:pt x="17598" y="38924"/>
                      <a:pt x="16763" y="40581"/>
                      <a:pt x="15895" y="42996"/>
                    </a:cubicBezTo>
                    <a:cubicBezTo>
                      <a:pt x="13496" y="49673"/>
                      <a:pt x="14403" y="62234"/>
                      <a:pt x="14738" y="65926"/>
                    </a:cubicBezTo>
                    <a:cubicBezTo>
                      <a:pt x="15303" y="72120"/>
                      <a:pt x="17062" y="78089"/>
                      <a:pt x="17345" y="79018"/>
                    </a:cubicBezTo>
                    <a:cubicBezTo>
                      <a:pt x="16735" y="79996"/>
                      <a:pt x="12176" y="87305"/>
                      <a:pt x="10131" y="90577"/>
                    </a:cubicBezTo>
                    <a:cubicBezTo>
                      <a:pt x="7956" y="94055"/>
                      <a:pt x="110" y="109217"/>
                      <a:pt x="31" y="109370"/>
                    </a:cubicBezTo>
                    <a:cubicBezTo>
                      <a:pt x="11" y="109410"/>
                      <a:pt x="1" y="109455"/>
                      <a:pt x="1" y="109499"/>
                    </a:cubicBezTo>
                    <a:cubicBezTo>
                      <a:pt x="1" y="109623"/>
                      <a:pt x="69" y="110257"/>
                      <a:pt x="1431" y="110646"/>
                    </a:cubicBezTo>
                    <a:cubicBezTo>
                      <a:pt x="2079" y="110832"/>
                      <a:pt x="2763" y="110877"/>
                      <a:pt x="3286" y="110877"/>
                    </a:cubicBezTo>
                    <a:cubicBezTo>
                      <a:pt x="3311" y="110877"/>
                      <a:pt x="3336" y="110877"/>
                      <a:pt x="3361" y="110877"/>
                    </a:cubicBezTo>
                    <a:cubicBezTo>
                      <a:pt x="3633" y="110877"/>
                      <a:pt x="3905" y="110863"/>
                      <a:pt x="4176" y="110833"/>
                    </a:cubicBezTo>
                    <a:cubicBezTo>
                      <a:pt x="4248" y="110824"/>
                      <a:pt x="4312" y="110788"/>
                      <a:pt x="4358" y="110734"/>
                    </a:cubicBezTo>
                    <a:cubicBezTo>
                      <a:pt x="4509" y="110552"/>
                      <a:pt x="19474" y="92544"/>
                      <a:pt x="22245" y="89513"/>
                    </a:cubicBezTo>
                    <a:cubicBezTo>
                      <a:pt x="25105" y="86385"/>
                      <a:pt x="27745" y="81016"/>
                      <a:pt x="28107" y="78486"/>
                    </a:cubicBezTo>
                    <a:cubicBezTo>
                      <a:pt x="28395" y="76466"/>
                      <a:pt x="28162" y="66301"/>
                      <a:pt x="28061" y="62446"/>
                    </a:cubicBezTo>
                    <a:lnTo>
                      <a:pt x="28061" y="62446"/>
                    </a:lnTo>
                    <a:cubicBezTo>
                      <a:pt x="29092" y="64804"/>
                      <a:pt x="31305" y="69694"/>
                      <a:pt x="33118" y="72544"/>
                    </a:cubicBezTo>
                    <a:cubicBezTo>
                      <a:pt x="35342" y="76039"/>
                      <a:pt x="36929" y="79211"/>
                      <a:pt x="37183" y="79724"/>
                    </a:cubicBezTo>
                    <a:cubicBezTo>
                      <a:pt x="37110" y="80411"/>
                      <a:pt x="36630" y="85207"/>
                      <a:pt x="37199" y="89276"/>
                    </a:cubicBezTo>
                    <a:cubicBezTo>
                      <a:pt x="37500" y="91433"/>
                      <a:pt x="37527" y="96071"/>
                      <a:pt x="37550" y="100162"/>
                    </a:cubicBezTo>
                    <a:cubicBezTo>
                      <a:pt x="37579" y="105234"/>
                      <a:pt x="37614" y="108373"/>
                      <a:pt x="37939" y="108978"/>
                    </a:cubicBezTo>
                    <a:cubicBezTo>
                      <a:pt x="38176" y="109418"/>
                      <a:pt x="38638" y="109700"/>
                      <a:pt x="39274" y="109793"/>
                    </a:cubicBezTo>
                    <a:cubicBezTo>
                      <a:pt x="39434" y="109816"/>
                      <a:pt x="39599" y="109827"/>
                      <a:pt x="39765" y="109827"/>
                    </a:cubicBezTo>
                    <a:cubicBezTo>
                      <a:pt x="40643" y="109827"/>
                      <a:pt x="41554" y="109527"/>
                      <a:pt x="41899" y="109182"/>
                    </a:cubicBezTo>
                    <a:cubicBezTo>
                      <a:pt x="42469" y="108610"/>
                      <a:pt x="42713" y="105638"/>
                      <a:pt x="42755" y="105055"/>
                    </a:cubicBezTo>
                    <a:cubicBezTo>
                      <a:pt x="42765" y="104947"/>
                      <a:pt x="43816" y="94297"/>
                      <a:pt x="44422" y="89357"/>
                    </a:cubicBezTo>
                    <a:cubicBezTo>
                      <a:pt x="44659" y="87431"/>
                      <a:pt x="44958" y="85622"/>
                      <a:pt x="45223" y="84027"/>
                    </a:cubicBezTo>
                    <a:cubicBezTo>
                      <a:pt x="45652" y="81436"/>
                      <a:pt x="45962" y="79564"/>
                      <a:pt x="45728" y="78803"/>
                    </a:cubicBezTo>
                    <a:cubicBezTo>
                      <a:pt x="45615" y="78439"/>
                      <a:pt x="45289" y="76803"/>
                      <a:pt x="44873" y="74729"/>
                    </a:cubicBezTo>
                    <a:cubicBezTo>
                      <a:pt x="43983" y="70288"/>
                      <a:pt x="42640" y="63576"/>
                      <a:pt x="41519" y="59682"/>
                    </a:cubicBezTo>
                    <a:cubicBezTo>
                      <a:pt x="40270" y="55342"/>
                      <a:pt x="37169" y="48350"/>
                      <a:pt x="35119" y="43722"/>
                    </a:cubicBezTo>
                    <a:cubicBezTo>
                      <a:pt x="34439" y="42187"/>
                      <a:pt x="33901" y="40975"/>
                      <a:pt x="33614" y="40267"/>
                    </a:cubicBezTo>
                    <a:cubicBezTo>
                      <a:pt x="32405" y="37290"/>
                      <a:pt x="31906" y="34919"/>
                      <a:pt x="32050" y="34199"/>
                    </a:cubicBezTo>
                    <a:cubicBezTo>
                      <a:pt x="32186" y="33517"/>
                      <a:pt x="34767" y="29457"/>
                      <a:pt x="35870" y="27723"/>
                    </a:cubicBezTo>
                    <a:cubicBezTo>
                      <a:pt x="36128" y="27318"/>
                      <a:pt x="36342" y="26981"/>
                      <a:pt x="36487" y="26749"/>
                    </a:cubicBezTo>
                    <a:cubicBezTo>
                      <a:pt x="37371" y="25334"/>
                      <a:pt x="37808" y="22699"/>
                      <a:pt x="36679" y="20253"/>
                    </a:cubicBezTo>
                    <a:cubicBezTo>
                      <a:pt x="36029" y="18844"/>
                      <a:pt x="36227" y="17075"/>
                      <a:pt x="36402" y="15516"/>
                    </a:cubicBezTo>
                    <a:cubicBezTo>
                      <a:pt x="36500" y="14646"/>
                      <a:pt x="36592" y="13827"/>
                      <a:pt x="36528" y="13152"/>
                    </a:cubicBezTo>
                    <a:cubicBezTo>
                      <a:pt x="36370" y="11483"/>
                      <a:pt x="34390" y="10618"/>
                      <a:pt x="32944" y="9988"/>
                    </a:cubicBezTo>
                    <a:cubicBezTo>
                      <a:pt x="32626" y="9850"/>
                      <a:pt x="32329" y="9720"/>
                      <a:pt x="32075" y="9593"/>
                    </a:cubicBezTo>
                    <a:cubicBezTo>
                      <a:pt x="30767" y="8938"/>
                      <a:pt x="30301" y="7436"/>
                      <a:pt x="30301" y="6247"/>
                    </a:cubicBezTo>
                    <a:cubicBezTo>
                      <a:pt x="30301" y="5006"/>
                      <a:pt x="31060" y="3218"/>
                      <a:pt x="31067" y="3199"/>
                    </a:cubicBezTo>
                    <a:cubicBezTo>
                      <a:pt x="31121" y="3074"/>
                      <a:pt x="31077" y="2928"/>
                      <a:pt x="30964" y="2853"/>
                    </a:cubicBezTo>
                    <a:cubicBezTo>
                      <a:pt x="30516" y="2562"/>
                      <a:pt x="26561" y="1"/>
                      <a:pt x="25370" y="1"/>
                    </a:cubicBezTo>
                    <a:cubicBezTo>
                      <a:pt x="25370" y="1"/>
                      <a:pt x="25369" y="1"/>
                      <a:pt x="25368"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34"/>
              <p:cNvSpPr/>
              <p:nvPr/>
            </p:nvSpPr>
            <p:spPr>
              <a:xfrm>
                <a:off x="4471959" y="2414229"/>
                <a:ext cx="34032" cy="79383"/>
              </a:xfrm>
              <a:custGeom>
                <a:avLst/>
                <a:gdLst/>
                <a:ahLst/>
                <a:cxnLst/>
                <a:rect l="l" t="t" r="r" b="b"/>
                <a:pathLst>
                  <a:path w="1786" h="4166" extrusionOk="0">
                    <a:moveTo>
                      <a:pt x="303" y="0"/>
                    </a:moveTo>
                    <a:cubicBezTo>
                      <a:pt x="289" y="0"/>
                      <a:pt x="274" y="1"/>
                      <a:pt x="260" y="3"/>
                    </a:cubicBezTo>
                    <a:cubicBezTo>
                      <a:pt x="107" y="28"/>
                      <a:pt x="1" y="172"/>
                      <a:pt x="27" y="327"/>
                    </a:cubicBezTo>
                    <a:cubicBezTo>
                      <a:pt x="181" y="1341"/>
                      <a:pt x="1150" y="3878"/>
                      <a:pt x="1191" y="3985"/>
                    </a:cubicBezTo>
                    <a:cubicBezTo>
                      <a:pt x="1231" y="4094"/>
                      <a:pt x="1336" y="4166"/>
                      <a:pt x="1453" y="4166"/>
                    </a:cubicBezTo>
                    <a:cubicBezTo>
                      <a:pt x="1650" y="4166"/>
                      <a:pt x="1786" y="3969"/>
                      <a:pt x="1716" y="3785"/>
                    </a:cubicBezTo>
                    <a:cubicBezTo>
                      <a:pt x="1705" y="3759"/>
                      <a:pt x="728" y="1196"/>
                      <a:pt x="581" y="241"/>
                    </a:cubicBezTo>
                    <a:cubicBezTo>
                      <a:pt x="561" y="101"/>
                      <a:pt x="440" y="0"/>
                      <a:pt x="30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34"/>
              <p:cNvSpPr/>
              <p:nvPr/>
            </p:nvSpPr>
            <p:spPr>
              <a:xfrm>
                <a:off x="4276817" y="2645537"/>
                <a:ext cx="102554" cy="34871"/>
              </a:xfrm>
              <a:custGeom>
                <a:avLst/>
                <a:gdLst/>
                <a:ahLst/>
                <a:cxnLst/>
                <a:rect l="l" t="t" r="r" b="b"/>
                <a:pathLst>
                  <a:path w="5382" h="1830" extrusionOk="0">
                    <a:moveTo>
                      <a:pt x="5061" y="1"/>
                    </a:moveTo>
                    <a:cubicBezTo>
                      <a:pt x="5020" y="1"/>
                      <a:pt x="4979" y="9"/>
                      <a:pt x="4940" y="28"/>
                    </a:cubicBezTo>
                    <a:cubicBezTo>
                      <a:pt x="2779" y="1110"/>
                      <a:pt x="1374" y="1265"/>
                      <a:pt x="744" y="1265"/>
                    </a:cubicBezTo>
                    <a:cubicBezTo>
                      <a:pt x="497" y="1265"/>
                      <a:pt x="369" y="1241"/>
                      <a:pt x="362" y="1240"/>
                    </a:cubicBezTo>
                    <a:cubicBezTo>
                      <a:pt x="344" y="1236"/>
                      <a:pt x="326" y="1235"/>
                      <a:pt x="308" y="1235"/>
                    </a:cubicBezTo>
                    <a:cubicBezTo>
                      <a:pt x="178" y="1235"/>
                      <a:pt x="62" y="1325"/>
                      <a:pt x="32" y="1456"/>
                    </a:cubicBezTo>
                    <a:cubicBezTo>
                      <a:pt x="0" y="1604"/>
                      <a:pt x="94" y="1753"/>
                      <a:pt x="241" y="1790"/>
                    </a:cubicBezTo>
                    <a:cubicBezTo>
                      <a:pt x="263" y="1794"/>
                      <a:pt x="433" y="1829"/>
                      <a:pt x="753" y="1829"/>
                    </a:cubicBezTo>
                    <a:cubicBezTo>
                      <a:pt x="1475" y="1829"/>
                      <a:pt x="2955" y="1648"/>
                      <a:pt x="5192" y="531"/>
                    </a:cubicBezTo>
                    <a:cubicBezTo>
                      <a:pt x="5328" y="460"/>
                      <a:pt x="5382" y="293"/>
                      <a:pt x="5313" y="156"/>
                    </a:cubicBezTo>
                    <a:cubicBezTo>
                      <a:pt x="5264" y="58"/>
                      <a:pt x="5164" y="1"/>
                      <a:pt x="5061"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34"/>
              <p:cNvSpPr/>
              <p:nvPr/>
            </p:nvSpPr>
            <p:spPr>
              <a:xfrm>
                <a:off x="3818982" y="2883248"/>
                <a:ext cx="867593" cy="1349551"/>
              </a:xfrm>
              <a:custGeom>
                <a:avLst/>
                <a:gdLst/>
                <a:ahLst/>
                <a:cxnLst/>
                <a:rect l="l" t="t" r="r" b="b"/>
                <a:pathLst>
                  <a:path w="45531" h="70824" extrusionOk="0">
                    <a:moveTo>
                      <a:pt x="17240" y="1"/>
                    </a:moveTo>
                    <a:cubicBezTo>
                      <a:pt x="16809" y="931"/>
                      <a:pt x="16350" y="2009"/>
                      <a:pt x="15879" y="3319"/>
                    </a:cubicBezTo>
                    <a:cubicBezTo>
                      <a:pt x="13862" y="8934"/>
                      <a:pt x="14124" y="19372"/>
                      <a:pt x="14738" y="26128"/>
                    </a:cubicBezTo>
                    <a:cubicBezTo>
                      <a:pt x="15352" y="32882"/>
                      <a:pt x="17371" y="39286"/>
                      <a:pt x="17371" y="39286"/>
                    </a:cubicBezTo>
                    <a:cubicBezTo>
                      <a:pt x="17371" y="39286"/>
                      <a:pt x="12282" y="47444"/>
                      <a:pt x="10090" y="50953"/>
                    </a:cubicBezTo>
                    <a:cubicBezTo>
                      <a:pt x="7897" y="54462"/>
                      <a:pt x="1" y="69727"/>
                      <a:pt x="1" y="69727"/>
                    </a:cubicBezTo>
                    <a:cubicBezTo>
                      <a:pt x="1" y="69727"/>
                      <a:pt x="1" y="70253"/>
                      <a:pt x="1229" y="70605"/>
                    </a:cubicBezTo>
                    <a:cubicBezTo>
                      <a:pt x="1843" y="70780"/>
                      <a:pt x="2501" y="70823"/>
                      <a:pt x="3006" y="70823"/>
                    </a:cubicBezTo>
                    <a:cubicBezTo>
                      <a:pt x="3510" y="70823"/>
                      <a:pt x="3861" y="70780"/>
                      <a:pt x="3861" y="70780"/>
                    </a:cubicBezTo>
                    <a:cubicBezTo>
                      <a:pt x="3861" y="70780"/>
                      <a:pt x="18950" y="52620"/>
                      <a:pt x="21756" y="49550"/>
                    </a:cubicBezTo>
                    <a:cubicBezTo>
                      <a:pt x="24564" y="46479"/>
                      <a:pt x="27196" y="41129"/>
                      <a:pt x="27546" y="38672"/>
                    </a:cubicBezTo>
                    <a:cubicBezTo>
                      <a:pt x="27898" y="36214"/>
                      <a:pt x="27459" y="21215"/>
                      <a:pt x="27459" y="21214"/>
                    </a:cubicBezTo>
                    <a:lnTo>
                      <a:pt x="27459" y="21214"/>
                    </a:lnTo>
                    <a:cubicBezTo>
                      <a:pt x="27459" y="21214"/>
                      <a:pt x="30618" y="28759"/>
                      <a:pt x="33074" y="32619"/>
                    </a:cubicBezTo>
                    <a:cubicBezTo>
                      <a:pt x="35532" y="36478"/>
                      <a:pt x="37191" y="39900"/>
                      <a:pt x="37191" y="39900"/>
                    </a:cubicBezTo>
                    <a:cubicBezTo>
                      <a:pt x="37191" y="39900"/>
                      <a:pt x="36583" y="45076"/>
                      <a:pt x="37197" y="49463"/>
                    </a:cubicBezTo>
                    <a:cubicBezTo>
                      <a:pt x="37811" y="53848"/>
                      <a:pt x="37293" y="67931"/>
                      <a:pt x="37907" y="69072"/>
                    </a:cubicBezTo>
                    <a:cubicBezTo>
                      <a:pt x="38185" y="69587"/>
                      <a:pt x="38821" y="69772"/>
                      <a:pt x="39484" y="69772"/>
                    </a:cubicBezTo>
                    <a:cubicBezTo>
                      <a:pt x="40288" y="69772"/>
                      <a:pt x="41132" y="69499"/>
                      <a:pt x="41421" y="69210"/>
                    </a:cubicBezTo>
                    <a:cubicBezTo>
                      <a:pt x="41947" y="68684"/>
                      <a:pt x="42198" y="65254"/>
                      <a:pt x="42198" y="65254"/>
                    </a:cubicBezTo>
                    <a:cubicBezTo>
                      <a:pt x="42198" y="65254"/>
                      <a:pt x="43250" y="54551"/>
                      <a:pt x="43864" y="49550"/>
                    </a:cubicBezTo>
                    <a:cubicBezTo>
                      <a:pt x="44479" y="44551"/>
                      <a:pt x="45531" y="40251"/>
                      <a:pt x="45181" y="39111"/>
                    </a:cubicBezTo>
                    <a:cubicBezTo>
                      <a:pt x="44829" y="37970"/>
                      <a:pt x="42636" y="25776"/>
                      <a:pt x="40969" y="19986"/>
                    </a:cubicBezTo>
                    <a:cubicBezTo>
                      <a:pt x="39376" y="14453"/>
                      <a:pt x="34661" y="4357"/>
                      <a:pt x="33251" y="1023"/>
                    </a:cubicBezTo>
                    <a:cubicBezTo>
                      <a:pt x="30986" y="1871"/>
                      <a:pt x="28774" y="2193"/>
                      <a:pt x="26723" y="2193"/>
                    </a:cubicBezTo>
                    <a:cubicBezTo>
                      <a:pt x="22649" y="2193"/>
                      <a:pt x="19208" y="926"/>
                      <a:pt x="1724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34"/>
              <p:cNvSpPr/>
              <p:nvPr/>
            </p:nvSpPr>
            <p:spPr>
              <a:xfrm>
                <a:off x="3813647" y="2877894"/>
                <a:ext cx="875844" cy="1360260"/>
              </a:xfrm>
              <a:custGeom>
                <a:avLst/>
                <a:gdLst/>
                <a:ahLst/>
                <a:cxnLst/>
                <a:rect l="l" t="t" r="r" b="b"/>
                <a:pathLst>
                  <a:path w="45964" h="71386" extrusionOk="0">
                    <a:moveTo>
                      <a:pt x="17657" y="654"/>
                    </a:moveTo>
                    <a:cubicBezTo>
                      <a:pt x="19756" y="1609"/>
                      <a:pt x="23090" y="2759"/>
                      <a:pt x="26989" y="2759"/>
                    </a:cubicBezTo>
                    <a:cubicBezTo>
                      <a:pt x="28999" y="2759"/>
                      <a:pt x="31158" y="2453"/>
                      <a:pt x="33376" y="1659"/>
                    </a:cubicBezTo>
                    <a:cubicBezTo>
                      <a:pt x="33681" y="2372"/>
                      <a:pt x="34108" y="3334"/>
                      <a:pt x="34607" y="4460"/>
                    </a:cubicBezTo>
                    <a:cubicBezTo>
                      <a:pt x="36650" y="9072"/>
                      <a:pt x="39739" y="16040"/>
                      <a:pt x="40979" y="20344"/>
                    </a:cubicBezTo>
                    <a:cubicBezTo>
                      <a:pt x="42093" y="24216"/>
                      <a:pt x="43435" y="30915"/>
                      <a:pt x="44322" y="35347"/>
                    </a:cubicBezTo>
                    <a:cubicBezTo>
                      <a:pt x="44756" y="37516"/>
                      <a:pt x="45071" y="39085"/>
                      <a:pt x="45191" y="39473"/>
                    </a:cubicBezTo>
                    <a:cubicBezTo>
                      <a:pt x="45386" y="40111"/>
                      <a:pt x="45054" y="42118"/>
                      <a:pt x="44669" y="44441"/>
                    </a:cubicBezTo>
                    <a:cubicBezTo>
                      <a:pt x="44403" y="46042"/>
                      <a:pt x="44101" y="47858"/>
                      <a:pt x="43864" y="49796"/>
                    </a:cubicBezTo>
                    <a:cubicBezTo>
                      <a:pt x="43257" y="54742"/>
                      <a:pt x="42207" y="65399"/>
                      <a:pt x="42197" y="65513"/>
                    </a:cubicBezTo>
                    <a:cubicBezTo>
                      <a:pt x="42077" y="67148"/>
                      <a:pt x="41784" y="69007"/>
                      <a:pt x="41501" y="69292"/>
                    </a:cubicBezTo>
                    <a:cubicBezTo>
                      <a:pt x="41278" y="69513"/>
                      <a:pt x="40505" y="69771"/>
                      <a:pt x="39761" y="69771"/>
                    </a:cubicBezTo>
                    <a:cubicBezTo>
                      <a:pt x="39623" y="69771"/>
                      <a:pt x="39486" y="69762"/>
                      <a:pt x="39354" y="69742"/>
                    </a:cubicBezTo>
                    <a:cubicBezTo>
                      <a:pt x="39038" y="69696"/>
                      <a:pt x="38622" y="69567"/>
                      <a:pt x="38434" y="69219"/>
                    </a:cubicBezTo>
                    <a:cubicBezTo>
                      <a:pt x="38157" y="68705"/>
                      <a:pt x="38133" y="64433"/>
                      <a:pt x="38112" y="60665"/>
                    </a:cubicBezTo>
                    <a:cubicBezTo>
                      <a:pt x="38088" y="56556"/>
                      <a:pt x="38062" y="51898"/>
                      <a:pt x="37754" y="49704"/>
                    </a:cubicBezTo>
                    <a:cubicBezTo>
                      <a:pt x="37153" y="45405"/>
                      <a:pt x="37743" y="40264"/>
                      <a:pt x="37750" y="40213"/>
                    </a:cubicBezTo>
                    <a:cubicBezTo>
                      <a:pt x="37756" y="40160"/>
                      <a:pt x="37747" y="40106"/>
                      <a:pt x="37724" y="40057"/>
                    </a:cubicBezTo>
                    <a:cubicBezTo>
                      <a:pt x="37706" y="40023"/>
                      <a:pt x="36027" y="36577"/>
                      <a:pt x="33590" y="32748"/>
                    </a:cubicBezTo>
                    <a:cubicBezTo>
                      <a:pt x="31175" y="28954"/>
                      <a:pt x="28029" y="21461"/>
                      <a:pt x="27999" y="21387"/>
                    </a:cubicBezTo>
                    <a:cubicBezTo>
                      <a:pt x="27953" y="21281"/>
                      <a:pt x="27850" y="21214"/>
                      <a:pt x="27739" y="21214"/>
                    </a:cubicBezTo>
                    <a:cubicBezTo>
                      <a:pt x="27720" y="21214"/>
                      <a:pt x="27699" y="21216"/>
                      <a:pt x="27679" y="21221"/>
                    </a:cubicBezTo>
                    <a:cubicBezTo>
                      <a:pt x="27546" y="21250"/>
                      <a:pt x="27453" y="21368"/>
                      <a:pt x="27458" y="21504"/>
                    </a:cubicBezTo>
                    <a:cubicBezTo>
                      <a:pt x="27462" y="21654"/>
                      <a:pt x="27892" y="36508"/>
                      <a:pt x="27549" y="38913"/>
                    </a:cubicBezTo>
                    <a:cubicBezTo>
                      <a:pt x="27205" y="41314"/>
                      <a:pt x="24579" y="46636"/>
                      <a:pt x="21829" y="49642"/>
                    </a:cubicBezTo>
                    <a:cubicBezTo>
                      <a:pt x="19152" y="52572"/>
                      <a:pt x="5143" y="69416"/>
                      <a:pt x="3998" y="70792"/>
                    </a:cubicBezTo>
                    <a:cubicBezTo>
                      <a:pt x="3861" y="70805"/>
                      <a:pt x="3604" y="70823"/>
                      <a:pt x="3282" y="70823"/>
                    </a:cubicBezTo>
                    <a:cubicBezTo>
                      <a:pt x="2798" y="70823"/>
                      <a:pt x="2169" y="70781"/>
                      <a:pt x="1586" y="70616"/>
                    </a:cubicBezTo>
                    <a:cubicBezTo>
                      <a:pt x="835" y="70400"/>
                      <a:pt x="632" y="70137"/>
                      <a:pt x="580" y="70043"/>
                    </a:cubicBezTo>
                    <a:cubicBezTo>
                      <a:pt x="1249" y="68752"/>
                      <a:pt x="8535" y="54701"/>
                      <a:pt x="10606" y="51383"/>
                    </a:cubicBezTo>
                    <a:cubicBezTo>
                      <a:pt x="12800" y="47873"/>
                      <a:pt x="17889" y="39716"/>
                      <a:pt x="17889" y="39716"/>
                    </a:cubicBezTo>
                    <a:cubicBezTo>
                      <a:pt x="17932" y="39646"/>
                      <a:pt x="17943" y="39559"/>
                      <a:pt x="17918" y="39482"/>
                    </a:cubicBezTo>
                    <a:cubicBezTo>
                      <a:pt x="17897" y="39418"/>
                      <a:pt x="15902" y="33030"/>
                      <a:pt x="15298" y="26382"/>
                    </a:cubicBezTo>
                    <a:cubicBezTo>
                      <a:pt x="14613" y="18836"/>
                      <a:pt x="14547" y="8913"/>
                      <a:pt x="16423" y="3693"/>
                    </a:cubicBezTo>
                    <a:cubicBezTo>
                      <a:pt x="16796" y="2655"/>
                      <a:pt x="17202" y="1657"/>
                      <a:pt x="17657" y="654"/>
                    </a:cubicBezTo>
                    <a:close/>
                    <a:moveTo>
                      <a:pt x="17519" y="1"/>
                    </a:moveTo>
                    <a:cubicBezTo>
                      <a:pt x="17486" y="1"/>
                      <a:pt x="17454" y="6"/>
                      <a:pt x="17423" y="18"/>
                    </a:cubicBezTo>
                    <a:cubicBezTo>
                      <a:pt x="17353" y="44"/>
                      <a:pt x="17296" y="97"/>
                      <a:pt x="17264" y="164"/>
                    </a:cubicBezTo>
                    <a:cubicBezTo>
                      <a:pt x="16754" y="1269"/>
                      <a:pt x="16306" y="2363"/>
                      <a:pt x="15895" y="3505"/>
                    </a:cubicBezTo>
                    <a:cubicBezTo>
                      <a:pt x="13496" y="10182"/>
                      <a:pt x="14403" y="22743"/>
                      <a:pt x="14738" y="26435"/>
                    </a:cubicBezTo>
                    <a:cubicBezTo>
                      <a:pt x="15303" y="32629"/>
                      <a:pt x="17062" y="38598"/>
                      <a:pt x="17345" y="39527"/>
                    </a:cubicBezTo>
                    <a:cubicBezTo>
                      <a:pt x="16735" y="40505"/>
                      <a:pt x="12176" y="47814"/>
                      <a:pt x="10131" y="51086"/>
                    </a:cubicBezTo>
                    <a:cubicBezTo>
                      <a:pt x="7956" y="54564"/>
                      <a:pt x="110" y="69726"/>
                      <a:pt x="31" y="69879"/>
                    </a:cubicBezTo>
                    <a:cubicBezTo>
                      <a:pt x="11" y="69919"/>
                      <a:pt x="1" y="69964"/>
                      <a:pt x="1" y="70008"/>
                    </a:cubicBezTo>
                    <a:cubicBezTo>
                      <a:pt x="1" y="70132"/>
                      <a:pt x="69" y="70766"/>
                      <a:pt x="1433" y="71155"/>
                    </a:cubicBezTo>
                    <a:cubicBezTo>
                      <a:pt x="2079" y="71341"/>
                      <a:pt x="2763" y="71386"/>
                      <a:pt x="3286" y="71386"/>
                    </a:cubicBezTo>
                    <a:cubicBezTo>
                      <a:pt x="3300" y="71386"/>
                      <a:pt x="3313" y="71386"/>
                      <a:pt x="3327" y="71386"/>
                    </a:cubicBezTo>
                    <a:cubicBezTo>
                      <a:pt x="3611" y="71386"/>
                      <a:pt x="3895" y="71371"/>
                      <a:pt x="4178" y="71341"/>
                    </a:cubicBezTo>
                    <a:cubicBezTo>
                      <a:pt x="4249" y="71332"/>
                      <a:pt x="4315" y="71295"/>
                      <a:pt x="4360" y="71242"/>
                    </a:cubicBezTo>
                    <a:cubicBezTo>
                      <a:pt x="4510" y="71059"/>
                      <a:pt x="19477" y="53052"/>
                      <a:pt x="22248" y="50021"/>
                    </a:cubicBezTo>
                    <a:cubicBezTo>
                      <a:pt x="25108" y="46893"/>
                      <a:pt x="27746" y="41524"/>
                      <a:pt x="28108" y="38994"/>
                    </a:cubicBezTo>
                    <a:cubicBezTo>
                      <a:pt x="28397" y="36972"/>
                      <a:pt x="28163" y="26808"/>
                      <a:pt x="28063" y="22953"/>
                    </a:cubicBezTo>
                    <a:lnTo>
                      <a:pt x="28063" y="22953"/>
                    </a:lnTo>
                    <a:cubicBezTo>
                      <a:pt x="29094" y="25312"/>
                      <a:pt x="31306" y="30202"/>
                      <a:pt x="33119" y="33052"/>
                    </a:cubicBezTo>
                    <a:cubicBezTo>
                      <a:pt x="35343" y="36546"/>
                      <a:pt x="36932" y="39718"/>
                      <a:pt x="37185" y="40232"/>
                    </a:cubicBezTo>
                    <a:cubicBezTo>
                      <a:pt x="37111" y="40919"/>
                      <a:pt x="36631" y="45714"/>
                      <a:pt x="37201" y="49783"/>
                    </a:cubicBezTo>
                    <a:cubicBezTo>
                      <a:pt x="37503" y="51940"/>
                      <a:pt x="37530" y="56578"/>
                      <a:pt x="37553" y="60669"/>
                    </a:cubicBezTo>
                    <a:cubicBezTo>
                      <a:pt x="37581" y="65742"/>
                      <a:pt x="37616" y="68880"/>
                      <a:pt x="37941" y="69486"/>
                    </a:cubicBezTo>
                    <a:cubicBezTo>
                      <a:pt x="38179" y="69926"/>
                      <a:pt x="38640" y="70207"/>
                      <a:pt x="39275" y="70301"/>
                    </a:cubicBezTo>
                    <a:cubicBezTo>
                      <a:pt x="39435" y="70324"/>
                      <a:pt x="39600" y="70335"/>
                      <a:pt x="39767" y="70335"/>
                    </a:cubicBezTo>
                    <a:cubicBezTo>
                      <a:pt x="40646" y="70335"/>
                      <a:pt x="41556" y="70034"/>
                      <a:pt x="41901" y="69690"/>
                    </a:cubicBezTo>
                    <a:cubicBezTo>
                      <a:pt x="42471" y="69118"/>
                      <a:pt x="42714" y="66146"/>
                      <a:pt x="42757" y="65562"/>
                    </a:cubicBezTo>
                    <a:cubicBezTo>
                      <a:pt x="42768" y="65454"/>
                      <a:pt x="43817" y="54805"/>
                      <a:pt x="44424" y="49865"/>
                    </a:cubicBezTo>
                    <a:cubicBezTo>
                      <a:pt x="44660" y="47938"/>
                      <a:pt x="44960" y="46130"/>
                      <a:pt x="45224" y="44534"/>
                    </a:cubicBezTo>
                    <a:cubicBezTo>
                      <a:pt x="45653" y="41944"/>
                      <a:pt x="45964" y="40071"/>
                      <a:pt x="45729" y="39310"/>
                    </a:cubicBezTo>
                    <a:cubicBezTo>
                      <a:pt x="45618" y="38947"/>
                      <a:pt x="45290" y="37311"/>
                      <a:pt x="44874" y="35237"/>
                    </a:cubicBezTo>
                    <a:cubicBezTo>
                      <a:pt x="43985" y="30796"/>
                      <a:pt x="42642" y="24084"/>
                      <a:pt x="41520" y="20190"/>
                    </a:cubicBezTo>
                    <a:cubicBezTo>
                      <a:pt x="40270" y="15849"/>
                      <a:pt x="37171" y="8859"/>
                      <a:pt x="35120" y="4234"/>
                    </a:cubicBezTo>
                    <a:cubicBezTo>
                      <a:pt x="34563" y="2977"/>
                      <a:pt x="34096" y="1924"/>
                      <a:pt x="33789" y="1195"/>
                    </a:cubicBezTo>
                    <a:cubicBezTo>
                      <a:pt x="33744" y="1088"/>
                      <a:pt x="33640" y="1023"/>
                      <a:pt x="33531" y="1023"/>
                    </a:cubicBezTo>
                    <a:cubicBezTo>
                      <a:pt x="33498" y="1023"/>
                      <a:pt x="33464" y="1029"/>
                      <a:pt x="33431" y="1042"/>
                    </a:cubicBezTo>
                    <a:cubicBezTo>
                      <a:pt x="31195" y="1879"/>
                      <a:pt x="29014" y="2198"/>
                      <a:pt x="26988" y="2198"/>
                    </a:cubicBezTo>
                    <a:cubicBezTo>
                      <a:pt x="23030" y="2198"/>
                      <a:pt x="19665" y="980"/>
                      <a:pt x="17639" y="28"/>
                    </a:cubicBezTo>
                    <a:cubicBezTo>
                      <a:pt x="17601" y="10"/>
                      <a:pt x="17560" y="1"/>
                      <a:pt x="17519"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34"/>
              <p:cNvSpPr/>
              <p:nvPr/>
            </p:nvSpPr>
            <p:spPr>
              <a:xfrm>
                <a:off x="5055175" y="2964518"/>
                <a:ext cx="217551" cy="233233"/>
              </a:xfrm>
              <a:custGeom>
                <a:avLst/>
                <a:gdLst/>
                <a:ahLst/>
                <a:cxnLst/>
                <a:rect l="l" t="t" r="r" b="b"/>
                <a:pathLst>
                  <a:path w="11417" h="12240" extrusionOk="0">
                    <a:moveTo>
                      <a:pt x="4" y="0"/>
                    </a:moveTo>
                    <a:lnTo>
                      <a:pt x="4" y="9002"/>
                    </a:lnTo>
                    <a:lnTo>
                      <a:pt x="968" y="9002"/>
                    </a:lnTo>
                    <a:lnTo>
                      <a:pt x="968" y="10150"/>
                    </a:lnTo>
                    <a:lnTo>
                      <a:pt x="1" y="10150"/>
                    </a:lnTo>
                    <a:lnTo>
                      <a:pt x="1" y="12240"/>
                    </a:lnTo>
                    <a:lnTo>
                      <a:pt x="3704" y="12240"/>
                    </a:lnTo>
                    <a:lnTo>
                      <a:pt x="3704" y="11538"/>
                    </a:lnTo>
                    <a:lnTo>
                      <a:pt x="7713" y="11538"/>
                    </a:lnTo>
                    <a:lnTo>
                      <a:pt x="7713" y="12240"/>
                    </a:lnTo>
                    <a:lnTo>
                      <a:pt x="11416" y="12240"/>
                    </a:lnTo>
                    <a:lnTo>
                      <a:pt x="11416" y="10150"/>
                    </a:lnTo>
                    <a:lnTo>
                      <a:pt x="10451" y="10150"/>
                    </a:lnTo>
                    <a:lnTo>
                      <a:pt x="10451" y="9002"/>
                    </a:lnTo>
                    <a:lnTo>
                      <a:pt x="11415" y="9002"/>
                    </a:lnTo>
                    <a:lnTo>
                      <a:pt x="11415" y="0"/>
                    </a:ln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34"/>
              <p:cNvSpPr/>
              <p:nvPr/>
            </p:nvSpPr>
            <p:spPr>
              <a:xfrm>
                <a:off x="5049840" y="2959183"/>
                <a:ext cx="228241" cy="243904"/>
              </a:xfrm>
              <a:custGeom>
                <a:avLst/>
                <a:gdLst/>
                <a:ahLst/>
                <a:cxnLst/>
                <a:rect l="l" t="t" r="r" b="b"/>
                <a:pathLst>
                  <a:path w="11978" h="12800" extrusionOk="0">
                    <a:moveTo>
                      <a:pt x="11415" y="562"/>
                    </a:moveTo>
                    <a:lnTo>
                      <a:pt x="11415" y="9000"/>
                    </a:lnTo>
                    <a:lnTo>
                      <a:pt x="10732" y="9000"/>
                    </a:lnTo>
                    <a:cubicBezTo>
                      <a:pt x="10576" y="9000"/>
                      <a:pt x="10451" y="9126"/>
                      <a:pt x="10451" y="9282"/>
                    </a:cubicBezTo>
                    <a:lnTo>
                      <a:pt x="10451" y="10430"/>
                    </a:lnTo>
                    <a:cubicBezTo>
                      <a:pt x="10451" y="10584"/>
                      <a:pt x="10576" y="10711"/>
                      <a:pt x="10732" y="10711"/>
                    </a:cubicBezTo>
                    <a:lnTo>
                      <a:pt x="11416" y="10711"/>
                    </a:lnTo>
                    <a:lnTo>
                      <a:pt x="11416" y="12238"/>
                    </a:lnTo>
                    <a:lnTo>
                      <a:pt x="8276" y="12238"/>
                    </a:lnTo>
                    <a:lnTo>
                      <a:pt x="8275" y="11817"/>
                    </a:lnTo>
                    <a:cubicBezTo>
                      <a:pt x="8275" y="11662"/>
                      <a:pt x="8149" y="11537"/>
                      <a:pt x="7993" y="11537"/>
                    </a:cubicBezTo>
                    <a:lnTo>
                      <a:pt x="3984" y="11537"/>
                    </a:lnTo>
                    <a:cubicBezTo>
                      <a:pt x="3829" y="11537"/>
                      <a:pt x="3702" y="11662"/>
                      <a:pt x="3704" y="11817"/>
                    </a:cubicBezTo>
                    <a:lnTo>
                      <a:pt x="3704" y="12238"/>
                    </a:lnTo>
                    <a:lnTo>
                      <a:pt x="562" y="12238"/>
                    </a:lnTo>
                    <a:lnTo>
                      <a:pt x="562" y="10711"/>
                    </a:lnTo>
                    <a:lnTo>
                      <a:pt x="1248" y="10711"/>
                    </a:lnTo>
                    <a:cubicBezTo>
                      <a:pt x="1402" y="10711"/>
                      <a:pt x="1528" y="10584"/>
                      <a:pt x="1528" y="10430"/>
                    </a:cubicBezTo>
                    <a:lnTo>
                      <a:pt x="1528" y="9282"/>
                    </a:lnTo>
                    <a:cubicBezTo>
                      <a:pt x="1528" y="9126"/>
                      <a:pt x="1402" y="9000"/>
                      <a:pt x="1248" y="9000"/>
                    </a:cubicBezTo>
                    <a:lnTo>
                      <a:pt x="564" y="9000"/>
                    </a:lnTo>
                    <a:lnTo>
                      <a:pt x="564" y="562"/>
                    </a:lnTo>
                    <a:close/>
                    <a:moveTo>
                      <a:pt x="284" y="0"/>
                    </a:moveTo>
                    <a:cubicBezTo>
                      <a:pt x="128" y="0"/>
                      <a:pt x="2" y="126"/>
                      <a:pt x="2" y="280"/>
                    </a:cubicBezTo>
                    <a:lnTo>
                      <a:pt x="2" y="9282"/>
                    </a:lnTo>
                    <a:cubicBezTo>
                      <a:pt x="2" y="9436"/>
                      <a:pt x="128" y="9563"/>
                      <a:pt x="284" y="9563"/>
                    </a:cubicBezTo>
                    <a:lnTo>
                      <a:pt x="966" y="9563"/>
                    </a:lnTo>
                    <a:lnTo>
                      <a:pt x="966" y="10148"/>
                    </a:lnTo>
                    <a:lnTo>
                      <a:pt x="281" y="10148"/>
                    </a:lnTo>
                    <a:cubicBezTo>
                      <a:pt x="126" y="10148"/>
                      <a:pt x="1" y="10275"/>
                      <a:pt x="1" y="10430"/>
                    </a:cubicBezTo>
                    <a:lnTo>
                      <a:pt x="1" y="12520"/>
                    </a:lnTo>
                    <a:cubicBezTo>
                      <a:pt x="1" y="12674"/>
                      <a:pt x="126" y="12800"/>
                      <a:pt x="281" y="12800"/>
                    </a:cubicBezTo>
                    <a:lnTo>
                      <a:pt x="3984" y="12800"/>
                    </a:lnTo>
                    <a:cubicBezTo>
                      <a:pt x="4138" y="12800"/>
                      <a:pt x="4265" y="12674"/>
                      <a:pt x="4265" y="12520"/>
                    </a:cubicBezTo>
                    <a:lnTo>
                      <a:pt x="4265" y="12098"/>
                    </a:lnTo>
                    <a:lnTo>
                      <a:pt x="7713" y="12098"/>
                    </a:lnTo>
                    <a:lnTo>
                      <a:pt x="7713" y="12520"/>
                    </a:lnTo>
                    <a:cubicBezTo>
                      <a:pt x="7713" y="12674"/>
                      <a:pt x="7838" y="12800"/>
                      <a:pt x="7993" y="12800"/>
                    </a:cubicBezTo>
                    <a:lnTo>
                      <a:pt x="11696" y="12800"/>
                    </a:lnTo>
                    <a:cubicBezTo>
                      <a:pt x="11852" y="12800"/>
                      <a:pt x="11978" y="12674"/>
                      <a:pt x="11978" y="12520"/>
                    </a:cubicBezTo>
                    <a:lnTo>
                      <a:pt x="11978" y="10430"/>
                    </a:lnTo>
                    <a:cubicBezTo>
                      <a:pt x="11978" y="10275"/>
                      <a:pt x="11852" y="10148"/>
                      <a:pt x="11696" y="10148"/>
                    </a:cubicBezTo>
                    <a:lnTo>
                      <a:pt x="11012" y="10148"/>
                    </a:lnTo>
                    <a:lnTo>
                      <a:pt x="11012" y="9563"/>
                    </a:lnTo>
                    <a:lnTo>
                      <a:pt x="11696" y="9563"/>
                    </a:lnTo>
                    <a:cubicBezTo>
                      <a:pt x="11851" y="9563"/>
                      <a:pt x="11976" y="9436"/>
                      <a:pt x="11976" y="9282"/>
                    </a:cubicBezTo>
                    <a:lnTo>
                      <a:pt x="11976" y="280"/>
                    </a:lnTo>
                    <a:cubicBezTo>
                      <a:pt x="11976" y="126"/>
                      <a:pt x="11851" y="0"/>
                      <a:pt x="1169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34"/>
              <p:cNvSpPr/>
              <p:nvPr/>
            </p:nvSpPr>
            <p:spPr>
              <a:xfrm>
                <a:off x="4085943" y="2913203"/>
                <a:ext cx="1280229" cy="76601"/>
              </a:xfrm>
              <a:custGeom>
                <a:avLst/>
                <a:gdLst/>
                <a:ahLst/>
                <a:cxnLst/>
                <a:rect l="l" t="t" r="r" b="b"/>
                <a:pathLst>
                  <a:path w="67186" h="4020" extrusionOk="0">
                    <a:moveTo>
                      <a:pt x="1" y="1"/>
                    </a:moveTo>
                    <a:lnTo>
                      <a:pt x="1" y="4019"/>
                    </a:lnTo>
                    <a:lnTo>
                      <a:pt x="67154" y="4019"/>
                    </a:lnTo>
                    <a:cubicBezTo>
                      <a:pt x="67171" y="4019"/>
                      <a:pt x="67186" y="4006"/>
                      <a:pt x="67186" y="3987"/>
                    </a:cubicBezTo>
                    <a:lnTo>
                      <a:pt x="67186" y="35"/>
                    </a:lnTo>
                    <a:cubicBezTo>
                      <a:pt x="67186" y="16"/>
                      <a:pt x="67171" y="1"/>
                      <a:pt x="67154"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34"/>
              <p:cNvSpPr/>
              <p:nvPr/>
            </p:nvSpPr>
            <p:spPr>
              <a:xfrm>
                <a:off x="4080588" y="2907868"/>
                <a:ext cx="1290957" cy="87291"/>
              </a:xfrm>
              <a:custGeom>
                <a:avLst/>
                <a:gdLst/>
                <a:ahLst/>
                <a:cxnLst/>
                <a:rect l="l" t="t" r="r" b="b"/>
                <a:pathLst>
                  <a:path w="67749" h="4581" extrusionOk="0">
                    <a:moveTo>
                      <a:pt x="66465" y="562"/>
                    </a:moveTo>
                    <a:cubicBezTo>
                      <a:pt x="66863" y="562"/>
                      <a:pt x="67185" y="886"/>
                      <a:pt x="67185" y="1284"/>
                    </a:cubicBezTo>
                    <a:lnTo>
                      <a:pt x="67185" y="3297"/>
                    </a:lnTo>
                    <a:cubicBezTo>
                      <a:pt x="67185" y="3695"/>
                      <a:pt x="66863" y="4018"/>
                      <a:pt x="66465" y="4019"/>
                    </a:cubicBezTo>
                    <a:lnTo>
                      <a:pt x="563" y="4019"/>
                    </a:lnTo>
                    <a:lnTo>
                      <a:pt x="563" y="562"/>
                    </a:lnTo>
                    <a:close/>
                    <a:moveTo>
                      <a:pt x="282" y="1"/>
                    </a:moveTo>
                    <a:cubicBezTo>
                      <a:pt x="127" y="1"/>
                      <a:pt x="0" y="126"/>
                      <a:pt x="0" y="282"/>
                    </a:cubicBezTo>
                    <a:lnTo>
                      <a:pt x="0" y="4299"/>
                    </a:lnTo>
                    <a:cubicBezTo>
                      <a:pt x="0" y="4455"/>
                      <a:pt x="127" y="4581"/>
                      <a:pt x="282" y="4581"/>
                    </a:cubicBezTo>
                    <a:lnTo>
                      <a:pt x="66465" y="4581"/>
                    </a:lnTo>
                    <a:cubicBezTo>
                      <a:pt x="67174" y="4581"/>
                      <a:pt x="67747" y="4006"/>
                      <a:pt x="67748" y="3297"/>
                    </a:cubicBezTo>
                    <a:lnTo>
                      <a:pt x="67748" y="1284"/>
                    </a:lnTo>
                    <a:cubicBezTo>
                      <a:pt x="67747" y="576"/>
                      <a:pt x="67174" y="1"/>
                      <a:pt x="66465"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34"/>
              <p:cNvSpPr/>
              <p:nvPr/>
            </p:nvSpPr>
            <p:spPr>
              <a:xfrm>
                <a:off x="4903783" y="2901732"/>
                <a:ext cx="98000" cy="99562"/>
              </a:xfrm>
              <a:custGeom>
                <a:avLst/>
                <a:gdLst/>
                <a:ahLst/>
                <a:cxnLst/>
                <a:rect l="l" t="t" r="r" b="b"/>
                <a:pathLst>
                  <a:path w="5143" h="5225" extrusionOk="0">
                    <a:moveTo>
                      <a:pt x="18" y="1"/>
                    </a:moveTo>
                    <a:cubicBezTo>
                      <a:pt x="7" y="1"/>
                      <a:pt x="0" y="9"/>
                      <a:pt x="0" y="18"/>
                    </a:cubicBezTo>
                    <a:lnTo>
                      <a:pt x="0" y="5206"/>
                    </a:lnTo>
                    <a:cubicBezTo>
                      <a:pt x="0" y="5216"/>
                      <a:pt x="7" y="5225"/>
                      <a:pt x="18" y="5225"/>
                    </a:cubicBezTo>
                    <a:lnTo>
                      <a:pt x="5125" y="5225"/>
                    </a:lnTo>
                    <a:cubicBezTo>
                      <a:pt x="5135" y="5225"/>
                      <a:pt x="5143" y="5216"/>
                      <a:pt x="5143" y="5206"/>
                    </a:cubicBezTo>
                    <a:lnTo>
                      <a:pt x="5143" y="18"/>
                    </a:lnTo>
                    <a:cubicBezTo>
                      <a:pt x="5143" y="9"/>
                      <a:pt x="5135" y="1"/>
                      <a:pt x="5125"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34"/>
              <p:cNvSpPr/>
              <p:nvPr/>
            </p:nvSpPr>
            <p:spPr>
              <a:xfrm>
                <a:off x="4898391" y="2896396"/>
                <a:ext cx="108766" cy="110271"/>
              </a:xfrm>
              <a:custGeom>
                <a:avLst/>
                <a:gdLst/>
                <a:ahLst/>
                <a:cxnLst/>
                <a:rect l="l" t="t" r="r" b="b"/>
                <a:pathLst>
                  <a:path w="5708" h="5787" extrusionOk="0">
                    <a:moveTo>
                      <a:pt x="4871" y="562"/>
                    </a:moveTo>
                    <a:cubicBezTo>
                      <a:pt x="5022" y="562"/>
                      <a:pt x="5144" y="685"/>
                      <a:pt x="5144" y="836"/>
                    </a:cubicBezTo>
                    <a:lnTo>
                      <a:pt x="5144" y="4949"/>
                    </a:lnTo>
                    <a:cubicBezTo>
                      <a:pt x="5144" y="5101"/>
                      <a:pt x="5022" y="5223"/>
                      <a:pt x="4871" y="5223"/>
                    </a:cubicBezTo>
                    <a:lnTo>
                      <a:pt x="837" y="5223"/>
                    </a:lnTo>
                    <a:cubicBezTo>
                      <a:pt x="686" y="5223"/>
                      <a:pt x="563" y="5101"/>
                      <a:pt x="563" y="4949"/>
                    </a:cubicBezTo>
                    <a:lnTo>
                      <a:pt x="563" y="835"/>
                    </a:lnTo>
                    <a:cubicBezTo>
                      <a:pt x="563" y="685"/>
                      <a:pt x="686" y="562"/>
                      <a:pt x="837" y="562"/>
                    </a:cubicBezTo>
                    <a:close/>
                    <a:moveTo>
                      <a:pt x="837" y="1"/>
                    </a:moveTo>
                    <a:cubicBezTo>
                      <a:pt x="375" y="1"/>
                      <a:pt x="2" y="374"/>
                      <a:pt x="0" y="836"/>
                    </a:cubicBezTo>
                    <a:lnTo>
                      <a:pt x="0" y="4951"/>
                    </a:lnTo>
                    <a:cubicBezTo>
                      <a:pt x="2" y="5411"/>
                      <a:pt x="375" y="5785"/>
                      <a:pt x="837" y="5786"/>
                    </a:cubicBezTo>
                    <a:lnTo>
                      <a:pt x="4871" y="5786"/>
                    </a:lnTo>
                    <a:cubicBezTo>
                      <a:pt x="5332" y="5785"/>
                      <a:pt x="5707" y="5411"/>
                      <a:pt x="5707" y="4951"/>
                    </a:cubicBezTo>
                    <a:lnTo>
                      <a:pt x="5707" y="836"/>
                    </a:lnTo>
                    <a:cubicBezTo>
                      <a:pt x="5707" y="374"/>
                      <a:pt x="5332" y="1"/>
                      <a:pt x="487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34"/>
              <p:cNvSpPr/>
              <p:nvPr/>
            </p:nvSpPr>
            <p:spPr>
              <a:xfrm>
                <a:off x="3729919" y="2752436"/>
                <a:ext cx="398154" cy="398154"/>
              </a:xfrm>
              <a:custGeom>
                <a:avLst/>
                <a:gdLst/>
                <a:ahLst/>
                <a:cxnLst/>
                <a:rect l="l" t="t" r="r" b="b"/>
                <a:pathLst>
                  <a:path w="20895" h="20895" extrusionOk="0">
                    <a:moveTo>
                      <a:pt x="10447" y="1"/>
                    </a:moveTo>
                    <a:cubicBezTo>
                      <a:pt x="7676" y="1"/>
                      <a:pt x="5019" y="1100"/>
                      <a:pt x="3060" y="3061"/>
                    </a:cubicBezTo>
                    <a:cubicBezTo>
                      <a:pt x="1100" y="5019"/>
                      <a:pt x="0" y="7677"/>
                      <a:pt x="0" y="10448"/>
                    </a:cubicBezTo>
                    <a:cubicBezTo>
                      <a:pt x="0" y="13219"/>
                      <a:pt x="1100" y="15876"/>
                      <a:pt x="3060" y="17835"/>
                    </a:cubicBezTo>
                    <a:cubicBezTo>
                      <a:pt x="5019" y="19795"/>
                      <a:pt x="7676" y="20895"/>
                      <a:pt x="10447" y="20895"/>
                    </a:cubicBezTo>
                    <a:cubicBezTo>
                      <a:pt x="13218" y="20895"/>
                      <a:pt x="15876" y="19795"/>
                      <a:pt x="17834" y="17835"/>
                    </a:cubicBezTo>
                    <a:cubicBezTo>
                      <a:pt x="19794" y="15876"/>
                      <a:pt x="20894" y="13219"/>
                      <a:pt x="20894" y="10448"/>
                    </a:cubicBezTo>
                    <a:cubicBezTo>
                      <a:pt x="20894" y="7677"/>
                      <a:pt x="19794" y="5019"/>
                      <a:pt x="17834" y="3061"/>
                    </a:cubicBezTo>
                    <a:cubicBezTo>
                      <a:pt x="15876" y="1100"/>
                      <a:pt x="13218" y="1"/>
                      <a:pt x="10447"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34"/>
              <p:cNvSpPr/>
              <p:nvPr/>
            </p:nvSpPr>
            <p:spPr>
              <a:xfrm>
                <a:off x="3724546" y="2747101"/>
                <a:ext cx="408882" cy="408882"/>
              </a:xfrm>
              <a:custGeom>
                <a:avLst/>
                <a:gdLst/>
                <a:ahLst/>
                <a:cxnLst/>
                <a:rect l="l" t="t" r="r" b="b"/>
                <a:pathLst>
                  <a:path w="21458" h="21458" extrusionOk="0">
                    <a:moveTo>
                      <a:pt x="10729" y="561"/>
                    </a:moveTo>
                    <a:cubicBezTo>
                      <a:pt x="16335" y="561"/>
                      <a:pt x="20896" y="5123"/>
                      <a:pt x="20896" y="10729"/>
                    </a:cubicBezTo>
                    <a:cubicBezTo>
                      <a:pt x="20896" y="16334"/>
                      <a:pt x="16335" y="20895"/>
                      <a:pt x="10729" y="20895"/>
                    </a:cubicBezTo>
                    <a:cubicBezTo>
                      <a:pt x="5123" y="20895"/>
                      <a:pt x="562" y="16334"/>
                      <a:pt x="562" y="10729"/>
                    </a:cubicBezTo>
                    <a:cubicBezTo>
                      <a:pt x="562" y="5123"/>
                      <a:pt x="5123" y="562"/>
                      <a:pt x="10729" y="562"/>
                    </a:cubicBezTo>
                    <a:lnTo>
                      <a:pt x="10729" y="561"/>
                    </a:lnTo>
                    <a:close/>
                    <a:moveTo>
                      <a:pt x="10729" y="1"/>
                    </a:moveTo>
                    <a:cubicBezTo>
                      <a:pt x="4814" y="1"/>
                      <a:pt x="1" y="4814"/>
                      <a:pt x="1" y="10729"/>
                    </a:cubicBezTo>
                    <a:cubicBezTo>
                      <a:pt x="1" y="16645"/>
                      <a:pt x="4814" y="21458"/>
                      <a:pt x="10729" y="21458"/>
                    </a:cubicBezTo>
                    <a:cubicBezTo>
                      <a:pt x="16645" y="21458"/>
                      <a:pt x="21458" y="16643"/>
                      <a:pt x="21458" y="10728"/>
                    </a:cubicBezTo>
                    <a:cubicBezTo>
                      <a:pt x="21458" y="4812"/>
                      <a:pt x="16645" y="1"/>
                      <a:pt x="10729"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34"/>
              <p:cNvSpPr/>
              <p:nvPr/>
            </p:nvSpPr>
            <p:spPr>
              <a:xfrm>
                <a:off x="3848575" y="2819814"/>
                <a:ext cx="160824" cy="263416"/>
              </a:xfrm>
              <a:custGeom>
                <a:avLst/>
                <a:gdLst/>
                <a:ahLst/>
                <a:cxnLst/>
                <a:rect l="l" t="t" r="r" b="b"/>
                <a:pathLst>
                  <a:path w="8440" h="13824" extrusionOk="0">
                    <a:moveTo>
                      <a:pt x="4220" y="0"/>
                    </a:moveTo>
                    <a:cubicBezTo>
                      <a:pt x="1890" y="0"/>
                      <a:pt x="1" y="1664"/>
                      <a:pt x="1" y="3716"/>
                    </a:cubicBezTo>
                    <a:cubicBezTo>
                      <a:pt x="1" y="5077"/>
                      <a:pt x="834" y="6264"/>
                      <a:pt x="2072" y="6912"/>
                    </a:cubicBezTo>
                    <a:cubicBezTo>
                      <a:pt x="834" y="7559"/>
                      <a:pt x="1" y="8745"/>
                      <a:pt x="1" y="10106"/>
                    </a:cubicBezTo>
                    <a:cubicBezTo>
                      <a:pt x="1" y="12159"/>
                      <a:pt x="1890" y="13823"/>
                      <a:pt x="4220" y="13823"/>
                    </a:cubicBezTo>
                    <a:cubicBezTo>
                      <a:pt x="6551" y="13823"/>
                      <a:pt x="8439" y="12159"/>
                      <a:pt x="8439" y="10107"/>
                    </a:cubicBezTo>
                    <a:cubicBezTo>
                      <a:pt x="8439" y="8746"/>
                      <a:pt x="7607" y="7559"/>
                      <a:pt x="6368" y="6912"/>
                    </a:cubicBezTo>
                    <a:cubicBezTo>
                      <a:pt x="7607" y="6266"/>
                      <a:pt x="8439" y="5077"/>
                      <a:pt x="8439" y="3716"/>
                    </a:cubicBezTo>
                    <a:cubicBezTo>
                      <a:pt x="8439" y="1664"/>
                      <a:pt x="6551" y="0"/>
                      <a:pt x="42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34"/>
              <p:cNvSpPr/>
              <p:nvPr/>
            </p:nvSpPr>
            <p:spPr>
              <a:xfrm>
                <a:off x="3843220" y="2814441"/>
                <a:ext cx="171533" cy="274144"/>
              </a:xfrm>
              <a:custGeom>
                <a:avLst/>
                <a:gdLst/>
                <a:ahLst/>
                <a:cxnLst/>
                <a:rect l="l" t="t" r="r" b="b"/>
                <a:pathLst>
                  <a:path w="9002" h="14387" extrusionOk="0">
                    <a:moveTo>
                      <a:pt x="4501" y="564"/>
                    </a:moveTo>
                    <a:cubicBezTo>
                      <a:pt x="6673" y="564"/>
                      <a:pt x="8439" y="2104"/>
                      <a:pt x="8439" y="3998"/>
                    </a:cubicBezTo>
                    <a:cubicBezTo>
                      <a:pt x="8439" y="5215"/>
                      <a:pt x="7721" y="6316"/>
                      <a:pt x="6518" y="6944"/>
                    </a:cubicBezTo>
                    <a:cubicBezTo>
                      <a:pt x="6317" y="7049"/>
                      <a:pt x="6317" y="7338"/>
                      <a:pt x="6518" y="7443"/>
                    </a:cubicBezTo>
                    <a:cubicBezTo>
                      <a:pt x="7721" y="8072"/>
                      <a:pt x="8439" y="9173"/>
                      <a:pt x="8439" y="10389"/>
                    </a:cubicBezTo>
                    <a:cubicBezTo>
                      <a:pt x="8439" y="12282"/>
                      <a:pt x="6673" y="13824"/>
                      <a:pt x="4501" y="13824"/>
                    </a:cubicBezTo>
                    <a:cubicBezTo>
                      <a:pt x="2330" y="13824"/>
                      <a:pt x="563" y="12282"/>
                      <a:pt x="563" y="10389"/>
                    </a:cubicBezTo>
                    <a:cubicBezTo>
                      <a:pt x="563" y="9173"/>
                      <a:pt x="1281" y="8072"/>
                      <a:pt x="2484" y="7443"/>
                    </a:cubicBezTo>
                    <a:cubicBezTo>
                      <a:pt x="2685" y="7338"/>
                      <a:pt x="2685" y="7049"/>
                      <a:pt x="2484" y="6944"/>
                    </a:cubicBezTo>
                    <a:cubicBezTo>
                      <a:pt x="1281" y="6316"/>
                      <a:pt x="563" y="5215"/>
                      <a:pt x="563" y="3998"/>
                    </a:cubicBezTo>
                    <a:cubicBezTo>
                      <a:pt x="563" y="2104"/>
                      <a:pt x="2330" y="564"/>
                      <a:pt x="4501" y="564"/>
                    </a:cubicBezTo>
                    <a:close/>
                    <a:moveTo>
                      <a:pt x="4501" y="1"/>
                    </a:moveTo>
                    <a:cubicBezTo>
                      <a:pt x="2020" y="1"/>
                      <a:pt x="0" y="1795"/>
                      <a:pt x="0" y="3998"/>
                    </a:cubicBezTo>
                    <a:cubicBezTo>
                      <a:pt x="0" y="5257"/>
                      <a:pt x="681" y="6444"/>
                      <a:pt x="1803" y="7194"/>
                    </a:cubicBezTo>
                    <a:cubicBezTo>
                      <a:pt x="681" y="7943"/>
                      <a:pt x="0" y="9131"/>
                      <a:pt x="0" y="10389"/>
                    </a:cubicBezTo>
                    <a:cubicBezTo>
                      <a:pt x="0" y="12593"/>
                      <a:pt x="2020" y="14387"/>
                      <a:pt x="4501" y="14387"/>
                    </a:cubicBezTo>
                    <a:cubicBezTo>
                      <a:pt x="6982" y="14387"/>
                      <a:pt x="9002" y="12593"/>
                      <a:pt x="9002" y="10389"/>
                    </a:cubicBezTo>
                    <a:cubicBezTo>
                      <a:pt x="9002" y="9131"/>
                      <a:pt x="8322" y="7943"/>
                      <a:pt x="7199" y="7194"/>
                    </a:cubicBezTo>
                    <a:cubicBezTo>
                      <a:pt x="8322" y="6444"/>
                      <a:pt x="9002" y="5257"/>
                      <a:pt x="9002" y="3998"/>
                    </a:cubicBezTo>
                    <a:cubicBezTo>
                      <a:pt x="9002" y="1795"/>
                      <a:pt x="6982" y="1"/>
                      <a:pt x="4501"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34"/>
              <p:cNvSpPr/>
              <p:nvPr/>
            </p:nvSpPr>
            <p:spPr>
              <a:xfrm>
                <a:off x="4744636" y="2935878"/>
                <a:ext cx="144913" cy="81841"/>
              </a:xfrm>
              <a:custGeom>
                <a:avLst/>
                <a:gdLst/>
                <a:ahLst/>
                <a:cxnLst/>
                <a:rect l="l" t="t" r="r" b="b"/>
                <a:pathLst>
                  <a:path w="7605" h="4295" extrusionOk="0">
                    <a:moveTo>
                      <a:pt x="6557" y="1"/>
                    </a:moveTo>
                    <a:cubicBezTo>
                      <a:pt x="6528" y="1"/>
                      <a:pt x="6495" y="5"/>
                      <a:pt x="6459" y="13"/>
                    </a:cubicBezTo>
                    <a:cubicBezTo>
                      <a:pt x="5806" y="157"/>
                      <a:pt x="5444" y="883"/>
                      <a:pt x="5444" y="883"/>
                    </a:cubicBezTo>
                    <a:cubicBezTo>
                      <a:pt x="5444" y="883"/>
                      <a:pt x="5396" y="168"/>
                      <a:pt x="5069" y="168"/>
                    </a:cubicBezTo>
                    <a:cubicBezTo>
                      <a:pt x="4992" y="168"/>
                      <a:pt x="4900" y="207"/>
                      <a:pt x="4791" y="303"/>
                    </a:cubicBezTo>
                    <a:cubicBezTo>
                      <a:pt x="4210" y="811"/>
                      <a:pt x="3774" y="1464"/>
                      <a:pt x="3774" y="1464"/>
                    </a:cubicBezTo>
                    <a:cubicBezTo>
                      <a:pt x="3774" y="1464"/>
                      <a:pt x="3717" y="387"/>
                      <a:pt x="3454" y="387"/>
                    </a:cubicBezTo>
                    <a:cubicBezTo>
                      <a:pt x="3419" y="387"/>
                      <a:pt x="3381" y="405"/>
                      <a:pt x="3339" y="447"/>
                    </a:cubicBezTo>
                    <a:cubicBezTo>
                      <a:pt x="2976" y="811"/>
                      <a:pt x="1598" y="2771"/>
                      <a:pt x="1598" y="2771"/>
                    </a:cubicBezTo>
                    <a:lnTo>
                      <a:pt x="1" y="2917"/>
                    </a:lnTo>
                    <a:cubicBezTo>
                      <a:pt x="1" y="2917"/>
                      <a:pt x="3266" y="4295"/>
                      <a:pt x="4283" y="4295"/>
                    </a:cubicBezTo>
                    <a:cubicBezTo>
                      <a:pt x="5300" y="4295"/>
                      <a:pt x="6460" y="3278"/>
                      <a:pt x="7041" y="2044"/>
                    </a:cubicBezTo>
                    <a:cubicBezTo>
                      <a:pt x="7523" y="1021"/>
                      <a:pt x="7605" y="447"/>
                      <a:pt x="7411" y="447"/>
                    </a:cubicBezTo>
                    <a:cubicBezTo>
                      <a:pt x="7371" y="447"/>
                      <a:pt x="7320" y="471"/>
                      <a:pt x="7258" y="520"/>
                    </a:cubicBezTo>
                    <a:lnTo>
                      <a:pt x="6532" y="1101"/>
                    </a:lnTo>
                    <a:cubicBezTo>
                      <a:pt x="6532" y="1101"/>
                      <a:pt x="7049" y="1"/>
                      <a:pt x="655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34"/>
              <p:cNvSpPr/>
              <p:nvPr/>
            </p:nvSpPr>
            <p:spPr>
              <a:xfrm>
                <a:off x="4738977" y="2930543"/>
                <a:ext cx="158976" cy="92550"/>
              </a:xfrm>
              <a:custGeom>
                <a:avLst/>
                <a:gdLst/>
                <a:ahLst/>
                <a:cxnLst/>
                <a:rect l="l" t="t" r="r" b="b"/>
                <a:pathLst>
                  <a:path w="8343" h="4857" extrusionOk="0">
                    <a:moveTo>
                      <a:pt x="6787" y="580"/>
                    </a:moveTo>
                    <a:cubicBezTo>
                      <a:pt x="6776" y="730"/>
                      <a:pt x="6689" y="1021"/>
                      <a:pt x="6575" y="1261"/>
                    </a:cubicBezTo>
                    <a:cubicBezTo>
                      <a:pt x="6520" y="1381"/>
                      <a:pt x="6553" y="1521"/>
                      <a:pt x="6655" y="1602"/>
                    </a:cubicBezTo>
                    <a:cubicBezTo>
                      <a:pt x="6707" y="1642"/>
                      <a:pt x="6769" y="1662"/>
                      <a:pt x="6830" y="1662"/>
                    </a:cubicBezTo>
                    <a:cubicBezTo>
                      <a:pt x="6892" y="1662"/>
                      <a:pt x="6954" y="1642"/>
                      <a:pt x="7005" y="1601"/>
                    </a:cubicBezTo>
                    <a:lnTo>
                      <a:pt x="7465" y="1235"/>
                    </a:lnTo>
                    <a:lnTo>
                      <a:pt x="7465" y="1235"/>
                    </a:lnTo>
                    <a:cubicBezTo>
                      <a:pt x="7404" y="1451"/>
                      <a:pt x="7290" y="1766"/>
                      <a:pt x="7083" y="2205"/>
                    </a:cubicBezTo>
                    <a:cubicBezTo>
                      <a:pt x="6523" y="3396"/>
                      <a:pt x="5446" y="4293"/>
                      <a:pt x="4580" y="4293"/>
                    </a:cubicBezTo>
                    <a:cubicBezTo>
                      <a:pt x="4017" y="4293"/>
                      <a:pt x="2583" y="3793"/>
                      <a:pt x="1485" y="3370"/>
                    </a:cubicBezTo>
                    <a:lnTo>
                      <a:pt x="1920" y="3331"/>
                    </a:lnTo>
                    <a:cubicBezTo>
                      <a:pt x="2001" y="3323"/>
                      <a:pt x="2077" y="3280"/>
                      <a:pt x="2124" y="3213"/>
                    </a:cubicBezTo>
                    <a:cubicBezTo>
                      <a:pt x="2456" y="2740"/>
                      <a:pt x="3299" y="1562"/>
                      <a:pt x="3698" y="1082"/>
                    </a:cubicBezTo>
                    <a:cubicBezTo>
                      <a:pt x="3749" y="1305"/>
                      <a:pt x="3779" y="1531"/>
                      <a:pt x="3791" y="1758"/>
                    </a:cubicBezTo>
                    <a:cubicBezTo>
                      <a:pt x="3800" y="1925"/>
                      <a:pt x="3936" y="2026"/>
                      <a:pt x="4074" y="2026"/>
                    </a:cubicBezTo>
                    <a:cubicBezTo>
                      <a:pt x="4161" y="2026"/>
                      <a:pt x="4248" y="1986"/>
                      <a:pt x="4306" y="1900"/>
                    </a:cubicBezTo>
                    <a:cubicBezTo>
                      <a:pt x="4310" y="1894"/>
                      <a:pt x="4726" y="1273"/>
                      <a:pt x="5273" y="794"/>
                    </a:cubicBezTo>
                    <a:cubicBezTo>
                      <a:pt x="5309" y="764"/>
                      <a:pt x="5335" y="746"/>
                      <a:pt x="5344" y="736"/>
                    </a:cubicBezTo>
                    <a:cubicBezTo>
                      <a:pt x="5394" y="808"/>
                      <a:pt x="5449" y="1010"/>
                      <a:pt x="5461" y="1182"/>
                    </a:cubicBezTo>
                    <a:cubicBezTo>
                      <a:pt x="5470" y="1309"/>
                      <a:pt x="5562" y="1414"/>
                      <a:pt x="5685" y="1439"/>
                    </a:cubicBezTo>
                    <a:cubicBezTo>
                      <a:pt x="5704" y="1443"/>
                      <a:pt x="5722" y="1445"/>
                      <a:pt x="5741" y="1445"/>
                    </a:cubicBezTo>
                    <a:cubicBezTo>
                      <a:pt x="5845" y="1445"/>
                      <a:pt x="5943" y="1386"/>
                      <a:pt x="5992" y="1289"/>
                    </a:cubicBezTo>
                    <a:cubicBezTo>
                      <a:pt x="5995" y="1283"/>
                      <a:pt x="6283" y="732"/>
                      <a:pt x="6787" y="580"/>
                    </a:cubicBezTo>
                    <a:close/>
                    <a:moveTo>
                      <a:pt x="6854" y="1"/>
                    </a:moveTo>
                    <a:cubicBezTo>
                      <a:pt x="6807" y="1"/>
                      <a:pt x="6755" y="6"/>
                      <a:pt x="6698" y="19"/>
                    </a:cubicBezTo>
                    <a:cubicBezTo>
                      <a:pt x="6345" y="97"/>
                      <a:pt x="6066" y="309"/>
                      <a:pt x="5866" y="519"/>
                    </a:cubicBezTo>
                    <a:cubicBezTo>
                      <a:pt x="5796" y="383"/>
                      <a:pt x="5697" y="265"/>
                      <a:pt x="5556" y="205"/>
                    </a:cubicBezTo>
                    <a:cubicBezTo>
                      <a:pt x="5504" y="183"/>
                      <a:pt x="5440" y="166"/>
                      <a:pt x="5367" y="166"/>
                    </a:cubicBezTo>
                    <a:cubicBezTo>
                      <a:pt x="5240" y="166"/>
                      <a:pt x="5083" y="216"/>
                      <a:pt x="4904" y="373"/>
                    </a:cubicBezTo>
                    <a:cubicBezTo>
                      <a:pt x="4675" y="574"/>
                      <a:pt x="4462" y="794"/>
                      <a:pt x="4266" y="1029"/>
                    </a:cubicBezTo>
                    <a:cubicBezTo>
                      <a:pt x="4150" y="512"/>
                      <a:pt x="3959" y="440"/>
                      <a:pt x="3887" y="411"/>
                    </a:cubicBezTo>
                    <a:cubicBezTo>
                      <a:pt x="3858" y="400"/>
                      <a:pt x="3810" y="386"/>
                      <a:pt x="3751" y="386"/>
                    </a:cubicBezTo>
                    <a:cubicBezTo>
                      <a:pt x="3664" y="386"/>
                      <a:pt x="3551" y="416"/>
                      <a:pt x="3438" y="529"/>
                    </a:cubicBezTo>
                    <a:cubicBezTo>
                      <a:pt x="3105" y="862"/>
                      <a:pt x="2052" y="2340"/>
                      <a:pt x="1740" y="2782"/>
                    </a:cubicBezTo>
                    <a:lnTo>
                      <a:pt x="273" y="2917"/>
                    </a:lnTo>
                    <a:cubicBezTo>
                      <a:pt x="143" y="2927"/>
                      <a:pt x="40" y="3024"/>
                      <a:pt x="19" y="3153"/>
                    </a:cubicBezTo>
                    <a:cubicBezTo>
                      <a:pt x="0" y="3280"/>
                      <a:pt x="69" y="3405"/>
                      <a:pt x="189" y="3455"/>
                    </a:cubicBezTo>
                    <a:cubicBezTo>
                      <a:pt x="528" y="3598"/>
                      <a:pt x="3537" y="4856"/>
                      <a:pt x="4580" y="4856"/>
                    </a:cubicBezTo>
                    <a:cubicBezTo>
                      <a:pt x="5668" y="4856"/>
                      <a:pt x="6934" y="3841"/>
                      <a:pt x="7592" y="2445"/>
                    </a:cubicBezTo>
                    <a:cubicBezTo>
                      <a:pt x="8343" y="848"/>
                      <a:pt x="8042" y="612"/>
                      <a:pt x="7930" y="523"/>
                    </a:cubicBezTo>
                    <a:cubicBezTo>
                      <a:pt x="7890" y="492"/>
                      <a:pt x="7814" y="446"/>
                      <a:pt x="7708" y="446"/>
                    </a:cubicBezTo>
                    <a:cubicBezTo>
                      <a:pt x="7618" y="446"/>
                      <a:pt x="7508" y="479"/>
                      <a:pt x="7380" y="582"/>
                    </a:cubicBezTo>
                    <a:lnTo>
                      <a:pt x="7348" y="608"/>
                    </a:lnTo>
                    <a:cubicBezTo>
                      <a:pt x="7355" y="442"/>
                      <a:pt x="7325" y="287"/>
                      <a:pt x="7234" y="173"/>
                    </a:cubicBezTo>
                    <a:cubicBezTo>
                      <a:pt x="7177" y="102"/>
                      <a:pt x="7061" y="1"/>
                      <a:pt x="6854"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34"/>
              <p:cNvSpPr/>
              <p:nvPr/>
            </p:nvSpPr>
            <p:spPr>
              <a:xfrm>
                <a:off x="4791664" y="2963756"/>
                <a:ext cx="24924" cy="38758"/>
              </a:xfrm>
              <a:custGeom>
                <a:avLst/>
                <a:gdLst/>
                <a:ahLst/>
                <a:cxnLst/>
                <a:rect l="l" t="t" r="r" b="b"/>
                <a:pathLst>
                  <a:path w="1308" h="2034" extrusionOk="0">
                    <a:moveTo>
                      <a:pt x="1307" y="1"/>
                    </a:moveTo>
                    <a:lnTo>
                      <a:pt x="1" y="2034"/>
                    </a:lnTo>
                    <a:cubicBezTo>
                      <a:pt x="1089" y="1744"/>
                      <a:pt x="1307" y="1"/>
                      <a:pt x="130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34"/>
              <p:cNvSpPr/>
              <p:nvPr/>
            </p:nvSpPr>
            <p:spPr>
              <a:xfrm>
                <a:off x="4785966" y="2958306"/>
                <a:ext cx="36338" cy="49562"/>
              </a:xfrm>
              <a:custGeom>
                <a:avLst/>
                <a:gdLst/>
                <a:ahLst/>
                <a:cxnLst/>
                <a:rect l="l" t="t" r="r" b="b"/>
                <a:pathLst>
                  <a:path w="1907" h="2601" extrusionOk="0">
                    <a:moveTo>
                      <a:pt x="1606" y="0"/>
                    </a:moveTo>
                    <a:cubicBezTo>
                      <a:pt x="1464" y="0"/>
                      <a:pt x="1341" y="108"/>
                      <a:pt x="1326" y="253"/>
                    </a:cubicBezTo>
                    <a:cubicBezTo>
                      <a:pt x="1325" y="268"/>
                      <a:pt x="1108" y="1812"/>
                      <a:pt x="227" y="2047"/>
                    </a:cubicBezTo>
                    <a:cubicBezTo>
                      <a:pt x="90" y="2084"/>
                      <a:pt x="1" y="2216"/>
                      <a:pt x="20" y="2356"/>
                    </a:cubicBezTo>
                    <a:cubicBezTo>
                      <a:pt x="38" y="2496"/>
                      <a:pt x="157" y="2600"/>
                      <a:pt x="297" y="2600"/>
                    </a:cubicBezTo>
                    <a:cubicBezTo>
                      <a:pt x="298" y="2600"/>
                      <a:pt x="299" y="2600"/>
                      <a:pt x="300" y="2600"/>
                    </a:cubicBezTo>
                    <a:cubicBezTo>
                      <a:pt x="323" y="2600"/>
                      <a:pt x="348" y="2597"/>
                      <a:pt x="371" y="2591"/>
                    </a:cubicBezTo>
                    <a:cubicBezTo>
                      <a:pt x="1628" y="2256"/>
                      <a:pt x="1873" y="401"/>
                      <a:pt x="1884" y="322"/>
                    </a:cubicBezTo>
                    <a:cubicBezTo>
                      <a:pt x="1907" y="166"/>
                      <a:pt x="1796" y="23"/>
                      <a:pt x="1640" y="3"/>
                    </a:cubicBezTo>
                    <a:cubicBezTo>
                      <a:pt x="1628" y="1"/>
                      <a:pt x="1617" y="0"/>
                      <a:pt x="1606"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34"/>
              <p:cNvSpPr/>
              <p:nvPr/>
            </p:nvSpPr>
            <p:spPr>
              <a:xfrm>
                <a:off x="4820704" y="2952704"/>
                <a:ext cx="27668" cy="60881"/>
              </a:xfrm>
              <a:custGeom>
                <a:avLst/>
                <a:gdLst/>
                <a:ahLst/>
                <a:cxnLst/>
                <a:rect l="l" t="t" r="r" b="b"/>
                <a:pathLst>
                  <a:path w="1452" h="3195" extrusionOk="0">
                    <a:moveTo>
                      <a:pt x="1452" y="0"/>
                    </a:moveTo>
                    <a:lnTo>
                      <a:pt x="1" y="3194"/>
                    </a:lnTo>
                    <a:cubicBezTo>
                      <a:pt x="871" y="2758"/>
                      <a:pt x="1452" y="1"/>
                      <a:pt x="145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34"/>
              <p:cNvSpPr/>
              <p:nvPr/>
            </p:nvSpPr>
            <p:spPr>
              <a:xfrm>
                <a:off x="4814930" y="2947464"/>
                <a:ext cx="39234" cy="71475"/>
              </a:xfrm>
              <a:custGeom>
                <a:avLst/>
                <a:gdLst/>
                <a:ahLst/>
                <a:cxnLst/>
                <a:rect l="l" t="t" r="r" b="b"/>
                <a:pathLst>
                  <a:path w="2059" h="3751" extrusionOk="0">
                    <a:moveTo>
                      <a:pt x="1752" y="1"/>
                    </a:moveTo>
                    <a:cubicBezTo>
                      <a:pt x="1625" y="1"/>
                      <a:pt x="1511" y="88"/>
                      <a:pt x="1481" y="217"/>
                    </a:cubicBezTo>
                    <a:cubicBezTo>
                      <a:pt x="1266" y="1232"/>
                      <a:pt x="724" y="2944"/>
                      <a:pt x="178" y="3219"/>
                    </a:cubicBezTo>
                    <a:cubicBezTo>
                      <a:pt x="62" y="3275"/>
                      <a:pt x="0" y="3407"/>
                      <a:pt x="30" y="3534"/>
                    </a:cubicBezTo>
                    <a:cubicBezTo>
                      <a:pt x="60" y="3661"/>
                      <a:pt x="174" y="3751"/>
                      <a:pt x="304" y="3751"/>
                    </a:cubicBezTo>
                    <a:cubicBezTo>
                      <a:pt x="347" y="3751"/>
                      <a:pt x="390" y="3741"/>
                      <a:pt x="429" y="3720"/>
                    </a:cubicBezTo>
                    <a:cubicBezTo>
                      <a:pt x="1393" y="3238"/>
                      <a:pt x="1968" y="630"/>
                      <a:pt x="2031" y="334"/>
                    </a:cubicBezTo>
                    <a:cubicBezTo>
                      <a:pt x="2058" y="184"/>
                      <a:pt x="1961" y="38"/>
                      <a:pt x="1812" y="7"/>
                    </a:cubicBezTo>
                    <a:cubicBezTo>
                      <a:pt x="1792" y="3"/>
                      <a:pt x="1772" y="1"/>
                      <a:pt x="1752"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34"/>
              <p:cNvSpPr/>
              <p:nvPr/>
            </p:nvSpPr>
            <p:spPr>
              <a:xfrm>
                <a:off x="4846961" y="2956877"/>
                <a:ext cx="22180" cy="55317"/>
              </a:xfrm>
              <a:custGeom>
                <a:avLst/>
                <a:gdLst/>
                <a:ahLst/>
                <a:cxnLst/>
                <a:rect l="l" t="t" r="r" b="b"/>
                <a:pathLst>
                  <a:path w="1164" h="2903" extrusionOk="0">
                    <a:moveTo>
                      <a:pt x="1163" y="0"/>
                    </a:moveTo>
                    <a:lnTo>
                      <a:pt x="1" y="2903"/>
                    </a:lnTo>
                    <a:cubicBezTo>
                      <a:pt x="510" y="2176"/>
                      <a:pt x="1163" y="1"/>
                      <a:pt x="116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34"/>
              <p:cNvSpPr/>
              <p:nvPr/>
            </p:nvSpPr>
            <p:spPr>
              <a:xfrm>
                <a:off x="4840883" y="2951504"/>
                <a:ext cx="34223" cy="66026"/>
              </a:xfrm>
              <a:custGeom>
                <a:avLst/>
                <a:gdLst/>
                <a:ahLst/>
                <a:cxnLst/>
                <a:rect l="l" t="t" r="r" b="b"/>
                <a:pathLst>
                  <a:path w="1796" h="3465" extrusionOk="0">
                    <a:moveTo>
                      <a:pt x="1481" y="0"/>
                    </a:moveTo>
                    <a:cubicBezTo>
                      <a:pt x="1360" y="0"/>
                      <a:pt x="1248" y="79"/>
                      <a:pt x="1213" y="201"/>
                    </a:cubicBezTo>
                    <a:cubicBezTo>
                      <a:pt x="1207" y="222"/>
                      <a:pt x="566" y="2343"/>
                      <a:pt x="90" y="3023"/>
                    </a:cubicBezTo>
                    <a:cubicBezTo>
                      <a:pt x="1" y="3150"/>
                      <a:pt x="31" y="3325"/>
                      <a:pt x="160" y="3414"/>
                    </a:cubicBezTo>
                    <a:cubicBezTo>
                      <a:pt x="206" y="3447"/>
                      <a:pt x="263" y="3465"/>
                      <a:pt x="320" y="3465"/>
                    </a:cubicBezTo>
                    <a:cubicBezTo>
                      <a:pt x="412" y="3465"/>
                      <a:pt x="498" y="3421"/>
                      <a:pt x="550" y="3345"/>
                    </a:cubicBezTo>
                    <a:cubicBezTo>
                      <a:pt x="1078" y="2591"/>
                      <a:pt x="1723" y="453"/>
                      <a:pt x="1751" y="362"/>
                    </a:cubicBezTo>
                    <a:cubicBezTo>
                      <a:pt x="1796" y="214"/>
                      <a:pt x="1711" y="56"/>
                      <a:pt x="1563" y="12"/>
                    </a:cubicBezTo>
                    <a:cubicBezTo>
                      <a:pt x="1535" y="4"/>
                      <a:pt x="1508" y="0"/>
                      <a:pt x="1481"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34"/>
              <p:cNvSpPr/>
              <p:nvPr/>
            </p:nvSpPr>
            <p:spPr>
              <a:xfrm>
                <a:off x="4270967" y="2130728"/>
                <a:ext cx="148038" cy="292799"/>
              </a:xfrm>
              <a:custGeom>
                <a:avLst/>
                <a:gdLst/>
                <a:ahLst/>
                <a:cxnLst/>
                <a:rect l="l" t="t" r="r" b="b"/>
                <a:pathLst>
                  <a:path w="7769" h="15366" extrusionOk="0">
                    <a:moveTo>
                      <a:pt x="1370" y="1"/>
                    </a:moveTo>
                    <a:cubicBezTo>
                      <a:pt x="1370" y="1"/>
                      <a:pt x="1984" y="4124"/>
                      <a:pt x="1195" y="5791"/>
                    </a:cubicBezTo>
                    <a:cubicBezTo>
                      <a:pt x="945" y="6320"/>
                      <a:pt x="523" y="6698"/>
                      <a:pt x="1" y="6979"/>
                    </a:cubicBezTo>
                    <a:cubicBezTo>
                      <a:pt x="576" y="8931"/>
                      <a:pt x="2912" y="13287"/>
                      <a:pt x="4185" y="14855"/>
                    </a:cubicBezTo>
                    <a:cubicBezTo>
                      <a:pt x="4473" y="15209"/>
                      <a:pt x="4733" y="15365"/>
                      <a:pt x="4975" y="15365"/>
                    </a:cubicBezTo>
                    <a:cubicBezTo>
                      <a:pt x="6081" y="15365"/>
                      <a:pt x="6780" y="12079"/>
                      <a:pt x="7769" y="9450"/>
                    </a:cubicBezTo>
                    <a:cubicBezTo>
                      <a:pt x="6509" y="8706"/>
                      <a:pt x="6020" y="7220"/>
                      <a:pt x="6020" y="5966"/>
                    </a:cubicBezTo>
                    <a:cubicBezTo>
                      <a:pt x="6020" y="4650"/>
                      <a:pt x="6809" y="2808"/>
                      <a:pt x="6809" y="2808"/>
                    </a:cubicBezTo>
                    <a:cubicBezTo>
                      <a:pt x="6809" y="2808"/>
                      <a:pt x="2511" y="1"/>
                      <a:pt x="137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34"/>
              <p:cNvSpPr/>
              <p:nvPr/>
            </p:nvSpPr>
            <p:spPr>
              <a:xfrm>
                <a:off x="4265117" y="2125393"/>
                <a:ext cx="159833" cy="303489"/>
              </a:xfrm>
              <a:custGeom>
                <a:avLst/>
                <a:gdLst/>
                <a:ahLst/>
                <a:cxnLst/>
                <a:rect l="l" t="t" r="r" b="b"/>
                <a:pathLst>
                  <a:path w="8388" h="15927" extrusionOk="0">
                    <a:moveTo>
                      <a:pt x="2006" y="618"/>
                    </a:moveTo>
                    <a:lnTo>
                      <a:pt x="2006" y="618"/>
                    </a:lnTo>
                    <a:cubicBezTo>
                      <a:pt x="3018" y="908"/>
                      <a:pt x="5254" y="2218"/>
                      <a:pt x="6769" y="3196"/>
                    </a:cubicBezTo>
                    <a:cubicBezTo>
                      <a:pt x="6556" y="3734"/>
                      <a:pt x="6046" y="5146"/>
                      <a:pt x="6046" y="6244"/>
                    </a:cubicBezTo>
                    <a:cubicBezTo>
                      <a:pt x="6046" y="7445"/>
                      <a:pt x="6495" y="8988"/>
                      <a:pt x="7734" y="9844"/>
                    </a:cubicBezTo>
                    <a:cubicBezTo>
                      <a:pt x="7510" y="10455"/>
                      <a:pt x="7301" y="11092"/>
                      <a:pt x="7097" y="11712"/>
                    </a:cubicBezTo>
                    <a:cubicBezTo>
                      <a:pt x="6556" y="13369"/>
                      <a:pt x="5941" y="15246"/>
                      <a:pt x="5332" y="15358"/>
                    </a:cubicBezTo>
                    <a:cubicBezTo>
                      <a:pt x="5317" y="15361"/>
                      <a:pt x="5302" y="15362"/>
                      <a:pt x="5286" y="15362"/>
                    </a:cubicBezTo>
                    <a:cubicBezTo>
                      <a:pt x="5082" y="15362"/>
                      <a:pt x="4864" y="15148"/>
                      <a:pt x="4711" y="14957"/>
                    </a:cubicBezTo>
                    <a:cubicBezTo>
                      <a:pt x="3487" y="13453"/>
                      <a:pt x="1289" y="9346"/>
                      <a:pt x="643" y="7392"/>
                    </a:cubicBezTo>
                    <a:cubicBezTo>
                      <a:pt x="1160" y="7073"/>
                      <a:pt x="1526" y="6679"/>
                      <a:pt x="1756" y="6189"/>
                    </a:cubicBezTo>
                    <a:cubicBezTo>
                      <a:pt x="2437" y="4752"/>
                      <a:pt x="2140" y="1695"/>
                      <a:pt x="2006" y="618"/>
                    </a:cubicBezTo>
                    <a:close/>
                    <a:moveTo>
                      <a:pt x="1675" y="1"/>
                    </a:moveTo>
                    <a:cubicBezTo>
                      <a:pt x="1504" y="1"/>
                      <a:pt x="1374" y="153"/>
                      <a:pt x="1400" y="323"/>
                    </a:cubicBezTo>
                    <a:cubicBezTo>
                      <a:pt x="1406" y="362"/>
                      <a:pt x="1992" y="4380"/>
                      <a:pt x="1249" y="5951"/>
                    </a:cubicBezTo>
                    <a:cubicBezTo>
                      <a:pt x="1040" y="6389"/>
                      <a:pt x="690" y="6736"/>
                      <a:pt x="174" y="7014"/>
                    </a:cubicBezTo>
                    <a:cubicBezTo>
                      <a:pt x="57" y="7077"/>
                      <a:pt x="0" y="7213"/>
                      <a:pt x="38" y="7341"/>
                    </a:cubicBezTo>
                    <a:cubicBezTo>
                      <a:pt x="611" y="9282"/>
                      <a:pt x="2946" y="13680"/>
                      <a:pt x="4274" y="15313"/>
                    </a:cubicBezTo>
                    <a:cubicBezTo>
                      <a:pt x="4606" y="15721"/>
                      <a:pt x="4944" y="15927"/>
                      <a:pt x="5281" y="15927"/>
                    </a:cubicBezTo>
                    <a:cubicBezTo>
                      <a:pt x="5332" y="15927"/>
                      <a:pt x="5383" y="15923"/>
                      <a:pt x="5434" y="15914"/>
                    </a:cubicBezTo>
                    <a:cubicBezTo>
                      <a:pt x="6371" y="15740"/>
                      <a:pt x="6928" y="14041"/>
                      <a:pt x="7632" y="11890"/>
                    </a:cubicBezTo>
                    <a:cubicBezTo>
                      <a:pt x="7857" y="11205"/>
                      <a:pt x="8089" y="10494"/>
                      <a:pt x="8340" y="9831"/>
                    </a:cubicBezTo>
                    <a:cubicBezTo>
                      <a:pt x="8388" y="9702"/>
                      <a:pt x="8337" y="9559"/>
                      <a:pt x="8219" y="9489"/>
                    </a:cubicBezTo>
                    <a:cubicBezTo>
                      <a:pt x="7031" y="8788"/>
                      <a:pt x="6608" y="7354"/>
                      <a:pt x="6608" y="6247"/>
                    </a:cubicBezTo>
                    <a:cubicBezTo>
                      <a:pt x="6608" y="5006"/>
                      <a:pt x="7367" y="3218"/>
                      <a:pt x="7374" y="3199"/>
                    </a:cubicBezTo>
                    <a:cubicBezTo>
                      <a:pt x="7430" y="3074"/>
                      <a:pt x="7384" y="2928"/>
                      <a:pt x="7271" y="2853"/>
                    </a:cubicBezTo>
                    <a:cubicBezTo>
                      <a:pt x="6823" y="2560"/>
                      <a:pt x="2868" y="1"/>
                      <a:pt x="1677" y="1"/>
                    </a:cubicBezTo>
                    <a:cubicBezTo>
                      <a:pt x="1677" y="1"/>
                      <a:pt x="1676" y="1"/>
                      <a:pt x="1675"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34"/>
              <p:cNvSpPr/>
              <p:nvPr/>
            </p:nvSpPr>
            <p:spPr>
              <a:xfrm>
                <a:off x="3892630" y="2293668"/>
                <a:ext cx="561932" cy="719231"/>
              </a:xfrm>
              <a:custGeom>
                <a:avLst/>
                <a:gdLst/>
                <a:ahLst/>
                <a:cxnLst/>
                <a:rect l="l" t="t" r="r" b="b"/>
                <a:pathLst>
                  <a:path w="29490" h="37745" extrusionOk="0">
                    <a:moveTo>
                      <a:pt x="14359" y="1"/>
                    </a:moveTo>
                    <a:cubicBezTo>
                      <a:pt x="14359" y="1"/>
                      <a:pt x="11024" y="371"/>
                      <a:pt x="9291" y="3708"/>
                    </a:cubicBezTo>
                    <a:cubicBezTo>
                      <a:pt x="7560" y="7046"/>
                      <a:pt x="0" y="22197"/>
                      <a:pt x="645" y="23103"/>
                    </a:cubicBezTo>
                    <a:cubicBezTo>
                      <a:pt x="4320" y="28273"/>
                      <a:pt x="17690" y="31992"/>
                      <a:pt x="19051" y="33351"/>
                    </a:cubicBezTo>
                    <a:cubicBezTo>
                      <a:pt x="20410" y="34710"/>
                      <a:pt x="22146" y="36337"/>
                      <a:pt x="23505" y="37203"/>
                    </a:cubicBezTo>
                    <a:cubicBezTo>
                      <a:pt x="24148" y="37612"/>
                      <a:pt x="25097" y="37745"/>
                      <a:pt x="25970" y="37745"/>
                    </a:cubicBezTo>
                    <a:cubicBezTo>
                      <a:pt x="26941" y="37745"/>
                      <a:pt x="27819" y="37581"/>
                      <a:pt x="28079" y="37451"/>
                    </a:cubicBezTo>
                    <a:cubicBezTo>
                      <a:pt x="28572" y="37203"/>
                      <a:pt x="28944" y="36090"/>
                      <a:pt x="28079" y="36090"/>
                    </a:cubicBezTo>
                    <a:cubicBezTo>
                      <a:pt x="27214" y="36090"/>
                      <a:pt x="26771" y="35466"/>
                      <a:pt x="26647" y="34971"/>
                    </a:cubicBezTo>
                    <a:cubicBezTo>
                      <a:pt x="26621" y="34869"/>
                      <a:pt x="26665" y="34830"/>
                      <a:pt x="26757" y="34830"/>
                    </a:cubicBezTo>
                    <a:cubicBezTo>
                      <a:pt x="27035" y="34830"/>
                      <a:pt x="27753" y="35181"/>
                      <a:pt x="28332" y="35181"/>
                    </a:cubicBezTo>
                    <a:cubicBezTo>
                      <a:pt x="28484" y="35181"/>
                      <a:pt x="28626" y="35156"/>
                      <a:pt x="28748" y="35095"/>
                    </a:cubicBezTo>
                    <a:cubicBezTo>
                      <a:pt x="29489" y="34725"/>
                      <a:pt x="27088" y="33372"/>
                      <a:pt x="26348" y="32753"/>
                    </a:cubicBezTo>
                    <a:cubicBezTo>
                      <a:pt x="25607" y="32136"/>
                      <a:pt x="24988" y="31270"/>
                      <a:pt x="23999" y="31270"/>
                    </a:cubicBezTo>
                    <a:cubicBezTo>
                      <a:pt x="23011" y="31270"/>
                      <a:pt x="21154" y="31248"/>
                      <a:pt x="21154" y="31248"/>
                    </a:cubicBezTo>
                    <a:cubicBezTo>
                      <a:pt x="21154" y="31248"/>
                      <a:pt x="16599" y="27949"/>
                      <a:pt x="13849" y="25493"/>
                    </a:cubicBezTo>
                    <a:cubicBezTo>
                      <a:pt x="10143" y="22185"/>
                      <a:pt x="6876" y="20401"/>
                      <a:pt x="6876" y="20401"/>
                    </a:cubicBezTo>
                    <a:lnTo>
                      <a:pt x="15225" y="6675"/>
                    </a:lnTo>
                    <a:lnTo>
                      <a:pt x="1435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34"/>
              <p:cNvSpPr/>
              <p:nvPr/>
            </p:nvSpPr>
            <p:spPr>
              <a:xfrm>
                <a:off x="3890801" y="2288332"/>
                <a:ext cx="558273" cy="729845"/>
              </a:xfrm>
              <a:custGeom>
                <a:avLst/>
                <a:gdLst/>
                <a:ahLst/>
                <a:cxnLst/>
                <a:rect l="l" t="t" r="r" b="b"/>
                <a:pathLst>
                  <a:path w="29298" h="38302" extrusionOk="0">
                    <a:moveTo>
                      <a:pt x="14455" y="0"/>
                    </a:moveTo>
                    <a:cubicBezTo>
                      <a:pt x="14444" y="0"/>
                      <a:pt x="14434" y="1"/>
                      <a:pt x="14423" y="2"/>
                    </a:cubicBezTo>
                    <a:cubicBezTo>
                      <a:pt x="14281" y="18"/>
                      <a:pt x="10917" y="428"/>
                      <a:pt x="9137" y="3860"/>
                    </a:cubicBezTo>
                    <a:cubicBezTo>
                      <a:pt x="8325" y="5426"/>
                      <a:pt x="5981" y="10083"/>
                      <a:pt x="3919" y="14477"/>
                    </a:cubicBezTo>
                    <a:cubicBezTo>
                      <a:pt x="0" y="22828"/>
                      <a:pt x="333" y="23295"/>
                      <a:pt x="511" y="23546"/>
                    </a:cubicBezTo>
                    <a:cubicBezTo>
                      <a:pt x="3062" y="27132"/>
                      <a:pt x="10112" y="30001"/>
                      <a:pt x="14776" y="31900"/>
                    </a:cubicBezTo>
                    <a:cubicBezTo>
                      <a:pt x="16803" y="32724"/>
                      <a:pt x="18553" y="33437"/>
                      <a:pt x="18947" y="33831"/>
                    </a:cubicBezTo>
                    <a:cubicBezTo>
                      <a:pt x="20817" y="35699"/>
                      <a:pt x="22331" y="37007"/>
                      <a:pt x="23451" y="37721"/>
                    </a:cubicBezTo>
                    <a:cubicBezTo>
                      <a:pt x="24142" y="38160"/>
                      <a:pt x="25135" y="38301"/>
                      <a:pt x="26050" y="38301"/>
                    </a:cubicBezTo>
                    <a:cubicBezTo>
                      <a:pt x="27090" y="38301"/>
                      <a:pt x="28026" y="38119"/>
                      <a:pt x="28299" y="37982"/>
                    </a:cubicBezTo>
                    <a:cubicBezTo>
                      <a:pt x="28745" y="37760"/>
                      <a:pt x="29061" y="37107"/>
                      <a:pt x="28951" y="36638"/>
                    </a:cubicBezTo>
                    <a:cubicBezTo>
                      <a:pt x="28870" y="36296"/>
                      <a:pt x="28580" y="36090"/>
                      <a:pt x="28173" y="36090"/>
                    </a:cubicBezTo>
                    <a:cubicBezTo>
                      <a:pt x="27631" y="36090"/>
                      <a:pt x="27288" y="35785"/>
                      <a:pt x="27116" y="35451"/>
                    </a:cubicBezTo>
                    <a:lnTo>
                      <a:pt x="27116" y="35451"/>
                    </a:lnTo>
                    <a:cubicBezTo>
                      <a:pt x="27176" y="35469"/>
                      <a:pt x="27237" y="35489"/>
                      <a:pt x="27292" y="35505"/>
                    </a:cubicBezTo>
                    <a:cubicBezTo>
                      <a:pt x="27625" y="35610"/>
                      <a:pt x="28041" y="35740"/>
                      <a:pt x="28429" y="35740"/>
                    </a:cubicBezTo>
                    <a:cubicBezTo>
                      <a:pt x="28620" y="35740"/>
                      <a:pt x="28805" y="35708"/>
                      <a:pt x="28970" y="35626"/>
                    </a:cubicBezTo>
                    <a:cubicBezTo>
                      <a:pt x="29209" y="35507"/>
                      <a:pt x="29257" y="35319"/>
                      <a:pt x="29263" y="35216"/>
                    </a:cubicBezTo>
                    <a:cubicBezTo>
                      <a:pt x="29298" y="34728"/>
                      <a:pt x="28590" y="34203"/>
                      <a:pt x="27422" y="33395"/>
                    </a:cubicBezTo>
                    <a:cubicBezTo>
                      <a:pt x="27104" y="33175"/>
                      <a:pt x="26804" y="32968"/>
                      <a:pt x="26623" y="32817"/>
                    </a:cubicBezTo>
                    <a:cubicBezTo>
                      <a:pt x="26457" y="32679"/>
                      <a:pt x="26298" y="32527"/>
                      <a:pt x="26137" y="32377"/>
                    </a:cubicBezTo>
                    <a:cubicBezTo>
                      <a:pt x="25564" y="31831"/>
                      <a:pt x="24969" y="31268"/>
                      <a:pt x="24095" y="31268"/>
                    </a:cubicBezTo>
                    <a:cubicBezTo>
                      <a:pt x="23239" y="31268"/>
                      <a:pt x="21725" y="31254"/>
                      <a:pt x="21343" y="31249"/>
                    </a:cubicBezTo>
                    <a:cubicBezTo>
                      <a:pt x="20750" y="30816"/>
                      <a:pt x="16653" y="27813"/>
                      <a:pt x="14133" y="25564"/>
                    </a:cubicBezTo>
                    <a:cubicBezTo>
                      <a:pt x="11035" y="22799"/>
                      <a:pt x="8208" y="21074"/>
                      <a:pt x="7363" y="20581"/>
                    </a:cubicBezTo>
                    <a:lnTo>
                      <a:pt x="15562" y="7100"/>
                    </a:lnTo>
                    <a:cubicBezTo>
                      <a:pt x="15641" y="6968"/>
                      <a:pt x="15597" y="6797"/>
                      <a:pt x="15466" y="6717"/>
                    </a:cubicBezTo>
                    <a:cubicBezTo>
                      <a:pt x="15420" y="6689"/>
                      <a:pt x="15370" y="6676"/>
                      <a:pt x="15320" y="6676"/>
                    </a:cubicBezTo>
                    <a:cubicBezTo>
                      <a:pt x="15226" y="6676"/>
                      <a:pt x="15134" y="6723"/>
                      <a:pt x="15081" y="6809"/>
                    </a:cubicBezTo>
                    <a:lnTo>
                      <a:pt x="6732" y="20537"/>
                    </a:lnTo>
                    <a:cubicBezTo>
                      <a:pt x="6649" y="20674"/>
                      <a:pt x="6697" y="20852"/>
                      <a:pt x="6837" y="20929"/>
                    </a:cubicBezTo>
                    <a:cubicBezTo>
                      <a:pt x="6871" y="20947"/>
                      <a:pt x="10122" y="22738"/>
                      <a:pt x="13758" y="25983"/>
                    </a:cubicBezTo>
                    <a:cubicBezTo>
                      <a:pt x="16488" y="28420"/>
                      <a:pt x="21040" y="31723"/>
                      <a:pt x="21085" y="31757"/>
                    </a:cubicBezTo>
                    <a:cubicBezTo>
                      <a:pt x="21132" y="31791"/>
                      <a:pt x="21189" y="31810"/>
                      <a:pt x="21247" y="31811"/>
                    </a:cubicBezTo>
                    <a:cubicBezTo>
                      <a:pt x="21247" y="31811"/>
                      <a:pt x="23107" y="31831"/>
                      <a:pt x="24097" y="31831"/>
                    </a:cubicBezTo>
                    <a:cubicBezTo>
                      <a:pt x="24746" y="31831"/>
                      <a:pt x="25234" y="32295"/>
                      <a:pt x="25752" y="32785"/>
                    </a:cubicBezTo>
                    <a:cubicBezTo>
                      <a:pt x="25921" y="32944"/>
                      <a:pt x="26089" y="33103"/>
                      <a:pt x="26264" y="33249"/>
                    </a:cubicBezTo>
                    <a:cubicBezTo>
                      <a:pt x="26465" y="33417"/>
                      <a:pt x="26775" y="33631"/>
                      <a:pt x="27103" y="33859"/>
                    </a:cubicBezTo>
                    <a:cubicBezTo>
                      <a:pt x="27577" y="34185"/>
                      <a:pt x="28534" y="34846"/>
                      <a:pt x="28685" y="35138"/>
                    </a:cubicBezTo>
                    <a:cubicBezTo>
                      <a:pt x="28611" y="35168"/>
                      <a:pt x="28523" y="35180"/>
                      <a:pt x="28426" y="35180"/>
                    </a:cubicBezTo>
                    <a:cubicBezTo>
                      <a:pt x="28130" y="35180"/>
                      <a:pt x="27756" y="35062"/>
                      <a:pt x="27460" y="34970"/>
                    </a:cubicBezTo>
                    <a:cubicBezTo>
                      <a:pt x="27210" y="34891"/>
                      <a:pt x="27010" y="34828"/>
                      <a:pt x="26848" y="34828"/>
                    </a:cubicBezTo>
                    <a:cubicBezTo>
                      <a:pt x="26737" y="34828"/>
                      <a:pt x="26644" y="34858"/>
                      <a:pt x="26566" y="34932"/>
                    </a:cubicBezTo>
                    <a:cubicBezTo>
                      <a:pt x="26508" y="34987"/>
                      <a:pt x="26417" y="35110"/>
                      <a:pt x="26470" y="35320"/>
                    </a:cubicBezTo>
                    <a:cubicBezTo>
                      <a:pt x="26624" y="35934"/>
                      <a:pt x="27163" y="36652"/>
                      <a:pt x="28175" y="36652"/>
                    </a:cubicBezTo>
                    <a:cubicBezTo>
                      <a:pt x="28377" y="36652"/>
                      <a:pt x="28395" y="36727"/>
                      <a:pt x="28405" y="36767"/>
                    </a:cubicBezTo>
                    <a:cubicBezTo>
                      <a:pt x="28455" y="36981"/>
                      <a:pt x="28259" y="37374"/>
                      <a:pt x="28048" y="37479"/>
                    </a:cubicBezTo>
                    <a:cubicBezTo>
                      <a:pt x="27823" y="37591"/>
                      <a:pt x="26986" y="37744"/>
                      <a:pt x="26061" y="37744"/>
                    </a:cubicBezTo>
                    <a:cubicBezTo>
                      <a:pt x="25238" y="37744"/>
                      <a:pt x="24345" y="37623"/>
                      <a:pt x="23753" y="37245"/>
                    </a:cubicBezTo>
                    <a:cubicBezTo>
                      <a:pt x="22668" y="36555"/>
                      <a:pt x="21184" y="35272"/>
                      <a:pt x="19345" y="33433"/>
                    </a:cubicBezTo>
                    <a:cubicBezTo>
                      <a:pt x="18871" y="32959"/>
                      <a:pt x="17242" y="32297"/>
                      <a:pt x="14989" y="31379"/>
                    </a:cubicBezTo>
                    <a:cubicBezTo>
                      <a:pt x="10383" y="29505"/>
                      <a:pt x="3425" y="26674"/>
                      <a:pt x="986" y="23253"/>
                    </a:cubicBezTo>
                    <a:cubicBezTo>
                      <a:pt x="713" y="22192"/>
                      <a:pt x="6557" y="10057"/>
                      <a:pt x="9636" y="4118"/>
                    </a:cubicBezTo>
                    <a:cubicBezTo>
                      <a:pt x="11274" y="962"/>
                      <a:pt x="14454" y="564"/>
                      <a:pt x="14486" y="561"/>
                    </a:cubicBezTo>
                    <a:cubicBezTo>
                      <a:pt x="14640" y="543"/>
                      <a:pt x="14751" y="403"/>
                      <a:pt x="14734" y="250"/>
                    </a:cubicBezTo>
                    <a:cubicBezTo>
                      <a:pt x="14719" y="106"/>
                      <a:pt x="14596" y="0"/>
                      <a:pt x="14455"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34"/>
              <p:cNvSpPr/>
              <p:nvPr/>
            </p:nvSpPr>
            <p:spPr>
              <a:xfrm>
                <a:off x="3898308" y="2547004"/>
                <a:ext cx="556254" cy="465895"/>
              </a:xfrm>
              <a:custGeom>
                <a:avLst/>
                <a:gdLst/>
                <a:ahLst/>
                <a:cxnLst/>
                <a:rect l="l" t="t" r="r" b="b"/>
                <a:pathLst>
                  <a:path w="29192" h="24450" extrusionOk="0">
                    <a:moveTo>
                      <a:pt x="4262" y="1"/>
                    </a:moveTo>
                    <a:cubicBezTo>
                      <a:pt x="2037" y="4688"/>
                      <a:pt x="0" y="9319"/>
                      <a:pt x="347" y="9808"/>
                    </a:cubicBezTo>
                    <a:cubicBezTo>
                      <a:pt x="4022" y="14978"/>
                      <a:pt x="17392" y="18697"/>
                      <a:pt x="18753" y="20056"/>
                    </a:cubicBezTo>
                    <a:cubicBezTo>
                      <a:pt x="20112" y="21415"/>
                      <a:pt x="21848" y="23042"/>
                      <a:pt x="23207" y="23908"/>
                    </a:cubicBezTo>
                    <a:cubicBezTo>
                      <a:pt x="23850" y="24317"/>
                      <a:pt x="24799" y="24450"/>
                      <a:pt x="25672" y="24450"/>
                    </a:cubicBezTo>
                    <a:cubicBezTo>
                      <a:pt x="26643" y="24450"/>
                      <a:pt x="27521" y="24286"/>
                      <a:pt x="27781" y="24156"/>
                    </a:cubicBezTo>
                    <a:cubicBezTo>
                      <a:pt x="28274" y="23908"/>
                      <a:pt x="28646" y="22795"/>
                      <a:pt x="27781" y="22795"/>
                    </a:cubicBezTo>
                    <a:cubicBezTo>
                      <a:pt x="26916" y="22795"/>
                      <a:pt x="26473" y="22171"/>
                      <a:pt x="26349" y="21676"/>
                    </a:cubicBezTo>
                    <a:cubicBezTo>
                      <a:pt x="26323" y="21574"/>
                      <a:pt x="26367" y="21535"/>
                      <a:pt x="26459" y="21535"/>
                    </a:cubicBezTo>
                    <a:cubicBezTo>
                      <a:pt x="26737" y="21535"/>
                      <a:pt x="27455" y="21886"/>
                      <a:pt x="28034" y="21886"/>
                    </a:cubicBezTo>
                    <a:cubicBezTo>
                      <a:pt x="28186" y="21886"/>
                      <a:pt x="28328" y="21861"/>
                      <a:pt x="28450" y="21800"/>
                    </a:cubicBezTo>
                    <a:cubicBezTo>
                      <a:pt x="29191" y="21429"/>
                      <a:pt x="26792" y="20077"/>
                      <a:pt x="26050" y="19458"/>
                    </a:cubicBezTo>
                    <a:cubicBezTo>
                      <a:pt x="25309" y="18840"/>
                      <a:pt x="24690" y="17975"/>
                      <a:pt x="23701" y="17975"/>
                    </a:cubicBezTo>
                    <a:cubicBezTo>
                      <a:pt x="22713" y="17975"/>
                      <a:pt x="20856" y="17953"/>
                      <a:pt x="20856" y="17953"/>
                    </a:cubicBezTo>
                    <a:cubicBezTo>
                      <a:pt x="20856" y="17953"/>
                      <a:pt x="16301" y="14654"/>
                      <a:pt x="13551" y="12198"/>
                    </a:cubicBezTo>
                    <a:cubicBezTo>
                      <a:pt x="9845" y="8890"/>
                      <a:pt x="6578" y="7106"/>
                      <a:pt x="6578" y="7106"/>
                    </a:cubicBezTo>
                    <a:lnTo>
                      <a:pt x="9919" y="1614"/>
                    </a:lnTo>
                    <a:cubicBezTo>
                      <a:pt x="7727" y="240"/>
                      <a:pt x="5424" y="15"/>
                      <a:pt x="426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34"/>
              <p:cNvSpPr/>
              <p:nvPr/>
            </p:nvSpPr>
            <p:spPr>
              <a:xfrm>
                <a:off x="3890286" y="2541669"/>
                <a:ext cx="558788" cy="476508"/>
              </a:xfrm>
              <a:custGeom>
                <a:avLst/>
                <a:gdLst/>
                <a:ahLst/>
                <a:cxnLst/>
                <a:rect l="l" t="t" r="r" b="b"/>
                <a:pathLst>
                  <a:path w="29325" h="25007" extrusionOk="0">
                    <a:moveTo>
                      <a:pt x="4859" y="567"/>
                    </a:moveTo>
                    <a:cubicBezTo>
                      <a:pt x="6001" y="600"/>
                      <a:pt x="8006" y="845"/>
                      <a:pt x="9955" y="1989"/>
                    </a:cubicBezTo>
                    <a:lnTo>
                      <a:pt x="6761" y="7242"/>
                    </a:lnTo>
                    <a:cubicBezTo>
                      <a:pt x="6676" y="7379"/>
                      <a:pt x="6724" y="7557"/>
                      <a:pt x="6866" y="7634"/>
                    </a:cubicBezTo>
                    <a:cubicBezTo>
                      <a:pt x="6898" y="7652"/>
                      <a:pt x="10146" y="9440"/>
                      <a:pt x="13786" y="12688"/>
                    </a:cubicBezTo>
                    <a:cubicBezTo>
                      <a:pt x="16517" y="15125"/>
                      <a:pt x="21067" y="18428"/>
                      <a:pt x="21112" y="18462"/>
                    </a:cubicBezTo>
                    <a:cubicBezTo>
                      <a:pt x="21160" y="18496"/>
                      <a:pt x="21217" y="18515"/>
                      <a:pt x="21276" y="18516"/>
                    </a:cubicBezTo>
                    <a:cubicBezTo>
                      <a:pt x="21276" y="18516"/>
                      <a:pt x="23134" y="18536"/>
                      <a:pt x="24124" y="18536"/>
                    </a:cubicBezTo>
                    <a:cubicBezTo>
                      <a:pt x="24773" y="18536"/>
                      <a:pt x="25261" y="18999"/>
                      <a:pt x="25781" y="19489"/>
                    </a:cubicBezTo>
                    <a:cubicBezTo>
                      <a:pt x="25948" y="19649"/>
                      <a:pt x="26118" y="19808"/>
                      <a:pt x="26293" y="19954"/>
                    </a:cubicBezTo>
                    <a:cubicBezTo>
                      <a:pt x="26492" y="20122"/>
                      <a:pt x="26803" y="20336"/>
                      <a:pt x="27131" y="20564"/>
                    </a:cubicBezTo>
                    <a:cubicBezTo>
                      <a:pt x="27605" y="20890"/>
                      <a:pt x="28561" y="21551"/>
                      <a:pt x="28712" y="21843"/>
                    </a:cubicBezTo>
                    <a:cubicBezTo>
                      <a:pt x="28638" y="21873"/>
                      <a:pt x="28550" y="21885"/>
                      <a:pt x="28453" y="21885"/>
                    </a:cubicBezTo>
                    <a:cubicBezTo>
                      <a:pt x="28158" y="21885"/>
                      <a:pt x="27783" y="21767"/>
                      <a:pt x="27489" y="21675"/>
                    </a:cubicBezTo>
                    <a:cubicBezTo>
                      <a:pt x="27238" y="21596"/>
                      <a:pt x="27037" y="21533"/>
                      <a:pt x="26876" y="21533"/>
                    </a:cubicBezTo>
                    <a:cubicBezTo>
                      <a:pt x="26765" y="21533"/>
                      <a:pt x="26672" y="21563"/>
                      <a:pt x="26593" y="21637"/>
                    </a:cubicBezTo>
                    <a:cubicBezTo>
                      <a:pt x="26536" y="21692"/>
                      <a:pt x="26446" y="21815"/>
                      <a:pt x="26498" y="22025"/>
                    </a:cubicBezTo>
                    <a:cubicBezTo>
                      <a:pt x="26653" y="22639"/>
                      <a:pt x="27191" y="23357"/>
                      <a:pt x="28202" y="23357"/>
                    </a:cubicBezTo>
                    <a:cubicBezTo>
                      <a:pt x="28406" y="23357"/>
                      <a:pt x="28423" y="23432"/>
                      <a:pt x="28432" y="23472"/>
                    </a:cubicBezTo>
                    <a:cubicBezTo>
                      <a:pt x="28483" y="23686"/>
                      <a:pt x="28286" y="24079"/>
                      <a:pt x="28076" y="24184"/>
                    </a:cubicBezTo>
                    <a:cubicBezTo>
                      <a:pt x="27851" y="24296"/>
                      <a:pt x="27014" y="24449"/>
                      <a:pt x="26089" y="24449"/>
                    </a:cubicBezTo>
                    <a:cubicBezTo>
                      <a:pt x="25266" y="24449"/>
                      <a:pt x="24373" y="24328"/>
                      <a:pt x="23780" y="23950"/>
                    </a:cubicBezTo>
                    <a:cubicBezTo>
                      <a:pt x="22696" y="23260"/>
                      <a:pt x="21213" y="21977"/>
                      <a:pt x="19374" y="20138"/>
                    </a:cubicBezTo>
                    <a:cubicBezTo>
                      <a:pt x="18900" y="19664"/>
                      <a:pt x="17271" y="19002"/>
                      <a:pt x="15016" y="18084"/>
                    </a:cubicBezTo>
                    <a:cubicBezTo>
                      <a:pt x="10411" y="16210"/>
                      <a:pt x="3452" y="13379"/>
                      <a:pt x="1013" y="9958"/>
                    </a:cubicBezTo>
                    <a:cubicBezTo>
                      <a:pt x="964" y="9762"/>
                      <a:pt x="1096" y="8511"/>
                      <a:pt x="4859" y="567"/>
                    </a:cubicBezTo>
                    <a:close/>
                    <a:moveTo>
                      <a:pt x="4686" y="1"/>
                    </a:moveTo>
                    <a:cubicBezTo>
                      <a:pt x="4562" y="13"/>
                      <a:pt x="4476" y="62"/>
                      <a:pt x="4429" y="161"/>
                    </a:cubicBezTo>
                    <a:cubicBezTo>
                      <a:pt x="1" y="9494"/>
                      <a:pt x="350" y="9987"/>
                      <a:pt x="538" y="10251"/>
                    </a:cubicBezTo>
                    <a:cubicBezTo>
                      <a:pt x="3089" y="13837"/>
                      <a:pt x="10139" y="16706"/>
                      <a:pt x="14803" y="18605"/>
                    </a:cubicBezTo>
                    <a:cubicBezTo>
                      <a:pt x="16830" y="19429"/>
                      <a:pt x="18580" y="20142"/>
                      <a:pt x="18974" y="20536"/>
                    </a:cubicBezTo>
                    <a:cubicBezTo>
                      <a:pt x="20844" y="22404"/>
                      <a:pt x="22358" y="23712"/>
                      <a:pt x="23478" y="24426"/>
                    </a:cubicBezTo>
                    <a:cubicBezTo>
                      <a:pt x="24169" y="24865"/>
                      <a:pt x="25162" y="25006"/>
                      <a:pt x="26077" y="25006"/>
                    </a:cubicBezTo>
                    <a:cubicBezTo>
                      <a:pt x="27117" y="25006"/>
                      <a:pt x="28053" y="24824"/>
                      <a:pt x="28326" y="24687"/>
                    </a:cubicBezTo>
                    <a:cubicBezTo>
                      <a:pt x="28772" y="24465"/>
                      <a:pt x="29088" y="23812"/>
                      <a:pt x="28978" y="23343"/>
                    </a:cubicBezTo>
                    <a:cubicBezTo>
                      <a:pt x="28897" y="23001"/>
                      <a:pt x="28606" y="22795"/>
                      <a:pt x="28200" y="22795"/>
                    </a:cubicBezTo>
                    <a:cubicBezTo>
                      <a:pt x="27658" y="22795"/>
                      <a:pt x="27315" y="22490"/>
                      <a:pt x="27143" y="22156"/>
                    </a:cubicBezTo>
                    <a:lnTo>
                      <a:pt x="27143" y="22156"/>
                    </a:lnTo>
                    <a:cubicBezTo>
                      <a:pt x="27203" y="22174"/>
                      <a:pt x="27264" y="22194"/>
                      <a:pt x="27318" y="22210"/>
                    </a:cubicBezTo>
                    <a:cubicBezTo>
                      <a:pt x="27652" y="22315"/>
                      <a:pt x="28068" y="22445"/>
                      <a:pt x="28455" y="22445"/>
                    </a:cubicBezTo>
                    <a:cubicBezTo>
                      <a:pt x="28647" y="22445"/>
                      <a:pt x="28831" y="22413"/>
                      <a:pt x="28995" y="22331"/>
                    </a:cubicBezTo>
                    <a:cubicBezTo>
                      <a:pt x="29236" y="22212"/>
                      <a:pt x="29282" y="22024"/>
                      <a:pt x="29290" y="21921"/>
                    </a:cubicBezTo>
                    <a:cubicBezTo>
                      <a:pt x="29325" y="21433"/>
                      <a:pt x="28617" y="20908"/>
                      <a:pt x="27449" y="20100"/>
                    </a:cubicBezTo>
                    <a:cubicBezTo>
                      <a:pt x="27131" y="19881"/>
                      <a:pt x="26831" y="19673"/>
                      <a:pt x="26650" y="19522"/>
                    </a:cubicBezTo>
                    <a:cubicBezTo>
                      <a:pt x="26484" y="19384"/>
                      <a:pt x="26323" y="19232"/>
                      <a:pt x="26164" y="19080"/>
                    </a:cubicBezTo>
                    <a:cubicBezTo>
                      <a:pt x="25590" y="18536"/>
                      <a:pt x="24995" y="17973"/>
                      <a:pt x="24122" y="17973"/>
                    </a:cubicBezTo>
                    <a:cubicBezTo>
                      <a:pt x="23266" y="17973"/>
                      <a:pt x="21752" y="17957"/>
                      <a:pt x="21369" y="17954"/>
                    </a:cubicBezTo>
                    <a:cubicBezTo>
                      <a:pt x="20777" y="17521"/>
                      <a:pt x="16680" y="14518"/>
                      <a:pt x="14160" y="12268"/>
                    </a:cubicBezTo>
                    <a:cubicBezTo>
                      <a:pt x="11062" y="9504"/>
                      <a:pt x="8235" y="7779"/>
                      <a:pt x="7390" y="7286"/>
                    </a:cubicBezTo>
                    <a:lnTo>
                      <a:pt x="10581" y="2040"/>
                    </a:lnTo>
                    <a:cubicBezTo>
                      <a:pt x="10659" y="1909"/>
                      <a:pt x="10619" y="1736"/>
                      <a:pt x="10489" y="1655"/>
                    </a:cubicBezTo>
                    <a:cubicBezTo>
                      <a:pt x="8246" y="250"/>
                      <a:pt x="5889" y="15"/>
                      <a:pt x="4686"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34"/>
              <p:cNvSpPr/>
              <p:nvPr/>
            </p:nvSpPr>
            <p:spPr>
              <a:xfrm>
                <a:off x="4220147" y="1881641"/>
                <a:ext cx="299278" cy="334987"/>
              </a:xfrm>
              <a:custGeom>
                <a:avLst/>
                <a:gdLst/>
                <a:ahLst/>
                <a:cxnLst/>
                <a:rect l="l" t="t" r="r" b="b"/>
                <a:pathLst>
                  <a:path w="15706" h="17580" extrusionOk="0">
                    <a:moveTo>
                      <a:pt x="12548" y="1"/>
                    </a:moveTo>
                    <a:lnTo>
                      <a:pt x="12532" y="12"/>
                    </a:lnTo>
                    <a:cubicBezTo>
                      <a:pt x="11458" y="1872"/>
                      <a:pt x="8354" y="2973"/>
                      <a:pt x="6979" y="3396"/>
                    </a:cubicBezTo>
                    <a:cubicBezTo>
                      <a:pt x="5468" y="3861"/>
                      <a:pt x="7676" y="4907"/>
                      <a:pt x="7444" y="6303"/>
                    </a:cubicBezTo>
                    <a:cubicBezTo>
                      <a:pt x="7211" y="7698"/>
                      <a:pt x="4189" y="8512"/>
                      <a:pt x="4189" y="8512"/>
                    </a:cubicBezTo>
                    <a:cubicBezTo>
                      <a:pt x="4189" y="8512"/>
                      <a:pt x="3324" y="6653"/>
                      <a:pt x="2096" y="6653"/>
                    </a:cubicBezTo>
                    <a:cubicBezTo>
                      <a:pt x="868" y="6653"/>
                      <a:pt x="0" y="9462"/>
                      <a:pt x="702" y="10955"/>
                    </a:cubicBezTo>
                    <a:cubicBezTo>
                      <a:pt x="1184" y="11981"/>
                      <a:pt x="2041" y="12142"/>
                      <a:pt x="2530" y="12142"/>
                    </a:cubicBezTo>
                    <a:cubicBezTo>
                      <a:pt x="2751" y="12142"/>
                      <a:pt x="2897" y="12109"/>
                      <a:pt x="2897" y="12109"/>
                    </a:cubicBezTo>
                    <a:lnTo>
                      <a:pt x="2897" y="12109"/>
                    </a:lnTo>
                    <a:cubicBezTo>
                      <a:pt x="2897" y="12109"/>
                      <a:pt x="2809" y="14740"/>
                      <a:pt x="4476" y="15529"/>
                    </a:cubicBezTo>
                    <a:cubicBezTo>
                      <a:pt x="6143" y="16319"/>
                      <a:pt x="8951" y="17372"/>
                      <a:pt x="10003" y="17547"/>
                    </a:cubicBezTo>
                    <a:cubicBezTo>
                      <a:pt x="10130" y="17568"/>
                      <a:pt x="10258" y="17579"/>
                      <a:pt x="10384" y="17579"/>
                    </a:cubicBezTo>
                    <a:cubicBezTo>
                      <a:pt x="11302" y="17579"/>
                      <a:pt x="12162" y="17005"/>
                      <a:pt x="12548" y="15618"/>
                    </a:cubicBezTo>
                    <a:cubicBezTo>
                      <a:pt x="12985" y="14038"/>
                      <a:pt x="13249" y="10792"/>
                      <a:pt x="13249" y="10792"/>
                    </a:cubicBezTo>
                    <a:cubicBezTo>
                      <a:pt x="13249" y="10792"/>
                      <a:pt x="14829" y="9740"/>
                      <a:pt x="15266" y="9126"/>
                    </a:cubicBezTo>
                    <a:cubicBezTo>
                      <a:pt x="15705" y="8512"/>
                      <a:pt x="14126" y="7897"/>
                      <a:pt x="13688" y="7020"/>
                    </a:cubicBezTo>
                    <a:cubicBezTo>
                      <a:pt x="13249" y="6142"/>
                      <a:pt x="13249" y="5441"/>
                      <a:pt x="13424" y="4211"/>
                    </a:cubicBezTo>
                    <a:cubicBezTo>
                      <a:pt x="13601" y="2983"/>
                      <a:pt x="12548" y="1"/>
                      <a:pt x="1254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34"/>
              <p:cNvSpPr/>
              <p:nvPr/>
            </p:nvSpPr>
            <p:spPr>
              <a:xfrm>
                <a:off x="4218337" y="1876439"/>
                <a:ext cx="304842" cy="345581"/>
              </a:xfrm>
              <a:custGeom>
                <a:avLst/>
                <a:gdLst/>
                <a:ahLst/>
                <a:cxnLst/>
                <a:rect l="l" t="t" r="r" b="b"/>
                <a:pathLst>
                  <a:path w="15998" h="18136" extrusionOk="0">
                    <a:moveTo>
                      <a:pt x="12552" y="892"/>
                    </a:moveTo>
                    <a:cubicBezTo>
                      <a:pt x="12880" y="1920"/>
                      <a:pt x="13354" y="3654"/>
                      <a:pt x="13242" y="4446"/>
                    </a:cubicBezTo>
                    <a:cubicBezTo>
                      <a:pt x="13061" y="5706"/>
                      <a:pt x="13058" y="6473"/>
                      <a:pt x="13532" y="7419"/>
                    </a:cubicBezTo>
                    <a:cubicBezTo>
                      <a:pt x="13741" y="7839"/>
                      <a:pt x="14156" y="8186"/>
                      <a:pt x="14523" y="8492"/>
                    </a:cubicBezTo>
                    <a:cubicBezTo>
                      <a:pt x="14927" y="8830"/>
                      <a:pt x="15228" y="9100"/>
                      <a:pt x="15134" y="9234"/>
                    </a:cubicBezTo>
                    <a:cubicBezTo>
                      <a:pt x="14798" y="9704"/>
                      <a:pt x="13615" y="10545"/>
                      <a:pt x="13188" y="10831"/>
                    </a:cubicBezTo>
                    <a:cubicBezTo>
                      <a:pt x="13117" y="10879"/>
                      <a:pt x="13071" y="10957"/>
                      <a:pt x="13064" y="11043"/>
                    </a:cubicBezTo>
                    <a:cubicBezTo>
                      <a:pt x="13061" y="11075"/>
                      <a:pt x="12797" y="14281"/>
                      <a:pt x="12371" y="15815"/>
                    </a:cubicBezTo>
                    <a:cubicBezTo>
                      <a:pt x="12056" y="16949"/>
                      <a:pt x="11379" y="17572"/>
                      <a:pt x="10487" y="17572"/>
                    </a:cubicBezTo>
                    <a:cubicBezTo>
                      <a:pt x="10376" y="17572"/>
                      <a:pt x="10262" y="17563"/>
                      <a:pt x="10144" y="17543"/>
                    </a:cubicBezTo>
                    <a:cubicBezTo>
                      <a:pt x="9112" y="17371"/>
                      <a:pt x="6284" y="16302"/>
                      <a:pt x="4691" y="15548"/>
                    </a:cubicBezTo>
                    <a:cubicBezTo>
                      <a:pt x="3214" y="14848"/>
                      <a:pt x="3273" y="12414"/>
                      <a:pt x="3273" y="12390"/>
                    </a:cubicBezTo>
                    <a:cubicBezTo>
                      <a:pt x="3278" y="12231"/>
                      <a:pt x="3149" y="12100"/>
                      <a:pt x="2990" y="12100"/>
                    </a:cubicBezTo>
                    <a:cubicBezTo>
                      <a:pt x="2972" y="12100"/>
                      <a:pt x="2951" y="12102"/>
                      <a:pt x="2931" y="12106"/>
                    </a:cubicBezTo>
                    <a:cubicBezTo>
                      <a:pt x="2915" y="12109"/>
                      <a:pt x="2796" y="12134"/>
                      <a:pt x="2621" y="12134"/>
                    </a:cubicBezTo>
                    <a:cubicBezTo>
                      <a:pt x="2205" y="12134"/>
                      <a:pt x="1469" y="11996"/>
                      <a:pt x="1051" y="11107"/>
                    </a:cubicBezTo>
                    <a:cubicBezTo>
                      <a:pt x="606" y="10162"/>
                      <a:pt x="871" y="8636"/>
                      <a:pt x="1399" y="7805"/>
                    </a:cubicBezTo>
                    <a:cubicBezTo>
                      <a:pt x="1541" y="7582"/>
                      <a:pt x="1832" y="7207"/>
                      <a:pt x="2191" y="7207"/>
                    </a:cubicBezTo>
                    <a:cubicBezTo>
                      <a:pt x="3049" y="7207"/>
                      <a:pt x="3809" y="8432"/>
                      <a:pt x="4029" y="8905"/>
                    </a:cubicBezTo>
                    <a:cubicBezTo>
                      <a:pt x="4076" y="9005"/>
                      <a:pt x="4176" y="9067"/>
                      <a:pt x="4283" y="9067"/>
                    </a:cubicBezTo>
                    <a:cubicBezTo>
                      <a:pt x="4307" y="9067"/>
                      <a:pt x="4332" y="9063"/>
                      <a:pt x="4357" y="9056"/>
                    </a:cubicBezTo>
                    <a:cubicBezTo>
                      <a:pt x="4685" y="8969"/>
                      <a:pt x="7561" y="8152"/>
                      <a:pt x="7817" y="6622"/>
                    </a:cubicBezTo>
                    <a:cubicBezTo>
                      <a:pt x="7939" y="5887"/>
                      <a:pt x="7512" y="5270"/>
                      <a:pt x="7169" y="4774"/>
                    </a:cubicBezTo>
                    <a:cubicBezTo>
                      <a:pt x="7009" y="4544"/>
                      <a:pt x="6790" y="4227"/>
                      <a:pt x="6826" y="4121"/>
                    </a:cubicBezTo>
                    <a:cubicBezTo>
                      <a:pt x="6829" y="4112"/>
                      <a:pt x="6866" y="4029"/>
                      <a:pt x="7157" y="3939"/>
                    </a:cubicBezTo>
                    <a:cubicBezTo>
                      <a:pt x="8687" y="3469"/>
                      <a:pt x="11296" y="2476"/>
                      <a:pt x="12552" y="892"/>
                    </a:cubicBezTo>
                    <a:close/>
                    <a:moveTo>
                      <a:pt x="12638" y="0"/>
                    </a:moveTo>
                    <a:cubicBezTo>
                      <a:pt x="12571" y="0"/>
                      <a:pt x="12505" y="22"/>
                      <a:pt x="12451" y="65"/>
                    </a:cubicBezTo>
                    <a:cubicBezTo>
                      <a:pt x="12424" y="87"/>
                      <a:pt x="12400" y="115"/>
                      <a:pt x="12383" y="145"/>
                    </a:cubicBezTo>
                    <a:cubicBezTo>
                      <a:pt x="11409" y="1834"/>
                      <a:pt x="8587" y="2910"/>
                      <a:pt x="6992" y="3400"/>
                    </a:cubicBezTo>
                    <a:cubicBezTo>
                      <a:pt x="6606" y="3519"/>
                      <a:pt x="6378" y="3694"/>
                      <a:pt x="6295" y="3937"/>
                    </a:cubicBezTo>
                    <a:cubicBezTo>
                      <a:pt x="6166" y="4312"/>
                      <a:pt x="6428" y="4693"/>
                      <a:pt x="6707" y="5094"/>
                    </a:cubicBezTo>
                    <a:cubicBezTo>
                      <a:pt x="7007" y="5527"/>
                      <a:pt x="7348" y="6018"/>
                      <a:pt x="7262" y="6529"/>
                    </a:cubicBezTo>
                    <a:cubicBezTo>
                      <a:pt x="7111" y="7445"/>
                      <a:pt x="5331" y="8173"/>
                      <a:pt x="4429" y="8450"/>
                    </a:cubicBezTo>
                    <a:cubicBezTo>
                      <a:pt x="4143" y="7926"/>
                      <a:pt x="3323" y="6643"/>
                      <a:pt x="2191" y="6643"/>
                    </a:cubicBezTo>
                    <a:cubicBezTo>
                      <a:pt x="1720" y="6643"/>
                      <a:pt x="1283" y="6940"/>
                      <a:pt x="925" y="7503"/>
                    </a:cubicBezTo>
                    <a:cubicBezTo>
                      <a:pt x="320" y="8455"/>
                      <a:pt x="1" y="10197"/>
                      <a:pt x="542" y="11346"/>
                    </a:cubicBezTo>
                    <a:cubicBezTo>
                      <a:pt x="1046" y="12417"/>
                      <a:pt x="1973" y="12699"/>
                      <a:pt x="2623" y="12699"/>
                    </a:cubicBezTo>
                    <a:cubicBezTo>
                      <a:pt x="2655" y="12699"/>
                      <a:pt x="2686" y="12698"/>
                      <a:pt x="2716" y="12697"/>
                    </a:cubicBezTo>
                    <a:cubicBezTo>
                      <a:pt x="2751" y="13465"/>
                      <a:pt x="2989" y="15363"/>
                      <a:pt x="4450" y="16055"/>
                    </a:cubicBezTo>
                    <a:cubicBezTo>
                      <a:pt x="6085" y="16830"/>
                      <a:pt x="8948" y="17912"/>
                      <a:pt x="10051" y="18097"/>
                    </a:cubicBezTo>
                    <a:cubicBezTo>
                      <a:pt x="10198" y="18122"/>
                      <a:pt x="10348" y="18134"/>
                      <a:pt x="10497" y="18135"/>
                    </a:cubicBezTo>
                    <a:cubicBezTo>
                      <a:pt x="11642" y="18135"/>
                      <a:pt x="12527" y="17351"/>
                      <a:pt x="12914" y="15964"/>
                    </a:cubicBezTo>
                    <a:cubicBezTo>
                      <a:pt x="13309" y="14542"/>
                      <a:pt x="13558" y="11860"/>
                      <a:pt x="13614" y="11221"/>
                    </a:cubicBezTo>
                    <a:cubicBezTo>
                      <a:pt x="13992" y="10963"/>
                      <a:pt x="15195" y="10115"/>
                      <a:pt x="15592" y="9560"/>
                    </a:cubicBezTo>
                    <a:cubicBezTo>
                      <a:pt x="15997" y="8991"/>
                      <a:pt x="15406" y="8496"/>
                      <a:pt x="14884" y="8059"/>
                    </a:cubicBezTo>
                    <a:cubicBezTo>
                      <a:pt x="14560" y="7787"/>
                      <a:pt x="14193" y="7481"/>
                      <a:pt x="14035" y="7166"/>
                    </a:cubicBezTo>
                    <a:cubicBezTo>
                      <a:pt x="13626" y="6349"/>
                      <a:pt x="13631" y="5690"/>
                      <a:pt x="13798" y="4523"/>
                    </a:cubicBezTo>
                    <a:cubicBezTo>
                      <a:pt x="13981" y="3243"/>
                      <a:pt x="12952" y="304"/>
                      <a:pt x="12908" y="180"/>
                    </a:cubicBezTo>
                    <a:cubicBezTo>
                      <a:pt x="12877" y="94"/>
                      <a:pt x="12800" y="34"/>
                      <a:pt x="12713" y="10"/>
                    </a:cubicBezTo>
                    <a:cubicBezTo>
                      <a:pt x="12688" y="3"/>
                      <a:pt x="12663" y="0"/>
                      <a:pt x="12638"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34"/>
              <p:cNvSpPr/>
              <p:nvPr/>
            </p:nvSpPr>
            <p:spPr>
              <a:xfrm>
                <a:off x="4435088" y="1999535"/>
                <a:ext cx="13319" cy="33251"/>
              </a:xfrm>
              <a:custGeom>
                <a:avLst/>
                <a:gdLst/>
                <a:ahLst/>
                <a:cxnLst/>
                <a:rect l="l" t="t" r="r" b="b"/>
                <a:pathLst>
                  <a:path w="699" h="1745" extrusionOk="0">
                    <a:moveTo>
                      <a:pt x="350" y="0"/>
                    </a:moveTo>
                    <a:cubicBezTo>
                      <a:pt x="158" y="0"/>
                      <a:pt x="0" y="391"/>
                      <a:pt x="0" y="872"/>
                    </a:cubicBezTo>
                    <a:cubicBezTo>
                      <a:pt x="0" y="1354"/>
                      <a:pt x="156" y="1745"/>
                      <a:pt x="350" y="1745"/>
                    </a:cubicBezTo>
                    <a:cubicBezTo>
                      <a:pt x="543" y="1745"/>
                      <a:pt x="699" y="1354"/>
                      <a:pt x="699" y="872"/>
                    </a:cubicBezTo>
                    <a:cubicBezTo>
                      <a:pt x="699" y="391"/>
                      <a:pt x="543" y="0"/>
                      <a:pt x="350"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34"/>
              <p:cNvSpPr/>
              <p:nvPr/>
            </p:nvSpPr>
            <p:spPr>
              <a:xfrm>
                <a:off x="4412507" y="1966951"/>
                <a:ext cx="43998" cy="26868"/>
              </a:xfrm>
              <a:custGeom>
                <a:avLst/>
                <a:gdLst/>
                <a:ahLst/>
                <a:cxnLst/>
                <a:rect l="l" t="t" r="r" b="b"/>
                <a:pathLst>
                  <a:path w="2309" h="1410" extrusionOk="0">
                    <a:moveTo>
                      <a:pt x="1783" y="0"/>
                    </a:moveTo>
                    <a:cubicBezTo>
                      <a:pt x="1021" y="0"/>
                      <a:pt x="257" y="835"/>
                      <a:pt x="163" y="942"/>
                    </a:cubicBezTo>
                    <a:cubicBezTo>
                      <a:pt x="1" y="1124"/>
                      <a:pt x="129" y="1410"/>
                      <a:pt x="371" y="1410"/>
                    </a:cubicBezTo>
                    <a:cubicBezTo>
                      <a:pt x="452" y="1410"/>
                      <a:pt x="529" y="1376"/>
                      <a:pt x="581" y="1317"/>
                    </a:cubicBezTo>
                    <a:cubicBezTo>
                      <a:pt x="771" y="1103"/>
                      <a:pt x="1359" y="562"/>
                      <a:pt x="1781" y="562"/>
                    </a:cubicBezTo>
                    <a:cubicBezTo>
                      <a:pt x="1826" y="562"/>
                      <a:pt x="1869" y="568"/>
                      <a:pt x="1910" y="581"/>
                    </a:cubicBezTo>
                    <a:cubicBezTo>
                      <a:pt x="1938" y="590"/>
                      <a:pt x="1966" y="594"/>
                      <a:pt x="1994" y="594"/>
                    </a:cubicBezTo>
                    <a:cubicBezTo>
                      <a:pt x="2111" y="594"/>
                      <a:pt x="2221" y="520"/>
                      <a:pt x="2260" y="402"/>
                    </a:cubicBezTo>
                    <a:cubicBezTo>
                      <a:pt x="2308" y="258"/>
                      <a:pt x="2232" y="100"/>
                      <a:pt x="2088" y="49"/>
                    </a:cubicBezTo>
                    <a:cubicBezTo>
                      <a:pt x="1987" y="15"/>
                      <a:pt x="1885" y="0"/>
                      <a:pt x="1783"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34"/>
              <p:cNvSpPr/>
              <p:nvPr/>
            </p:nvSpPr>
            <p:spPr>
              <a:xfrm>
                <a:off x="4398121" y="2109368"/>
                <a:ext cx="58537" cy="23800"/>
              </a:xfrm>
              <a:custGeom>
                <a:avLst/>
                <a:gdLst/>
                <a:ahLst/>
                <a:cxnLst/>
                <a:rect l="l" t="t" r="r" b="b"/>
                <a:pathLst>
                  <a:path w="3072" h="1249" extrusionOk="0">
                    <a:moveTo>
                      <a:pt x="312" y="1"/>
                    </a:moveTo>
                    <a:cubicBezTo>
                      <a:pt x="236" y="1"/>
                      <a:pt x="159" y="32"/>
                      <a:pt x="104" y="93"/>
                    </a:cubicBezTo>
                    <a:cubicBezTo>
                      <a:pt x="0" y="209"/>
                      <a:pt x="11" y="387"/>
                      <a:pt x="126" y="490"/>
                    </a:cubicBezTo>
                    <a:cubicBezTo>
                      <a:pt x="805" y="1103"/>
                      <a:pt x="1519" y="1249"/>
                      <a:pt x="2045" y="1249"/>
                    </a:cubicBezTo>
                    <a:cubicBezTo>
                      <a:pt x="2506" y="1249"/>
                      <a:pt x="2823" y="1138"/>
                      <a:pt x="2850" y="1128"/>
                    </a:cubicBezTo>
                    <a:cubicBezTo>
                      <a:pt x="2996" y="1074"/>
                      <a:pt x="3072" y="913"/>
                      <a:pt x="3019" y="767"/>
                    </a:cubicBezTo>
                    <a:cubicBezTo>
                      <a:pt x="2978" y="653"/>
                      <a:pt x="2870" y="581"/>
                      <a:pt x="2754" y="581"/>
                    </a:cubicBezTo>
                    <a:cubicBezTo>
                      <a:pt x="2723" y="581"/>
                      <a:pt x="2691" y="587"/>
                      <a:pt x="2659" y="598"/>
                    </a:cubicBezTo>
                    <a:cubicBezTo>
                      <a:pt x="2639" y="605"/>
                      <a:pt x="2400" y="687"/>
                      <a:pt x="2049" y="687"/>
                    </a:cubicBezTo>
                    <a:cubicBezTo>
                      <a:pt x="1631" y="687"/>
                      <a:pt x="1054" y="571"/>
                      <a:pt x="501" y="73"/>
                    </a:cubicBezTo>
                    <a:cubicBezTo>
                      <a:pt x="447" y="25"/>
                      <a:pt x="379" y="1"/>
                      <a:pt x="312"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34"/>
              <p:cNvSpPr/>
              <p:nvPr/>
            </p:nvSpPr>
            <p:spPr>
              <a:xfrm>
                <a:off x="3779024" y="4211877"/>
                <a:ext cx="221324" cy="195276"/>
              </a:xfrm>
              <a:custGeom>
                <a:avLst/>
                <a:gdLst/>
                <a:ahLst/>
                <a:cxnLst/>
                <a:rect l="l" t="t" r="r" b="b"/>
                <a:pathLst>
                  <a:path w="11615" h="10248" extrusionOk="0">
                    <a:moveTo>
                      <a:pt x="2098" y="1"/>
                    </a:moveTo>
                    <a:cubicBezTo>
                      <a:pt x="2098" y="1"/>
                      <a:pt x="0" y="4207"/>
                      <a:pt x="82" y="4777"/>
                    </a:cubicBezTo>
                    <a:cubicBezTo>
                      <a:pt x="164" y="5347"/>
                      <a:pt x="4319" y="8363"/>
                      <a:pt x="6275" y="9422"/>
                    </a:cubicBezTo>
                    <a:cubicBezTo>
                      <a:pt x="7237" y="9943"/>
                      <a:pt x="8573" y="10247"/>
                      <a:pt x="9654" y="10247"/>
                    </a:cubicBezTo>
                    <a:cubicBezTo>
                      <a:pt x="10771" y="10247"/>
                      <a:pt x="11615" y="9923"/>
                      <a:pt x="11490" y="9177"/>
                    </a:cubicBezTo>
                    <a:cubicBezTo>
                      <a:pt x="11245" y="7712"/>
                      <a:pt x="7905" y="6733"/>
                      <a:pt x="7090" y="4534"/>
                    </a:cubicBezTo>
                    <a:cubicBezTo>
                      <a:pt x="6275" y="2333"/>
                      <a:pt x="5958" y="1054"/>
                      <a:pt x="5958" y="1054"/>
                    </a:cubicBezTo>
                    <a:cubicBezTo>
                      <a:pt x="5958" y="1054"/>
                      <a:pt x="5901" y="1057"/>
                      <a:pt x="5796" y="1057"/>
                    </a:cubicBezTo>
                    <a:cubicBezTo>
                      <a:pt x="5283" y="1057"/>
                      <a:pt x="3637" y="975"/>
                      <a:pt x="209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34"/>
              <p:cNvSpPr/>
              <p:nvPr/>
            </p:nvSpPr>
            <p:spPr>
              <a:xfrm>
                <a:off x="3773650" y="4206542"/>
                <a:ext cx="230889" cy="205946"/>
              </a:xfrm>
              <a:custGeom>
                <a:avLst/>
                <a:gdLst/>
                <a:ahLst/>
                <a:cxnLst/>
                <a:rect l="l" t="t" r="r" b="b"/>
                <a:pathLst>
                  <a:path w="12117" h="10808" extrusionOk="0">
                    <a:moveTo>
                      <a:pt x="2496" y="679"/>
                    </a:moveTo>
                    <a:cubicBezTo>
                      <a:pt x="3971" y="1516"/>
                      <a:pt x="5463" y="1614"/>
                      <a:pt x="6024" y="1618"/>
                    </a:cubicBezTo>
                    <a:cubicBezTo>
                      <a:pt x="6148" y="2072"/>
                      <a:pt x="6481" y="3214"/>
                      <a:pt x="7108" y="4910"/>
                    </a:cubicBezTo>
                    <a:cubicBezTo>
                      <a:pt x="7569" y="6152"/>
                      <a:pt x="8744" y="7004"/>
                      <a:pt x="9781" y="7754"/>
                    </a:cubicBezTo>
                    <a:cubicBezTo>
                      <a:pt x="10613" y="8356"/>
                      <a:pt x="11399" y="8926"/>
                      <a:pt x="11495" y="9504"/>
                    </a:cubicBezTo>
                    <a:cubicBezTo>
                      <a:pt x="11527" y="9698"/>
                      <a:pt x="11467" y="9838"/>
                      <a:pt x="11300" y="9956"/>
                    </a:cubicBezTo>
                    <a:cubicBezTo>
                      <a:pt x="11019" y="10157"/>
                      <a:pt x="10528" y="10251"/>
                      <a:pt x="9947" y="10251"/>
                    </a:cubicBezTo>
                    <a:cubicBezTo>
                      <a:pt x="8926" y="10251"/>
                      <a:pt x="7625" y="9962"/>
                      <a:pt x="6691" y="9456"/>
                    </a:cubicBezTo>
                    <a:cubicBezTo>
                      <a:pt x="4541" y="8292"/>
                      <a:pt x="831" y="5499"/>
                      <a:pt x="643" y="5024"/>
                    </a:cubicBezTo>
                    <a:cubicBezTo>
                      <a:pt x="627" y="4679"/>
                      <a:pt x="1551" y="2595"/>
                      <a:pt x="2496" y="679"/>
                    </a:cubicBezTo>
                    <a:close/>
                    <a:moveTo>
                      <a:pt x="2381" y="0"/>
                    </a:moveTo>
                    <a:cubicBezTo>
                      <a:pt x="2278" y="0"/>
                      <a:pt x="2178" y="56"/>
                      <a:pt x="2129" y="155"/>
                    </a:cubicBezTo>
                    <a:cubicBezTo>
                      <a:pt x="1486" y="1445"/>
                      <a:pt x="1" y="4504"/>
                      <a:pt x="85" y="5096"/>
                    </a:cubicBezTo>
                    <a:cubicBezTo>
                      <a:pt x="198" y="5887"/>
                      <a:pt x="4757" y="9047"/>
                      <a:pt x="6422" y="9950"/>
                    </a:cubicBezTo>
                    <a:cubicBezTo>
                      <a:pt x="7372" y="10464"/>
                      <a:pt x="8776" y="10808"/>
                      <a:pt x="9945" y="10808"/>
                    </a:cubicBezTo>
                    <a:cubicBezTo>
                      <a:pt x="10634" y="10808"/>
                      <a:pt x="11241" y="10688"/>
                      <a:pt x="11626" y="10415"/>
                    </a:cubicBezTo>
                    <a:cubicBezTo>
                      <a:pt x="11966" y="10172"/>
                      <a:pt x="12116" y="9816"/>
                      <a:pt x="12049" y="9412"/>
                    </a:cubicBezTo>
                    <a:cubicBezTo>
                      <a:pt x="11915" y="8606"/>
                      <a:pt x="11078" y="8000"/>
                      <a:pt x="10111" y="7300"/>
                    </a:cubicBezTo>
                    <a:cubicBezTo>
                      <a:pt x="9138" y="6596"/>
                      <a:pt x="8035" y="5797"/>
                      <a:pt x="7634" y="4716"/>
                    </a:cubicBezTo>
                    <a:cubicBezTo>
                      <a:pt x="6837" y="2559"/>
                      <a:pt x="6516" y="1278"/>
                      <a:pt x="6513" y="1267"/>
                    </a:cubicBezTo>
                    <a:cubicBezTo>
                      <a:pt x="6482" y="1140"/>
                      <a:pt x="6369" y="1053"/>
                      <a:pt x="6241" y="1053"/>
                    </a:cubicBezTo>
                    <a:cubicBezTo>
                      <a:pt x="6235" y="1053"/>
                      <a:pt x="6229" y="1053"/>
                      <a:pt x="6223" y="1054"/>
                    </a:cubicBezTo>
                    <a:cubicBezTo>
                      <a:pt x="6220" y="1054"/>
                      <a:pt x="6175" y="1056"/>
                      <a:pt x="6095" y="1056"/>
                    </a:cubicBezTo>
                    <a:cubicBezTo>
                      <a:pt x="5636" y="1056"/>
                      <a:pt x="4021" y="986"/>
                      <a:pt x="2530" y="43"/>
                    </a:cubicBezTo>
                    <a:cubicBezTo>
                      <a:pt x="2483" y="14"/>
                      <a:pt x="2432" y="0"/>
                      <a:pt x="2381"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34"/>
              <p:cNvSpPr/>
              <p:nvPr/>
            </p:nvSpPr>
            <p:spPr>
              <a:xfrm>
                <a:off x="3780186" y="4284687"/>
                <a:ext cx="219742" cy="122466"/>
              </a:xfrm>
              <a:custGeom>
                <a:avLst/>
                <a:gdLst/>
                <a:ahLst/>
                <a:cxnLst/>
                <a:rect l="l" t="t" r="r" b="b"/>
                <a:pathLst>
                  <a:path w="11532" h="6427" extrusionOk="0">
                    <a:moveTo>
                      <a:pt x="291" y="1"/>
                    </a:moveTo>
                    <a:cubicBezTo>
                      <a:pt x="113" y="460"/>
                      <a:pt x="1" y="818"/>
                      <a:pt x="21" y="958"/>
                    </a:cubicBezTo>
                    <a:cubicBezTo>
                      <a:pt x="103" y="1528"/>
                      <a:pt x="4258" y="4542"/>
                      <a:pt x="6214" y="5603"/>
                    </a:cubicBezTo>
                    <a:cubicBezTo>
                      <a:pt x="7175" y="6123"/>
                      <a:pt x="8509" y="6427"/>
                      <a:pt x="9589" y="6427"/>
                    </a:cubicBezTo>
                    <a:cubicBezTo>
                      <a:pt x="10694" y="6427"/>
                      <a:pt x="11532" y="6109"/>
                      <a:pt x="11429" y="5380"/>
                    </a:cubicBezTo>
                    <a:lnTo>
                      <a:pt x="11429" y="5380"/>
                    </a:lnTo>
                    <a:cubicBezTo>
                      <a:pt x="11107" y="5424"/>
                      <a:pt x="10751" y="5453"/>
                      <a:pt x="10364" y="5453"/>
                    </a:cubicBezTo>
                    <a:cubicBezTo>
                      <a:pt x="9408" y="5453"/>
                      <a:pt x="8269" y="5279"/>
                      <a:pt x="7027" y="4741"/>
                    </a:cubicBezTo>
                    <a:cubicBezTo>
                      <a:pt x="4010" y="3433"/>
                      <a:pt x="1084" y="758"/>
                      <a:pt x="29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34"/>
              <p:cNvSpPr/>
              <p:nvPr/>
            </p:nvSpPr>
            <p:spPr>
              <a:xfrm>
                <a:off x="3774908" y="4279313"/>
                <a:ext cx="229441" cy="133156"/>
              </a:xfrm>
              <a:custGeom>
                <a:avLst/>
                <a:gdLst/>
                <a:ahLst/>
                <a:cxnLst/>
                <a:rect l="l" t="t" r="r" b="b"/>
                <a:pathLst>
                  <a:path w="12041" h="6988" extrusionOk="0">
                    <a:moveTo>
                      <a:pt x="686" y="777"/>
                    </a:moveTo>
                    <a:cubicBezTo>
                      <a:pt x="1796" y="1801"/>
                      <a:pt x="4455" y="4094"/>
                      <a:pt x="7192" y="5281"/>
                    </a:cubicBezTo>
                    <a:cubicBezTo>
                      <a:pt x="8325" y="5772"/>
                      <a:pt x="9478" y="6017"/>
                      <a:pt x="10633" y="6017"/>
                    </a:cubicBezTo>
                    <a:cubicBezTo>
                      <a:pt x="10883" y="6017"/>
                      <a:pt x="11132" y="6005"/>
                      <a:pt x="11381" y="5982"/>
                    </a:cubicBezTo>
                    <a:lnTo>
                      <a:pt x="11381" y="5982"/>
                    </a:lnTo>
                    <a:cubicBezTo>
                      <a:pt x="11340" y="6047"/>
                      <a:pt x="11286" y="6101"/>
                      <a:pt x="11222" y="6143"/>
                    </a:cubicBezTo>
                    <a:cubicBezTo>
                      <a:pt x="10941" y="6338"/>
                      <a:pt x="10455" y="6429"/>
                      <a:pt x="9880" y="6429"/>
                    </a:cubicBezTo>
                    <a:cubicBezTo>
                      <a:pt x="8858" y="6429"/>
                      <a:pt x="7555" y="6141"/>
                      <a:pt x="6625" y="5637"/>
                    </a:cubicBezTo>
                    <a:cubicBezTo>
                      <a:pt x="4475" y="4473"/>
                      <a:pt x="765" y="1680"/>
                      <a:pt x="577" y="1205"/>
                    </a:cubicBezTo>
                    <a:cubicBezTo>
                      <a:pt x="577" y="1193"/>
                      <a:pt x="577" y="1101"/>
                      <a:pt x="686" y="777"/>
                    </a:cubicBezTo>
                    <a:close/>
                    <a:moveTo>
                      <a:pt x="568" y="1"/>
                    </a:moveTo>
                    <a:cubicBezTo>
                      <a:pt x="457" y="1"/>
                      <a:pt x="349" y="65"/>
                      <a:pt x="305" y="181"/>
                    </a:cubicBezTo>
                    <a:cubicBezTo>
                      <a:pt x="21" y="914"/>
                      <a:pt x="0" y="1142"/>
                      <a:pt x="19" y="1279"/>
                    </a:cubicBezTo>
                    <a:cubicBezTo>
                      <a:pt x="132" y="2069"/>
                      <a:pt x="4691" y="5228"/>
                      <a:pt x="6356" y="6131"/>
                    </a:cubicBezTo>
                    <a:cubicBezTo>
                      <a:pt x="7302" y="6643"/>
                      <a:pt x="8709" y="6987"/>
                      <a:pt x="9879" y="6987"/>
                    </a:cubicBezTo>
                    <a:cubicBezTo>
                      <a:pt x="10558" y="6987"/>
                      <a:pt x="11159" y="6871"/>
                      <a:pt x="11543" y="6604"/>
                    </a:cubicBezTo>
                    <a:cubicBezTo>
                      <a:pt x="11884" y="6367"/>
                      <a:pt x="12040" y="6019"/>
                      <a:pt x="11985" y="5624"/>
                    </a:cubicBezTo>
                    <a:cubicBezTo>
                      <a:pt x="11965" y="5482"/>
                      <a:pt x="11844" y="5381"/>
                      <a:pt x="11706" y="5381"/>
                    </a:cubicBezTo>
                    <a:cubicBezTo>
                      <a:pt x="11693" y="5381"/>
                      <a:pt x="11681" y="5381"/>
                      <a:pt x="11668" y="5383"/>
                    </a:cubicBezTo>
                    <a:cubicBezTo>
                      <a:pt x="11323" y="5431"/>
                      <a:pt x="10976" y="5455"/>
                      <a:pt x="10630" y="5455"/>
                    </a:cubicBezTo>
                    <a:cubicBezTo>
                      <a:pt x="9553" y="5455"/>
                      <a:pt x="8476" y="5223"/>
                      <a:pt x="7417" y="4763"/>
                    </a:cubicBezTo>
                    <a:cubicBezTo>
                      <a:pt x="4458" y="3483"/>
                      <a:pt x="1574" y="855"/>
                      <a:pt x="760" y="79"/>
                    </a:cubicBezTo>
                    <a:cubicBezTo>
                      <a:pt x="705" y="26"/>
                      <a:pt x="636" y="1"/>
                      <a:pt x="568"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06" name="Google Shape;606;p34"/>
          <p:cNvSpPr txBox="1">
            <a:spLocks noGrp="1"/>
          </p:cNvSpPr>
          <p:nvPr>
            <p:ph type="subTitle" idx="1"/>
          </p:nvPr>
        </p:nvSpPr>
        <p:spPr>
          <a:xfrm>
            <a:off x="838225" y="2187165"/>
            <a:ext cx="838175" cy="4081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800" b="1" dirty="0">
                <a:solidFill>
                  <a:schemeClr val="lt2"/>
                </a:solidFill>
                <a:latin typeface="Verdana" panose="020B0604030504040204" pitchFamily="34" charset="0"/>
                <a:ea typeface="Verdana" panose="020B0604030504040204" pitchFamily="34" charset="0"/>
              </a:rPr>
              <a:t>&amp;</a:t>
            </a:r>
            <a:endParaRPr sz="2800" b="1" dirty="0">
              <a:solidFill>
                <a:schemeClr val="lt2"/>
              </a:solidFill>
              <a:latin typeface="Verdana" panose="020B0604030504040204" pitchFamily="34" charset="0"/>
              <a:ea typeface="Verdana" panose="020B0604030504040204" pitchFamily="34" charset="0"/>
            </a:endParaRPr>
          </a:p>
          <a:p>
            <a:pPr marL="0" lvl="0" indent="0" algn="l" rtl="0">
              <a:spcBef>
                <a:spcPts val="0"/>
              </a:spcBef>
              <a:spcAft>
                <a:spcPts val="0"/>
              </a:spcAft>
              <a:buNone/>
            </a:pPr>
            <a:endParaRPr dirty="0">
              <a:solidFill>
                <a:schemeClr val="lt2"/>
              </a:solidFill>
            </a:endParaRPr>
          </a:p>
        </p:txBody>
      </p:sp>
      <p:sp>
        <p:nvSpPr>
          <p:cNvPr id="607" name="Google Shape;607;p34"/>
          <p:cNvSpPr txBox="1">
            <a:spLocks noGrp="1"/>
          </p:cNvSpPr>
          <p:nvPr>
            <p:ph type="title" idx="2"/>
          </p:nvPr>
        </p:nvSpPr>
        <p:spPr>
          <a:xfrm>
            <a:off x="554227" y="983962"/>
            <a:ext cx="2657700" cy="79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02</a:t>
            </a:r>
            <a:endParaRPr dirty="0"/>
          </a:p>
        </p:txBody>
      </p:sp>
      <p:pic>
        <p:nvPicPr>
          <p:cNvPr id="3" name="Picture 2" descr="Icon&#10;&#10;Description automatically generated">
            <a:extLst>
              <a:ext uri="{FF2B5EF4-FFF2-40B4-BE49-F238E27FC236}">
                <a16:creationId xmlns:a16="http://schemas.microsoft.com/office/drawing/2014/main" id="{01C668E2-CE2B-0B16-5A7A-DBA8FA1EA2C1}"/>
              </a:ext>
            </a:extLst>
          </p:cNvPr>
          <p:cNvPicPr/>
          <p:nvPr/>
        </p:nvPicPr>
        <p:blipFill>
          <a:blip r:embed="rId3"/>
          <a:stretch>
            <a:fillRect/>
          </a:stretch>
        </p:blipFill>
        <p:spPr>
          <a:xfrm>
            <a:off x="7625487" y="192223"/>
            <a:ext cx="1379070" cy="2504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2" name="Google Shape;612;p35"/>
          <p:cNvSpPr txBox="1">
            <a:spLocks noGrp="1"/>
          </p:cNvSpPr>
          <p:nvPr>
            <p:ph type="title"/>
          </p:nvPr>
        </p:nvSpPr>
        <p:spPr>
          <a:xfrm>
            <a:off x="461250" y="19948"/>
            <a:ext cx="6084000" cy="539700"/>
          </a:xfrm>
          <a:prstGeom prst="rect">
            <a:avLst/>
          </a:prstGeom>
        </p:spPr>
        <p:txBody>
          <a:bodyPr spcFirstLastPara="1" wrap="square" lIns="91425" tIns="91425" rIns="91425" bIns="91425" anchor="t" anchorCtr="0">
            <a:noAutofit/>
          </a:bodyPr>
          <a:lstStyle/>
          <a:p>
            <a:r>
              <a:rPr lang="vi-VN" b="1" dirty="0">
                <a:solidFill>
                  <a:srgbClr val="002060"/>
                </a:solidFill>
                <a:latin typeface="Verdana" panose="020B0604030504040204" pitchFamily="34" charset="0"/>
                <a:ea typeface="Verdana" panose="020B0604030504040204" pitchFamily="34" charset="0"/>
                <a:cs typeface="Poppins SemiBold" panose="00000700000000000000" pitchFamily="2" charset="0"/>
              </a:rPr>
              <a:t>VẤN ĐỀ QRYPTO GIẢI QUYẾT</a:t>
            </a:r>
            <a:endParaRPr lang="en-US" b="1" dirty="0">
              <a:solidFill>
                <a:srgbClr val="00206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68" name="Google Shape;1907;p47"/>
          <p:cNvSpPr/>
          <p:nvPr/>
        </p:nvSpPr>
        <p:spPr>
          <a:xfrm>
            <a:off x="257264" y="788701"/>
            <a:ext cx="2286000" cy="2811749"/>
          </a:xfrm>
          <a:prstGeom prst="rect">
            <a:avLst/>
          </a:pr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 name="Google Shape;8554;p100"/>
          <p:cNvGrpSpPr/>
          <p:nvPr/>
        </p:nvGrpSpPr>
        <p:grpSpPr>
          <a:xfrm>
            <a:off x="866413" y="1216155"/>
            <a:ext cx="981492" cy="982143"/>
            <a:chOff x="-10391650" y="3180600"/>
            <a:chExt cx="352875" cy="353075"/>
          </a:xfrm>
          <a:solidFill>
            <a:schemeClr val="accent2">
              <a:lumMod val="25000"/>
            </a:schemeClr>
          </a:solidFill>
        </p:grpSpPr>
        <p:sp>
          <p:nvSpPr>
            <p:cNvPr id="24" name="Google Shape;8555;p100"/>
            <p:cNvSpPr/>
            <p:nvPr/>
          </p:nvSpPr>
          <p:spPr>
            <a:xfrm>
              <a:off x="-10390875" y="3263500"/>
              <a:ext cx="352100" cy="42550"/>
            </a:xfrm>
            <a:custGeom>
              <a:avLst/>
              <a:gdLst/>
              <a:ahLst/>
              <a:cxnLst/>
              <a:rect l="l" t="t" r="r" b="b"/>
              <a:pathLst>
                <a:path w="14084" h="1702" extrusionOk="0">
                  <a:moveTo>
                    <a:pt x="820" y="1"/>
                  </a:moveTo>
                  <a:cubicBezTo>
                    <a:pt x="347" y="1"/>
                    <a:pt x="1" y="379"/>
                    <a:pt x="1" y="851"/>
                  </a:cubicBezTo>
                  <a:lnTo>
                    <a:pt x="1" y="1261"/>
                  </a:lnTo>
                  <a:cubicBezTo>
                    <a:pt x="1" y="1513"/>
                    <a:pt x="190" y="1702"/>
                    <a:pt x="410" y="1702"/>
                  </a:cubicBezTo>
                  <a:lnTo>
                    <a:pt x="13674" y="1702"/>
                  </a:lnTo>
                  <a:cubicBezTo>
                    <a:pt x="13894" y="1702"/>
                    <a:pt x="14083" y="1513"/>
                    <a:pt x="14083" y="1261"/>
                  </a:cubicBezTo>
                  <a:lnTo>
                    <a:pt x="14083" y="851"/>
                  </a:lnTo>
                  <a:cubicBezTo>
                    <a:pt x="14083" y="410"/>
                    <a:pt x="13705" y="1"/>
                    <a:pt x="1326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8556;p100"/>
            <p:cNvSpPr/>
            <p:nvPr/>
          </p:nvSpPr>
          <p:spPr>
            <a:xfrm>
              <a:off x="-10391650" y="3451750"/>
              <a:ext cx="352875" cy="81925"/>
            </a:xfrm>
            <a:custGeom>
              <a:avLst/>
              <a:gdLst/>
              <a:ahLst/>
              <a:cxnLst/>
              <a:rect l="l" t="t" r="r" b="b"/>
              <a:pathLst>
                <a:path w="14115" h="3277" extrusionOk="0">
                  <a:moveTo>
                    <a:pt x="2079" y="0"/>
                  </a:moveTo>
                  <a:cubicBezTo>
                    <a:pt x="1418" y="0"/>
                    <a:pt x="819" y="536"/>
                    <a:pt x="819" y="1229"/>
                  </a:cubicBezTo>
                  <a:lnTo>
                    <a:pt x="819" y="1607"/>
                  </a:lnTo>
                  <a:cubicBezTo>
                    <a:pt x="347" y="1607"/>
                    <a:pt x="0" y="1954"/>
                    <a:pt x="0" y="2458"/>
                  </a:cubicBezTo>
                  <a:lnTo>
                    <a:pt x="0" y="2867"/>
                  </a:lnTo>
                  <a:cubicBezTo>
                    <a:pt x="0" y="3119"/>
                    <a:pt x="189" y="3277"/>
                    <a:pt x="378" y="3277"/>
                  </a:cubicBezTo>
                  <a:lnTo>
                    <a:pt x="13642" y="3277"/>
                  </a:lnTo>
                  <a:cubicBezTo>
                    <a:pt x="13894" y="3277"/>
                    <a:pt x="14083" y="3088"/>
                    <a:pt x="14083" y="2867"/>
                  </a:cubicBezTo>
                  <a:lnTo>
                    <a:pt x="14083" y="2458"/>
                  </a:lnTo>
                  <a:cubicBezTo>
                    <a:pt x="14114" y="1954"/>
                    <a:pt x="13736" y="1607"/>
                    <a:pt x="13295" y="1607"/>
                  </a:cubicBezTo>
                  <a:lnTo>
                    <a:pt x="13295" y="1229"/>
                  </a:lnTo>
                  <a:cubicBezTo>
                    <a:pt x="13295" y="567"/>
                    <a:pt x="12760" y="0"/>
                    <a:pt x="1203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8557;p100"/>
            <p:cNvSpPr/>
            <p:nvPr/>
          </p:nvSpPr>
          <p:spPr>
            <a:xfrm>
              <a:off x="-10327075" y="3180600"/>
              <a:ext cx="223700" cy="62450"/>
            </a:xfrm>
            <a:custGeom>
              <a:avLst/>
              <a:gdLst/>
              <a:ahLst/>
              <a:cxnLst/>
              <a:rect l="l" t="t" r="r" b="b"/>
              <a:pathLst>
                <a:path w="8948" h="2498" extrusionOk="0">
                  <a:moveTo>
                    <a:pt x="4490" y="1"/>
                  </a:moveTo>
                  <a:cubicBezTo>
                    <a:pt x="4419" y="1"/>
                    <a:pt x="4348" y="24"/>
                    <a:pt x="4285" y="72"/>
                  </a:cubicBezTo>
                  <a:lnTo>
                    <a:pt x="0" y="2498"/>
                  </a:lnTo>
                  <a:lnTo>
                    <a:pt x="8948" y="2498"/>
                  </a:lnTo>
                  <a:lnTo>
                    <a:pt x="4695" y="72"/>
                  </a:lnTo>
                  <a:cubicBezTo>
                    <a:pt x="4632" y="24"/>
                    <a:pt x="4561" y="1"/>
                    <a:pt x="449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8558;p100"/>
            <p:cNvSpPr/>
            <p:nvPr/>
          </p:nvSpPr>
          <p:spPr>
            <a:xfrm>
              <a:off x="-10245950" y="3325725"/>
              <a:ext cx="61450" cy="104775"/>
            </a:xfrm>
            <a:custGeom>
              <a:avLst/>
              <a:gdLst/>
              <a:ahLst/>
              <a:cxnLst/>
              <a:rect l="l" t="t" r="r" b="b"/>
              <a:pathLst>
                <a:path w="2458" h="4191" extrusionOk="0">
                  <a:moveTo>
                    <a:pt x="0" y="1"/>
                  </a:moveTo>
                  <a:lnTo>
                    <a:pt x="0" y="4191"/>
                  </a:lnTo>
                  <a:lnTo>
                    <a:pt x="2458" y="4191"/>
                  </a:lnTo>
                  <a:lnTo>
                    <a:pt x="2458"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8559;p100"/>
            <p:cNvSpPr/>
            <p:nvPr/>
          </p:nvSpPr>
          <p:spPr>
            <a:xfrm>
              <a:off x="-10142775" y="3325725"/>
              <a:ext cx="63025" cy="104775"/>
            </a:xfrm>
            <a:custGeom>
              <a:avLst/>
              <a:gdLst/>
              <a:ahLst/>
              <a:cxnLst/>
              <a:rect l="l" t="t" r="r" b="b"/>
              <a:pathLst>
                <a:path w="2521" h="4191" extrusionOk="0">
                  <a:moveTo>
                    <a:pt x="1" y="1"/>
                  </a:moveTo>
                  <a:lnTo>
                    <a:pt x="1" y="4191"/>
                  </a:lnTo>
                  <a:lnTo>
                    <a:pt x="2521" y="4191"/>
                  </a:lnTo>
                  <a:lnTo>
                    <a:pt x="252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8560;p100"/>
            <p:cNvSpPr/>
            <p:nvPr/>
          </p:nvSpPr>
          <p:spPr>
            <a:xfrm>
              <a:off x="-10350700" y="3325725"/>
              <a:ext cx="62250" cy="104775"/>
            </a:xfrm>
            <a:custGeom>
              <a:avLst/>
              <a:gdLst/>
              <a:ahLst/>
              <a:cxnLst/>
              <a:rect l="l" t="t" r="r" b="b"/>
              <a:pathLst>
                <a:path w="2490" h="4191" extrusionOk="0">
                  <a:moveTo>
                    <a:pt x="0" y="1"/>
                  </a:moveTo>
                  <a:lnTo>
                    <a:pt x="0" y="4191"/>
                  </a:lnTo>
                  <a:lnTo>
                    <a:pt x="2489" y="4191"/>
                  </a:lnTo>
                  <a:lnTo>
                    <a:pt x="2489"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 name="Google Shape;1907;p47"/>
          <p:cNvSpPr/>
          <p:nvPr/>
        </p:nvSpPr>
        <p:spPr>
          <a:xfrm>
            <a:off x="3316656" y="786143"/>
            <a:ext cx="2286000" cy="2814307"/>
          </a:xfrm>
          <a:prstGeom prst="rect">
            <a:avLst/>
          </a:pr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 name="Google Shape;6106;p95"/>
          <p:cNvGrpSpPr/>
          <p:nvPr/>
        </p:nvGrpSpPr>
        <p:grpSpPr>
          <a:xfrm>
            <a:off x="4253638" y="987797"/>
            <a:ext cx="332563" cy="755714"/>
            <a:chOff x="3343310" y="4475555"/>
            <a:chExt cx="127717" cy="316753"/>
          </a:xfrm>
          <a:solidFill>
            <a:srgbClr val="CC6600"/>
          </a:solidFill>
        </p:grpSpPr>
        <p:sp>
          <p:nvSpPr>
            <p:cNvPr id="43" name="Google Shape;6107;p95"/>
            <p:cNvSpPr/>
            <p:nvPr/>
          </p:nvSpPr>
          <p:spPr>
            <a:xfrm>
              <a:off x="3343310" y="4535967"/>
              <a:ext cx="127717" cy="256341"/>
            </a:xfrm>
            <a:custGeom>
              <a:avLst/>
              <a:gdLst/>
              <a:ahLst/>
              <a:cxnLst/>
              <a:rect l="l" t="t" r="r" b="b"/>
              <a:pathLst>
                <a:path w="77995" h="156544" extrusionOk="0">
                  <a:moveTo>
                    <a:pt x="18496" y="1"/>
                  </a:moveTo>
                  <a:cubicBezTo>
                    <a:pt x="8514" y="1"/>
                    <a:pt x="359" y="8123"/>
                    <a:pt x="327" y="18105"/>
                  </a:cubicBezTo>
                  <a:lnTo>
                    <a:pt x="33" y="74537"/>
                  </a:lnTo>
                  <a:cubicBezTo>
                    <a:pt x="0" y="78778"/>
                    <a:pt x="3425" y="82235"/>
                    <a:pt x="7666" y="82268"/>
                  </a:cubicBezTo>
                  <a:lnTo>
                    <a:pt x="7731" y="82268"/>
                  </a:lnTo>
                  <a:cubicBezTo>
                    <a:pt x="11939" y="82268"/>
                    <a:pt x="15364" y="78843"/>
                    <a:pt x="15397" y="74635"/>
                  </a:cubicBezTo>
                  <a:lnTo>
                    <a:pt x="15691" y="18170"/>
                  </a:lnTo>
                  <a:cubicBezTo>
                    <a:pt x="15691" y="17341"/>
                    <a:pt x="16344" y="16668"/>
                    <a:pt x="17166" y="16668"/>
                  </a:cubicBezTo>
                  <a:cubicBezTo>
                    <a:pt x="17185" y="16668"/>
                    <a:pt x="17204" y="16669"/>
                    <a:pt x="17224" y="16669"/>
                  </a:cubicBezTo>
                  <a:cubicBezTo>
                    <a:pt x="18039" y="16669"/>
                    <a:pt x="18724" y="17355"/>
                    <a:pt x="18724" y="18170"/>
                  </a:cubicBezTo>
                  <a:lnTo>
                    <a:pt x="18724" y="147345"/>
                  </a:lnTo>
                  <a:cubicBezTo>
                    <a:pt x="18724" y="152433"/>
                    <a:pt x="22867" y="156543"/>
                    <a:pt x="27956" y="156543"/>
                  </a:cubicBezTo>
                  <a:cubicBezTo>
                    <a:pt x="33044" y="156543"/>
                    <a:pt x="37187" y="152433"/>
                    <a:pt x="37187" y="147345"/>
                  </a:cubicBezTo>
                  <a:lnTo>
                    <a:pt x="37187" y="73656"/>
                  </a:lnTo>
                  <a:lnTo>
                    <a:pt x="41167" y="73656"/>
                  </a:lnTo>
                  <a:lnTo>
                    <a:pt x="41167" y="147345"/>
                  </a:lnTo>
                  <a:cubicBezTo>
                    <a:pt x="41167" y="152433"/>
                    <a:pt x="45277" y="156543"/>
                    <a:pt x="50365" y="156543"/>
                  </a:cubicBezTo>
                  <a:cubicBezTo>
                    <a:pt x="55454" y="156543"/>
                    <a:pt x="59597" y="152433"/>
                    <a:pt x="59597" y="147345"/>
                  </a:cubicBezTo>
                  <a:cubicBezTo>
                    <a:pt x="59597" y="25477"/>
                    <a:pt x="59434" y="95153"/>
                    <a:pt x="59434" y="18300"/>
                  </a:cubicBezTo>
                  <a:cubicBezTo>
                    <a:pt x="59434" y="17420"/>
                    <a:pt x="60119" y="16702"/>
                    <a:pt x="60967" y="16669"/>
                  </a:cubicBezTo>
                  <a:cubicBezTo>
                    <a:pt x="60988" y="16669"/>
                    <a:pt x="61009" y="16668"/>
                    <a:pt x="61030" y="16668"/>
                  </a:cubicBezTo>
                  <a:cubicBezTo>
                    <a:pt x="61882" y="16668"/>
                    <a:pt x="62567" y="17310"/>
                    <a:pt x="62631" y="18170"/>
                  </a:cubicBezTo>
                  <a:lnTo>
                    <a:pt x="62598" y="74570"/>
                  </a:lnTo>
                  <a:cubicBezTo>
                    <a:pt x="62598" y="78810"/>
                    <a:pt x="66023" y="82268"/>
                    <a:pt x="70264" y="82268"/>
                  </a:cubicBezTo>
                  <a:cubicBezTo>
                    <a:pt x="74504" y="82268"/>
                    <a:pt x="77962" y="78843"/>
                    <a:pt x="77962" y="74602"/>
                  </a:cubicBezTo>
                  <a:lnTo>
                    <a:pt x="77994" y="18137"/>
                  </a:lnTo>
                  <a:cubicBezTo>
                    <a:pt x="77994" y="18137"/>
                    <a:pt x="77994" y="18105"/>
                    <a:pt x="77994" y="18105"/>
                  </a:cubicBezTo>
                  <a:cubicBezTo>
                    <a:pt x="77962" y="8123"/>
                    <a:pt x="69807" y="1"/>
                    <a:pt x="5982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6108;p95"/>
            <p:cNvSpPr/>
            <p:nvPr/>
          </p:nvSpPr>
          <p:spPr>
            <a:xfrm>
              <a:off x="3381341" y="4475555"/>
              <a:ext cx="52189" cy="52135"/>
            </a:xfrm>
            <a:custGeom>
              <a:avLst/>
              <a:gdLst/>
              <a:ahLst/>
              <a:cxnLst/>
              <a:rect l="l" t="t" r="r" b="b"/>
              <a:pathLst>
                <a:path w="31871" h="31838" extrusionOk="0">
                  <a:moveTo>
                    <a:pt x="15952" y="1"/>
                  </a:moveTo>
                  <a:cubicBezTo>
                    <a:pt x="7144" y="1"/>
                    <a:pt x="1" y="7112"/>
                    <a:pt x="1" y="15919"/>
                  </a:cubicBezTo>
                  <a:cubicBezTo>
                    <a:pt x="1" y="24694"/>
                    <a:pt x="7144" y="31838"/>
                    <a:pt x="15952" y="31838"/>
                  </a:cubicBezTo>
                  <a:cubicBezTo>
                    <a:pt x="24727" y="31838"/>
                    <a:pt x="31870" y="24694"/>
                    <a:pt x="31870" y="15919"/>
                  </a:cubicBezTo>
                  <a:cubicBezTo>
                    <a:pt x="31870" y="7112"/>
                    <a:pt x="24727" y="1"/>
                    <a:pt x="1595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4" name="TextBox 53">
            <a:extLst>
              <a:ext uri="{FF2B5EF4-FFF2-40B4-BE49-F238E27FC236}">
                <a16:creationId xmlns:a16="http://schemas.microsoft.com/office/drawing/2014/main" id="{821948F6-22E2-44B4-92CC-E5433BB5B488}"/>
              </a:ext>
            </a:extLst>
          </p:cNvPr>
          <p:cNvSpPr txBox="1"/>
          <p:nvPr/>
        </p:nvSpPr>
        <p:spPr>
          <a:xfrm>
            <a:off x="3708330" y="1812635"/>
            <a:ext cx="1357425" cy="307777"/>
          </a:xfrm>
          <a:prstGeom prst="rect">
            <a:avLst/>
          </a:prstGeom>
          <a:noFill/>
        </p:spPr>
        <p:txBody>
          <a:bodyPr wrap="square" rtlCol="0">
            <a:spAutoFit/>
          </a:bodyPr>
          <a:lstStyle/>
          <a:p>
            <a:pPr lvl="0" algn="ctr">
              <a:buClrTx/>
              <a:defRPr/>
            </a:pPr>
            <a:r>
              <a:rPr lang="en-US" b="1" dirty="0">
                <a:solidFill>
                  <a:srgbClr val="0033CC"/>
                </a:solidFill>
                <a:latin typeface="Verdana" panose="020B0604030504040204" pitchFamily="34" charset="0"/>
                <a:ea typeface="Verdana" panose="020B0604030504040204" pitchFamily="34" charset="0"/>
                <a:cs typeface="Poppins SemiBold" panose="00000700000000000000" pitchFamily="2" charset="0"/>
              </a:rPr>
              <a:t>Cá nhân P</a:t>
            </a:r>
            <a:endParaRPr lang="en-US" b="1" kern="1200" dirty="0">
              <a:solidFill>
                <a:srgbClr val="0033CC"/>
              </a:solidFill>
              <a:latin typeface="Verdana" panose="020B0604030504040204" pitchFamily="34" charset="0"/>
              <a:ea typeface="Verdana" panose="020B0604030504040204" pitchFamily="34" charset="0"/>
              <a:cs typeface="Poppins SemiBold" panose="00000700000000000000" pitchFamily="2" charset="0"/>
            </a:endParaRPr>
          </a:p>
        </p:txBody>
      </p:sp>
      <p:grpSp>
        <p:nvGrpSpPr>
          <p:cNvPr id="45" name="Google Shape;13529;p78"/>
          <p:cNvGrpSpPr/>
          <p:nvPr/>
        </p:nvGrpSpPr>
        <p:grpSpPr>
          <a:xfrm>
            <a:off x="3993384" y="2222369"/>
            <a:ext cx="947657" cy="695256"/>
            <a:chOff x="5331913" y="3413947"/>
            <a:chExt cx="347143" cy="254684"/>
          </a:xfrm>
        </p:grpSpPr>
        <p:sp>
          <p:nvSpPr>
            <p:cNvPr id="46" name="Google Shape;13530;p78"/>
            <p:cNvSpPr/>
            <p:nvPr/>
          </p:nvSpPr>
          <p:spPr>
            <a:xfrm>
              <a:off x="5597163" y="3523083"/>
              <a:ext cx="43222" cy="15564"/>
            </a:xfrm>
            <a:custGeom>
              <a:avLst/>
              <a:gdLst/>
              <a:ahLst/>
              <a:cxnLst/>
              <a:rect l="l" t="t" r="r" b="b"/>
              <a:pathLst>
                <a:path w="1358" h="489" extrusionOk="0">
                  <a:moveTo>
                    <a:pt x="167" y="0"/>
                  </a:moveTo>
                  <a:cubicBezTo>
                    <a:pt x="84" y="0"/>
                    <a:pt x="0" y="71"/>
                    <a:pt x="0" y="167"/>
                  </a:cubicBezTo>
                  <a:cubicBezTo>
                    <a:pt x="0" y="250"/>
                    <a:pt x="84" y="322"/>
                    <a:pt x="167" y="322"/>
                  </a:cubicBezTo>
                  <a:cubicBezTo>
                    <a:pt x="346" y="322"/>
                    <a:pt x="870" y="357"/>
                    <a:pt x="1120" y="476"/>
                  </a:cubicBezTo>
                  <a:cubicBezTo>
                    <a:pt x="1155" y="488"/>
                    <a:pt x="1167" y="488"/>
                    <a:pt x="1191" y="488"/>
                  </a:cubicBezTo>
                  <a:cubicBezTo>
                    <a:pt x="1251" y="488"/>
                    <a:pt x="1310" y="464"/>
                    <a:pt x="1346" y="405"/>
                  </a:cubicBezTo>
                  <a:cubicBezTo>
                    <a:pt x="1358" y="322"/>
                    <a:pt x="1334" y="226"/>
                    <a:pt x="1251" y="191"/>
                  </a:cubicBezTo>
                  <a:cubicBezTo>
                    <a:pt x="882" y="12"/>
                    <a:pt x="203" y="0"/>
                    <a:pt x="167" y="0"/>
                  </a:cubicBezTo>
                  <a:close/>
                </a:path>
              </a:pathLst>
            </a:custGeom>
            <a:solidFill>
              <a:srgbClr val="657E93"/>
            </a:solidFill>
            <a:ln>
              <a:solidFill>
                <a:schemeClr val="accent6">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3531;p78"/>
            <p:cNvSpPr/>
            <p:nvPr/>
          </p:nvSpPr>
          <p:spPr>
            <a:xfrm>
              <a:off x="5331913" y="3413947"/>
              <a:ext cx="347143" cy="253538"/>
            </a:xfrm>
            <a:custGeom>
              <a:avLst/>
              <a:gdLst/>
              <a:ahLst/>
              <a:cxnLst/>
              <a:rect l="l" t="t" r="r" b="b"/>
              <a:pathLst>
                <a:path w="10907" h="7966" extrusionOk="0">
                  <a:moveTo>
                    <a:pt x="7168" y="357"/>
                  </a:moveTo>
                  <a:lnTo>
                    <a:pt x="7168" y="1893"/>
                  </a:lnTo>
                  <a:cubicBezTo>
                    <a:pt x="7168" y="2131"/>
                    <a:pt x="7120" y="2357"/>
                    <a:pt x="7013" y="2560"/>
                  </a:cubicBezTo>
                  <a:cubicBezTo>
                    <a:pt x="7001" y="2584"/>
                    <a:pt x="7001" y="2608"/>
                    <a:pt x="7001" y="2643"/>
                  </a:cubicBezTo>
                  <a:lnTo>
                    <a:pt x="7001" y="3084"/>
                  </a:lnTo>
                  <a:cubicBezTo>
                    <a:pt x="7001" y="3512"/>
                    <a:pt x="6822" y="3917"/>
                    <a:pt x="6513" y="4203"/>
                  </a:cubicBezTo>
                  <a:cubicBezTo>
                    <a:pt x="6465" y="4227"/>
                    <a:pt x="6429" y="4274"/>
                    <a:pt x="6394" y="4310"/>
                  </a:cubicBezTo>
                  <a:cubicBezTo>
                    <a:pt x="6111" y="4514"/>
                    <a:pt x="5775" y="4621"/>
                    <a:pt x="5415" y="4621"/>
                  </a:cubicBezTo>
                  <a:cubicBezTo>
                    <a:pt x="5396" y="4621"/>
                    <a:pt x="5377" y="4620"/>
                    <a:pt x="5358" y="4620"/>
                  </a:cubicBezTo>
                  <a:cubicBezTo>
                    <a:pt x="4536" y="4560"/>
                    <a:pt x="3917" y="3858"/>
                    <a:pt x="3917" y="3024"/>
                  </a:cubicBezTo>
                  <a:lnTo>
                    <a:pt x="3917" y="2643"/>
                  </a:lnTo>
                  <a:cubicBezTo>
                    <a:pt x="3917" y="2608"/>
                    <a:pt x="3917" y="2596"/>
                    <a:pt x="3905" y="2560"/>
                  </a:cubicBezTo>
                  <a:cubicBezTo>
                    <a:pt x="3798" y="2357"/>
                    <a:pt x="3751" y="2131"/>
                    <a:pt x="3751" y="1893"/>
                  </a:cubicBezTo>
                  <a:lnTo>
                    <a:pt x="3751" y="1548"/>
                  </a:lnTo>
                  <a:cubicBezTo>
                    <a:pt x="3751" y="893"/>
                    <a:pt x="4286" y="357"/>
                    <a:pt x="4941" y="357"/>
                  </a:cubicBezTo>
                  <a:close/>
                  <a:moveTo>
                    <a:pt x="10013" y="2905"/>
                  </a:moveTo>
                  <a:lnTo>
                    <a:pt x="10013" y="3560"/>
                  </a:lnTo>
                  <a:cubicBezTo>
                    <a:pt x="10013" y="3667"/>
                    <a:pt x="9989" y="3774"/>
                    <a:pt x="9942" y="3870"/>
                  </a:cubicBezTo>
                  <a:lnTo>
                    <a:pt x="9870" y="4036"/>
                  </a:lnTo>
                  <a:cubicBezTo>
                    <a:pt x="9858" y="4048"/>
                    <a:pt x="9858" y="4084"/>
                    <a:pt x="9858" y="4108"/>
                  </a:cubicBezTo>
                  <a:lnTo>
                    <a:pt x="9858" y="4453"/>
                  </a:lnTo>
                  <a:cubicBezTo>
                    <a:pt x="9870" y="4679"/>
                    <a:pt x="9763" y="4882"/>
                    <a:pt x="9597" y="5048"/>
                  </a:cubicBezTo>
                  <a:cubicBezTo>
                    <a:pt x="9451" y="5205"/>
                    <a:pt x="9244" y="5288"/>
                    <a:pt x="9022" y="5288"/>
                  </a:cubicBezTo>
                  <a:cubicBezTo>
                    <a:pt x="9007" y="5288"/>
                    <a:pt x="8992" y="5287"/>
                    <a:pt x="8977" y="5286"/>
                  </a:cubicBezTo>
                  <a:cubicBezTo>
                    <a:pt x="8513" y="5275"/>
                    <a:pt x="8144" y="4870"/>
                    <a:pt x="8144" y="4382"/>
                  </a:cubicBezTo>
                  <a:lnTo>
                    <a:pt x="8144" y="4084"/>
                  </a:lnTo>
                  <a:cubicBezTo>
                    <a:pt x="8144" y="4048"/>
                    <a:pt x="8144" y="4036"/>
                    <a:pt x="8132" y="4012"/>
                  </a:cubicBezTo>
                  <a:lnTo>
                    <a:pt x="8025" y="3810"/>
                  </a:lnTo>
                  <a:cubicBezTo>
                    <a:pt x="8002" y="3741"/>
                    <a:pt x="7968" y="3672"/>
                    <a:pt x="7966" y="3582"/>
                  </a:cubicBezTo>
                  <a:lnTo>
                    <a:pt x="7966" y="3582"/>
                  </a:lnTo>
                  <a:cubicBezTo>
                    <a:pt x="7973" y="3196"/>
                    <a:pt x="8279" y="2905"/>
                    <a:pt x="8644" y="2905"/>
                  </a:cubicBezTo>
                  <a:close/>
                  <a:moveTo>
                    <a:pt x="1727" y="2893"/>
                  </a:moveTo>
                  <a:cubicBezTo>
                    <a:pt x="2000" y="2893"/>
                    <a:pt x="2250" y="3000"/>
                    <a:pt x="2441" y="3191"/>
                  </a:cubicBezTo>
                  <a:cubicBezTo>
                    <a:pt x="2643" y="3381"/>
                    <a:pt x="2739" y="3655"/>
                    <a:pt x="2774" y="3929"/>
                  </a:cubicBezTo>
                  <a:cubicBezTo>
                    <a:pt x="2774" y="4024"/>
                    <a:pt x="2786" y="4132"/>
                    <a:pt x="2786" y="4227"/>
                  </a:cubicBezTo>
                  <a:lnTo>
                    <a:pt x="2786" y="4262"/>
                  </a:lnTo>
                  <a:cubicBezTo>
                    <a:pt x="2608" y="3989"/>
                    <a:pt x="2358" y="3798"/>
                    <a:pt x="2000" y="3691"/>
                  </a:cubicBezTo>
                  <a:cubicBezTo>
                    <a:pt x="1753" y="3615"/>
                    <a:pt x="1520" y="3607"/>
                    <a:pt x="1431" y="3607"/>
                  </a:cubicBezTo>
                  <a:cubicBezTo>
                    <a:pt x="1409" y="3607"/>
                    <a:pt x="1396" y="3608"/>
                    <a:pt x="1393" y="3608"/>
                  </a:cubicBezTo>
                  <a:cubicBezTo>
                    <a:pt x="1346" y="3608"/>
                    <a:pt x="1310" y="3620"/>
                    <a:pt x="1286" y="3655"/>
                  </a:cubicBezTo>
                  <a:lnTo>
                    <a:pt x="1000" y="3953"/>
                  </a:lnTo>
                  <a:cubicBezTo>
                    <a:pt x="941" y="4012"/>
                    <a:pt x="941" y="4108"/>
                    <a:pt x="1000" y="4167"/>
                  </a:cubicBezTo>
                  <a:cubicBezTo>
                    <a:pt x="1030" y="4197"/>
                    <a:pt x="1072" y="4212"/>
                    <a:pt x="1113" y="4212"/>
                  </a:cubicBezTo>
                  <a:cubicBezTo>
                    <a:pt x="1155" y="4212"/>
                    <a:pt x="1197" y="4197"/>
                    <a:pt x="1226" y="4167"/>
                  </a:cubicBezTo>
                  <a:lnTo>
                    <a:pt x="1465" y="3917"/>
                  </a:lnTo>
                  <a:cubicBezTo>
                    <a:pt x="1667" y="3929"/>
                    <a:pt x="2322" y="4012"/>
                    <a:pt x="2572" y="4572"/>
                  </a:cubicBezTo>
                  <a:cubicBezTo>
                    <a:pt x="2500" y="4989"/>
                    <a:pt x="2143" y="5298"/>
                    <a:pt x="1727" y="5298"/>
                  </a:cubicBezTo>
                  <a:cubicBezTo>
                    <a:pt x="1250" y="5298"/>
                    <a:pt x="869" y="4917"/>
                    <a:pt x="869" y="4441"/>
                  </a:cubicBezTo>
                  <a:cubicBezTo>
                    <a:pt x="869" y="4346"/>
                    <a:pt x="798" y="4274"/>
                    <a:pt x="703" y="4274"/>
                  </a:cubicBezTo>
                  <a:lnTo>
                    <a:pt x="679" y="4274"/>
                  </a:lnTo>
                  <a:lnTo>
                    <a:pt x="679" y="4227"/>
                  </a:lnTo>
                  <a:cubicBezTo>
                    <a:pt x="679" y="4132"/>
                    <a:pt x="679" y="4024"/>
                    <a:pt x="691" y="3929"/>
                  </a:cubicBezTo>
                  <a:cubicBezTo>
                    <a:pt x="703" y="3655"/>
                    <a:pt x="822" y="3381"/>
                    <a:pt x="1012" y="3191"/>
                  </a:cubicBezTo>
                  <a:cubicBezTo>
                    <a:pt x="1215" y="3000"/>
                    <a:pt x="1465" y="2893"/>
                    <a:pt x="1727" y="2893"/>
                  </a:cubicBezTo>
                  <a:close/>
                  <a:moveTo>
                    <a:pt x="643" y="4882"/>
                  </a:moveTo>
                  <a:cubicBezTo>
                    <a:pt x="726" y="5096"/>
                    <a:pt x="881" y="5275"/>
                    <a:pt x="1060" y="5405"/>
                  </a:cubicBezTo>
                  <a:lnTo>
                    <a:pt x="1060" y="5596"/>
                  </a:lnTo>
                  <a:cubicBezTo>
                    <a:pt x="762" y="5501"/>
                    <a:pt x="619" y="5346"/>
                    <a:pt x="560" y="5275"/>
                  </a:cubicBezTo>
                  <a:cubicBezTo>
                    <a:pt x="595" y="5155"/>
                    <a:pt x="631" y="5036"/>
                    <a:pt x="643" y="4882"/>
                  </a:cubicBezTo>
                  <a:close/>
                  <a:moveTo>
                    <a:pt x="2798" y="4882"/>
                  </a:moveTo>
                  <a:cubicBezTo>
                    <a:pt x="2810" y="5024"/>
                    <a:pt x="2846" y="5155"/>
                    <a:pt x="2893" y="5263"/>
                  </a:cubicBezTo>
                  <a:cubicBezTo>
                    <a:pt x="2834" y="5346"/>
                    <a:pt x="2679" y="5477"/>
                    <a:pt x="2381" y="5596"/>
                  </a:cubicBezTo>
                  <a:lnTo>
                    <a:pt x="2381" y="5405"/>
                  </a:lnTo>
                  <a:cubicBezTo>
                    <a:pt x="2560" y="5275"/>
                    <a:pt x="2715" y="5096"/>
                    <a:pt x="2798" y="4882"/>
                  </a:cubicBezTo>
                  <a:close/>
                  <a:moveTo>
                    <a:pt x="6299" y="4727"/>
                  </a:moveTo>
                  <a:lnTo>
                    <a:pt x="6299" y="5001"/>
                  </a:lnTo>
                  <a:lnTo>
                    <a:pt x="5453" y="5596"/>
                  </a:lnTo>
                  <a:lnTo>
                    <a:pt x="4584" y="5024"/>
                  </a:lnTo>
                  <a:lnTo>
                    <a:pt x="4584" y="4727"/>
                  </a:lnTo>
                  <a:cubicBezTo>
                    <a:pt x="4810" y="4846"/>
                    <a:pt x="5060" y="4917"/>
                    <a:pt x="5322" y="4929"/>
                  </a:cubicBezTo>
                  <a:lnTo>
                    <a:pt x="5441" y="4929"/>
                  </a:lnTo>
                  <a:cubicBezTo>
                    <a:pt x="5739" y="4929"/>
                    <a:pt x="6037" y="4858"/>
                    <a:pt x="6299" y="4727"/>
                  </a:cubicBezTo>
                  <a:close/>
                  <a:moveTo>
                    <a:pt x="9347" y="5572"/>
                  </a:moveTo>
                  <a:lnTo>
                    <a:pt x="9347" y="5632"/>
                  </a:lnTo>
                  <a:cubicBezTo>
                    <a:pt x="9347" y="5656"/>
                    <a:pt x="9347" y="5691"/>
                    <a:pt x="9358" y="5715"/>
                  </a:cubicBezTo>
                  <a:lnTo>
                    <a:pt x="9001" y="6072"/>
                  </a:lnTo>
                  <a:lnTo>
                    <a:pt x="8644" y="5715"/>
                  </a:lnTo>
                  <a:cubicBezTo>
                    <a:pt x="8644" y="5691"/>
                    <a:pt x="8668" y="5656"/>
                    <a:pt x="8668" y="5632"/>
                  </a:cubicBezTo>
                  <a:lnTo>
                    <a:pt x="8668" y="5572"/>
                  </a:lnTo>
                  <a:cubicBezTo>
                    <a:pt x="8763" y="5596"/>
                    <a:pt x="8870" y="5632"/>
                    <a:pt x="8977" y="5632"/>
                  </a:cubicBezTo>
                  <a:lnTo>
                    <a:pt x="9001" y="5632"/>
                  </a:lnTo>
                  <a:cubicBezTo>
                    <a:pt x="9120" y="5632"/>
                    <a:pt x="9239" y="5620"/>
                    <a:pt x="9347" y="5572"/>
                  </a:cubicBezTo>
                  <a:close/>
                  <a:moveTo>
                    <a:pt x="2108" y="5572"/>
                  </a:moveTo>
                  <a:lnTo>
                    <a:pt x="2108" y="5739"/>
                  </a:lnTo>
                  <a:cubicBezTo>
                    <a:pt x="2108" y="5798"/>
                    <a:pt x="2119" y="5834"/>
                    <a:pt x="2143" y="5882"/>
                  </a:cubicBezTo>
                  <a:lnTo>
                    <a:pt x="1965" y="6013"/>
                  </a:lnTo>
                  <a:cubicBezTo>
                    <a:pt x="1899" y="6084"/>
                    <a:pt x="1816" y="6120"/>
                    <a:pt x="1731" y="6120"/>
                  </a:cubicBezTo>
                  <a:cubicBezTo>
                    <a:pt x="1646" y="6120"/>
                    <a:pt x="1560" y="6084"/>
                    <a:pt x="1488" y="6013"/>
                  </a:cubicBezTo>
                  <a:lnTo>
                    <a:pt x="1346" y="5882"/>
                  </a:lnTo>
                  <a:cubicBezTo>
                    <a:pt x="1369" y="5834"/>
                    <a:pt x="1381" y="5775"/>
                    <a:pt x="1381" y="5739"/>
                  </a:cubicBezTo>
                  <a:lnTo>
                    <a:pt x="1381" y="5572"/>
                  </a:lnTo>
                  <a:cubicBezTo>
                    <a:pt x="1488" y="5596"/>
                    <a:pt x="1607" y="5632"/>
                    <a:pt x="1750" y="5632"/>
                  </a:cubicBezTo>
                  <a:cubicBezTo>
                    <a:pt x="1857" y="5632"/>
                    <a:pt x="1977" y="5608"/>
                    <a:pt x="2108" y="5572"/>
                  </a:cubicBezTo>
                  <a:close/>
                  <a:moveTo>
                    <a:pt x="4465" y="5298"/>
                  </a:moveTo>
                  <a:lnTo>
                    <a:pt x="5215" y="5810"/>
                  </a:lnTo>
                  <a:lnTo>
                    <a:pt x="4810" y="6215"/>
                  </a:lnTo>
                  <a:lnTo>
                    <a:pt x="4798" y="6215"/>
                  </a:lnTo>
                  <a:lnTo>
                    <a:pt x="4310" y="5465"/>
                  </a:lnTo>
                  <a:lnTo>
                    <a:pt x="4465" y="5298"/>
                  </a:lnTo>
                  <a:close/>
                  <a:moveTo>
                    <a:pt x="6429" y="5298"/>
                  </a:moveTo>
                  <a:lnTo>
                    <a:pt x="6596" y="5465"/>
                  </a:lnTo>
                  <a:lnTo>
                    <a:pt x="6108" y="6215"/>
                  </a:lnTo>
                  <a:lnTo>
                    <a:pt x="6096" y="6215"/>
                  </a:lnTo>
                  <a:lnTo>
                    <a:pt x="5691" y="5810"/>
                  </a:lnTo>
                  <a:lnTo>
                    <a:pt x="6429" y="5298"/>
                  </a:lnTo>
                  <a:close/>
                  <a:moveTo>
                    <a:pt x="4905" y="0"/>
                  </a:moveTo>
                  <a:cubicBezTo>
                    <a:pt x="4072" y="0"/>
                    <a:pt x="3381" y="691"/>
                    <a:pt x="3381" y="1524"/>
                  </a:cubicBezTo>
                  <a:lnTo>
                    <a:pt x="3381" y="1869"/>
                  </a:lnTo>
                  <a:cubicBezTo>
                    <a:pt x="3381" y="2131"/>
                    <a:pt x="3441" y="2381"/>
                    <a:pt x="3548" y="2643"/>
                  </a:cubicBezTo>
                  <a:lnTo>
                    <a:pt x="3548" y="3000"/>
                  </a:lnTo>
                  <a:cubicBezTo>
                    <a:pt x="3548" y="3596"/>
                    <a:pt x="3810" y="4132"/>
                    <a:pt x="4227" y="4465"/>
                  </a:cubicBezTo>
                  <a:lnTo>
                    <a:pt x="4227" y="5001"/>
                  </a:lnTo>
                  <a:lnTo>
                    <a:pt x="3929" y="5322"/>
                  </a:lnTo>
                  <a:cubicBezTo>
                    <a:pt x="3905" y="5346"/>
                    <a:pt x="3893" y="5394"/>
                    <a:pt x="3893" y="5441"/>
                  </a:cubicBezTo>
                  <a:lnTo>
                    <a:pt x="2905" y="5798"/>
                  </a:lnTo>
                  <a:cubicBezTo>
                    <a:pt x="2834" y="5822"/>
                    <a:pt x="2774" y="5858"/>
                    <a:pt x="2715" y="5894"/>
                  </a:cubicBezTo>
                  <a:lnTo>
                    <a:pt x="2560" y="5822"/>
                  </a:lnTo>
                  <a:cubicBezTo>
                    <a:pt x="3024" y="5632"/>
                    <a:pt x="3155" y="5346"/>
                    <a:pt x="3179" y="5334"/>
                  </a:cubicBezTo>
                  <a:cubicBezTo>
                    <a:pt x="3203" y="5286"/>
                    <a:pt x="3203" y="5227"/>
                    <a:pt x="3179" y="5179"/>
                  </a:cubicBezTo>
                  <a:cubicBezTo>
                    <a:pt x="3060" y="4965"/>
                    <a:pt x="3036" y="4524"/>
                    <a:pt x="3036" y="4203"/>
                  </a:cubicBezTo>
                  <a:cubicBezTo>
                    <a:pt x="3036" y="4084"/>
                    <a:pt x="3036" y="3977"/>
                    <a:pt x="3024" y="3893"/>
                  </a:cubicBezTo>
                  <a:cubicBezTo>
                    <a:pt x="2965" y="3131"/>
                    <a:pt x="2405" y="2548"/>
                    <a:pt x="1691" y="2548"/>
                  </a:cubicBezTo>
                  <a:cubicBezTo>
                    <a:pt x="976" y="2548"/>
                    <a:pt x="393" y="3131"/>
                    <a:pt x="345" y="3893"/>
                  </a:cubicBezTo>
                  <a:cubicBezTo>
                    <a:pt x="345" y="3977"/>
                    <a:pt x="333" y="4084"/>
                    <a:pt x="333" y="4203"/>
                  </a:cubicBezTo>
                  <a:cubicBezTo>
                    <a:pt x="322" y="4548"/>
                    <a:pt x="298" y="4965"/>
                    <a:pt x="203" y="5179"/>
                  </a:cubicBezTo>
                  <a:cubicBezTo>
                    <a:pt x="167" y="5227"/>
                    <a:pt x="167" y="5286"/>
                    <a:pt x="203" y="5334"/>
                  </a:cubicBezTo>
                  <a:cubicBezTo>
                    <a:pt x="203" y="5346"/>
                    <a:pt x="345" y="5632"/>
                    <a:pt x="810" y="5822"/>
                  </a:cubicBezTo>
                  <a:lnTo>
                    <a:pt x="369" y="6037"/>
                  </a:lnTo>
                  <a:cubicBezTo>
                    <a:pt x="155" y="6156"/>
                    <a:pt x="0" y="6370"/>
                    <a:pt x="0" y="6632"/>
                  </a:cubicBezTo>
                  <a:lnTo>
                    <a:pt x="0" y="7799"/>
                  </a:lnTo>
                  <a:cubicBezTo>
                    <a:pt x="0" y="7894"/>
                    <a:pt x="72" y="7965"/>
                    <a:pt x="167" y="7965"/>
                  </a:cubicBezTo>
                  <a:cubicBezTo>
                    <a:pt x="250" y="7965"/>
                    <a:pt x="333" y="7894"/>
                    <a:pt x="333" y="7799"/>
                  </a:cubicBezTo>
                  <a:lnTo>
                    <a:pt x="333" y="6632"/>
                  </a:lnTo>
                  <a:cubicBezTo>
                    <a:pt x="333" y="6489"/>
                    <a:pt x="405" y="6370"/>
                    <a:pt x="524" y="6310"/>
                  </a:cubicBezTo>
                  <a:lnTo>
                    <a:pt x="1060" y="6048"/>
                  </a:lnTo>
                  <a:lnTo>
                    <a:pt x="1238" y="6227"/>
                  </a:lnTo>
                  <a:cubicBezTo>
                    <a:pt x="1369" y="6346"/>
                    <a:pt x="1536" y="6406"/>
                    <a:pt x="1703" y="6406"/>
                  </a:cubicBezTo>
                  <a:cubicBezTo>
                    <a:pt x="1857" y="6406"/>
                    <a:pt x="2024" y="6346"/>
                    <a:pt x="2155" y="6227"/>
                  </a:cubicBezTo>
                  <a:lnTo>
                    <a:pt x="2334" y="6048"/>
                  </a:lnTo>
                  <a:lnTo>
                    <a:pt x="2512" y="6132"/>
                  </a:lnTo>
                  <a:cubicBezTo>
                    <a:pt x="2441" y="6275"/>
                    <a:pt x="2381" y="6418"/>
                    <a:pt x="2381" y="6584"/>
                  </a:cubicBezTo>
                  <a:lnTo>
                    <a:pt x="2381" y="7799"/>
                  </a:lnTo>
                  <a:cubicBezTo>
                    <a:pt x="2381" y="7894"/>
                    <a:pt x="2453" y="7965"/>
                    <a:pt x="2548" y="7965"/>
                  </a:cubicBezTo>
                  <a:cubicBezTo>
                    <a:pt x="2631" y="7965"/>
                    <a:pt x="2715" y="7894"/>
                    <a:pt x="2715" y="7799"/>
                  </a:cubicBezTo>
                  <a:lnTo>
                    <a:pt x="2715" y="6584"/>
                  </a:lnTo>
                  <a:cubicBezTo>
                    <a:pt x="2715" y="6358"/>
                    <a:pt x="2846" y="6167"/>
                    <a:pt x="3048" y="6096"/>
                  </a:cubicBezTo>
                  <a:lnTo>
                    <a:pt x="4084" y="5715"/>
                  </a:lnTo>
                  <a:lnTo>
                    <a:pt x="4513" y="6358"/>
                  </a:lnTo>
                  <a:cubicBezTo>
                    <a:pt x="4572" y="6453"/>
                    <a:pt x="4655" y="6489"/>
                    <a:pt x="4751" y="6513"/>
                  </a:cubicBezTo>
                  <a:lnTo>
                    <a:pt x="4775" y="6513"/>
                  </a:lnTo>
                  <a:cubicBezTo>
                    <a:pt x="4870" y="6513"/>
                    <a:pt x="4941" y="6477"/>
                    <a:pt x="5013" y="6418"/>
                  </a:cubicBezTo>
                  <a:lnTo>
                    <a:pt x="5286" y="6156"/>
                  </a:lnTo>
                  <a:lnTo>
                    <a:pt x="5286" y="7799"/>
                  </a:lnTo>
                  <a:cubicBezTo>
                    <a:pt x="5286" y="7894"/>
                    <a:pt x="5358" y="7965"/>
                    <a:pt x="5453" y="7965"/>
                  </a:cubicBezTo>
                  <a:cubicBezTo>
                    <a:pt x="5537" y="7965"/>
                    <a:pt x="5608" y="7894"/>
                    <a:pt x="5608" y="7799"/>
                  </a:cubicBezTo>
                  <a:lnTo>
                    <a:pt x="5608" y="6156"/>
                  </a:lnTo>
                  <a:lnTo>
                    <a:pt x="5882" y="6418"/>
                  </a:lnTo>
                  <a:cubicBezTo>
                    <a:pt x="5941" y="6477"/>
                    <a:pt x="6025" y="6513"/>
                    <a:pt x="6120" y="6513"/>
                  </a:cubicBezTo>
                  <a:lnTo>
                    <a:pt x="6144" y="6513"/>
                  </a:lnTo>
                  <a:cubicBezTo>
                    <a:pt x="6251" y="6489"/>
                    <a:pt x="6322" y="6453"/>
                    <a:pt x="6382" y="6358"/>
                  </a:cubicBezTo>
                  <a:lnTo>
                    <a:pt x="6822" y="5715"/>
                  </a:lnTo>
                  <a:lnTo>
                    <a:pt x="7846" y="6096"/>
                  </a:lnTo>
                  <a:cubicBezTo>
                    <a:pt x="8049" y="6167"/>
                    <a:pt x="8192" y="6358"/>
                    <a:pt x="8192" y="6584"/>
                  </a:cubicBezTo>
                  <a:lnTo>
                    <a:pt x="8192" y="7799"/>
                  </a:lnTo>
                  <a:cubicBezTo>
                    <a:pt x="8192" y="7894"/>
                    <a:pt x="8263" y="7965"/>
                    <a:pt x="8346" y="7965"/>
                  </a:cubicBezTo>
                  <a:cubicBezTo>
                    <a:pt x="8442" y="7965"/>
                    <a:pt x="8513" y="7894"/>
                    <a:pt x="8513" y="7799"/>
                  </a:cubicBezTo>
                  <a:lnTo>
                    <a:pt x="8513" y="6584"/>
                  </a:lnTo>
                  <a:cubicBezTo>
                    <a:pt x="8513" y="6358"/>
                    <a:pt x="8430" y="6156"/>
                    <a:pt x="8275" y="6001"/>
                  </a:cubicBezTo>
                  <a:lnTo>
                    <a:pt x="8323" y="5989"/>
                  </a:lnTo>
                  <a:cubicBezTo>
                    <a:pt x="8370" y="5977"/>
                    <a:pt x="8406" y="5953"/>
                    <a:pt x="8465" y="5929"/>
                  </a:cubicBezTo>
                  <a:lnTo>
                    <a:pt x="8870" y="6334"/>
                  </a:lnTo>
                  <a:lnTo>
                    <a:pt x="8870" y="7787"/>
                  </a:lnTo>
                  <a:cubicBezTo>
                    <a:pt x="8870" y="7882"/>
                    <a:pt x="8942" y="7953"/>
                    <a:pt x="9037" y="7953"/>
                  </a:cubicBezTo>
                  <a:cubicBezTo>
                    <a:pt x="9120" y="7953"/>
                    <a:pt x="9204" y="7882"/>
                    <a:pt x="9204" y="7787"/>
                  </a:cubicBezTo>
                  <a:lnTo>
                    <a:pt x="9204" y="6334"/>
                  </a:lnTo>
                  <a:lnTo>
                    <a:pt x="9597" y="5929"/>
                  </a:lnTo>
                  <a:cubicBezTo>
                    <a:pt x="9620" y="5941"/>
                    <a:pt x="9644" y="5941"/>
                    <a:pt x="9680" y="5953"/>
                  </a:cubicBezTo>
                  <a:lnTo>
                    <a:pt x="10335" y="6156"/>
                  </a:lnTo>
                  <a:cubicBezTo>
                    <a:pt x="10478" y="6191"/>
                    <a:pt x="10585" y="6334"/>
                    <a:pt x="10585" y="6489"/>
                  </a:cubicBezTo>
                  <a:lnTo>
                    <a:pt x="10585" y="7799"/>
                  </a:lnTo>
                  <a:cubicBezTo>
                    <a:pt x="10585" y="7894"/>
                    <a:pt x="10656" y="7965"/>
                    <a:pt x="10751" y="7965"/>
                  </a:cubicBezTo>
                  <a:cubicBezTo>
                    <a:pt x="10835" y="7965"/>
                    <a:pt x="10906" y="7894"/>
                    <a:pt x="10906" y="7799"/>
                  </a:cubicBezTo>
                  <a:lnTo>
                    <a:pt x="10906" y="6489"/>
                  </a:lnTo>
                  <a:cubicBezTo>
                    <a:pt x="10871" y="6227"/>
                    <a:pt x="10656" y="5953"/>
                    <a:pt x="10382" y="5870"/>
                  </a:cubicBezTo>
                  <a:lnTo>
                    <a:pt x="9716" y="5679"/>
                  </a:lnTo>
                  <a:cubicBezTo>
                    <a:pt x="9692" y="5656"/>
                    <a:pt x="9680" y="5644"/>
                    <a:pt x="9680" y="5620"/>
                  </a:cubicBezTo>
                  <a:lnTo>
                    <a:pt x="9680" y="5394"/>
                  </a:lnTo>
                  <a:cubicBezTo>
                    <a:pt x="9739" y="5358"/>
                    <a:pt x="9787" y="5322"/>
                    <a:pt x="9823" y="5275"/>
                  </a:cubicBezTo>
                  <a:cubicBezTo>
                    <a:pt x="10049" y="5048"/>
                    <a:pt x="10180" y="4751"/>
                    <a:pt x="10180" y="4429"/>
                  </a:cubicBezTo>
                  <a:lnTo>
                    <a:pt x="10180" y="4132"/>
                  </a:lnTo>
                  <a:lnTo>
                    <a:pt x="10239" y="3989"/>
                  </a:lnTo>
                  <a:cubicBezTo>
                    <a:pt x="10323" y="3858"/>
                    <a:pt x="10347" y="3691"/>
                    <a:pt x="10347" y="3548"/>
                  </a:cubicBezTo>
                  <a:lnTo>
                    <a:pt x="10347" y="2727"/>
                  </a:lnTo>
                  <a:cubicBezTo>
                    <a:pt x="10347" y="2643"/>
                    <a:pt x="10275" y="2560"/>
                    <a:pt x="10180" y="2560"/>
                  </a:cubicBezTo>
                  <a:lnTo>
                    <a:pt x="8656" y="2560"/>
                  </a:lnTo>
                  <a:cubicBezTo>
                    <a:pt x="8096" y="2560"/>
                    <a:pt x="7644" y="3012"/>
                    <a:pt x="7644" y="3572"/>
                  </a:cubicBezTo>
                  <a:lnTo>
                    <a:pt x="7644" y="3596"/>
                  </a:lnTo>
                  <a:cubicBezTo>
                    <a:pt x="7644" y="3727"/>
                    <a:pt x="7668" y="3846"/>
                    <a:pt x="7727" y="3965"/>
                  </a:cubicBezTo>
                  <a:lnTo>
                    <a:pt x="7799" y="4132"/>
                  </a:lnTo>
                  <a:lnTo>
                    <a:pt x="7799" y="4382"/>
                  </a:lnTo>
                  <a:cubicBezTo>
                    <a:pt x="7799" y="4798"/>
                    <a:pt x="8013" y="5155"/>
                    <a:pt x="8311" y="5382"/>
                  </a:cubicBezTo>
                  <a:lnTo>
                    <a:pt x="8311" y="5596"/>
                  </a:lnTo>
                  <a:cubicBezTo>
                    <a:pt x="8311" y="5632"/>
                    <a:pt x="8311" y="5644"/>
                    <a:pt x="8180" y="5691"/>
                  </a:cubicBezTo>
                  <a:lnTo>
                    <a:pt x="7858" y="5775"/>
                  </a:lnTo>
                  <a:lnTo>
                    <a:pt x="6941" y="5441"/>
                  </a:lnTo>
                  <a:cubicBezTo>
                    <a:pt x="6941" y="5394"/>
                    <a:pt x="6930" y="5346"/>
                    <a:pt x="6894" y="5322"/>
                  </a:cubicBezTo>
                  <a:lnTo>
                    <a:pt x="6596" y="5001"/>
                  </a:lnTo>
                  <a:lnTo>
                    <a:pt x="6596" y="4489"/>
                  </a:lnTo>
                  <a:cubicBezTo>
                    <a:pt x="6632" y="4453"/>
                    <a:pt x="6656" y="4429"/>
                    <a:pt x="6691" y="4405"/>
                  </a:cubicBezTo>
                  <a:cubicBezTo>
                    <a:pt x="7061" y="4072"/>
                    <a:pt x="7263" y="3560"/>
                    <a:pt x="7263" y="3060"/>
                  </a:cubicBezTo>
                  <a:lnTo>
                    <a:pt x="7263" y="2643"/>
                  </a:lnTo>
                  <a:cubicBezTo>
                    <a:pt x="7382" y="2405"/>
                    <a:pt x="7430" y="2131"/>
                    <a:pt x="7430" y="1869"/>
                  </a:cubicBezTo>
                  <a:lnTo>
                    <a:pt x="7430" y="167"/>
                  </a:lnTo>
                  <a:cubicBezTo>
                    <a:pt x="7430" y="83"/>
                    <a:pt x="7358" y="0"/>
                    <a:pt x="7263" y="0"/>
                  </a:cubicBezTo>
                  <a:close/>
                </a:path>
              </a:pathLst>
            </a:custGeom>
            <a:solidFill>
              <a:srgbClr val="657E93"/>
            </a:solidFill>
            <a:ln>
              <a:solidFill>
                <a:schemeClr val="accent6">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3532;p78"/>
            <p:cNvSpPr/>
            <p:nvPr/>
          </p:nvSpPr>
          <p:spPr>
            <a:xfrm>
              <a:off x="5645669" y="3625759"/>
              <a:ext cx="10248" cy="42872"/>
            </a:xfrm>
            <a:custGeom>
              <a:avLst/>
              <a:gdLst/>
              <a:ahLst/>
              <a:cxnLst/>
              <a:rect l="l" t="t" r="r" b="b"/>
              <a:pathLst>
                <a:path w="322" h="1347" extrusionOk="0">
                  <a:moveTo>
                    <a:pt x="167" y="1"/>
                  </a:moveTo>
                  <a:cubicBezTo>
                    <a:pt x="72" y="1"/>
                    <a:pt x="0" y="72"/>
                    <a:pt x="0" y="167"/>
                  </a:cubicBezTo>
                  <a:lnTo>
                    <a:pt x="0" y="1179"/>
                  </a:lnTo>
                  <a:cubicBezTo>
                    <a:pt x="0" y="1263"/>
                    <a:pt x="72" y="1346"/>
                    <a:pt x="167" y="1346"/>
                  </a:cubicBezTo>
                  <a:cubicBezTo>
                    <a:pt x="251" y="1346"/>
                    <a:pt x="322" y="1263"/>
                    <a:pt x="322" y="1179"/>
                  </a:cubicBezTo>
                  <a:lnTo>
                    <a:pt x="322" y="167"/>
                  </a:lnTo>
                  <a:cubicBezTo>
                    <a:pt x="322" y="60"/>
                    <a:pt x="251" y="1"/>
                    <a:pt x="167" y="1"/>
                  </a:cubicBezTo>
                  <a:close/>
                </a:path>
              </a:pathLst>
            </a:custGeom>
            <a:solidFill>
              <a:srgbClr val="657E93"/>
            </a:solidFill>
            <a:ln>
              <a:solidFill>
                <a:schemeClr val="accent6">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3533;p78"/>
            <p:cNvSpPr/>
            <p:nvPr/>
          </p:nvSpPr>
          <p:spPr>
            <a:xfrm>
              <a:off x="5462247" y="3461115"/>
              <a:ext cx="86825" cy="29759"/>
            </a:xfrm>
            <a:custGeom>
              <a:avLst/>
              <a:gdLst/>
              <a:ahLst/>
              <a:cxnLst/>
              <a:rect l="l" t="t" r="r" b="b"/>
              <a:pathLst>
                <a:path w="2728" h="935" extrusionOk="0">
                  <a:moveTo>
                    <a:pt x="1094" y="0"/>
                  </a:moveTo>
                  <a:cubicBezTo>
                    <a:pt x="768" y="0"/>
                    <a:pt x="473" y="35"/>
                    <a:pt x="287" y="66"/>
                  </a:cubicBezTo>
                  <a:cubicBezTo>
                    <a:pt x="120" y="102"/>
                    <a:pt x="1" y="233"/>
                    <a:pt x="1" y="399"/>
                  </a:cubicBezTo>
                  <a:lnTo>
                    <a:pt x="1" y="768"/>
                  </a:lnTo>
                  <a:cubicBezTo>
                    <a:pt x="1" y="864"/>
                    <a:pt x="72" y="935"/>
                    <a:pt x="168" y="935"/>
                  </a:cubicBezTo>
                  <a:cubicBezTo>
                    <a:pt x="251" y="935"/>
                    <a:pt x="322" y="864"/>
                    <a:pt x="322" y="768"/>
                  </a:cubicBezTo>
                  <a:lnTo>
                    <a:pt x="322" y="399"/>
                  </a:lnTo>
                  <a:cubicBezTo>
                    <a:pt x="322" y="399"/>
                    <a:pt x="322" y="387"/>
                    <a:pt x="346" y="387"/>
                  </a:cubicBezTo>
                  <a:cubicBezTo>
                    <a:pt x="498" y="361"/>
                    <a:pt x="764" y="327"/>
                    <a:pt x="1063" y="327"/>
                  </a:cubicBezTo>
                  <a:cubicBezTo>
                    <a:pt x="1162" y="327"/>
                    <a:pt x="1266" y="331"/>
                    <a:pt x="1370" y="340"/>
                  </a:cubicBezTo>
                  <a:cubicBezTo>
                    <a:pt x="1858" y="364"/>
                    <a:pt x="2215" y="506"/>
                    <a:pt x="2442" y="709"/>
                  </a:cubicBezTo>
                  <a:cubicBezTo>
                    <a:pt x="2471" y="739"/>
                    <a:pt x="2513" y="753"/>
                    <a:pt x="2555" y="753"/>
                  </a:cubicBezTo>
                  <a:cubicBezTo>
                    <a:pt x="2596" y="753"/>
                    <a:pt x="2638" y="739"/>
                    <a:pt x="2668" y="709"/>
                  </a:cubicBezTo>
                  <a:cubicBezTo>
                    <a:pt x="2727" y="637"/>
                    <a:pt x="2727" y="530"/>
                    <a:pt x="2656" y="471"/>
                  </a:cubicBezTo>
                  <a:cubicBezTo>
                    <a:pt x="2283" y="97"/>
                    <a:pt x="1643" y="0"/>
                    <a:pt x="1094" y="0"/>
                  </a:cubicBezTo>
                  <a:close/>
                </a:path>
              </a:pathLst>
            </a:custGeom>
            <a:solidFill>
              <a:srgbClr val="657E93"/>
            </a:solidFill>
            <a:ln>
              <a:solidFill>
                <a:schemeClr val="accent6">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3534;p78"/>
            <p:cNvSpPr/>
            <p:nvPr/>
          </p:nvSpPr>
          <p:spPr>
            <a:xfrm>
              <a:off x="5441050" y="3636389"/>
              <a:ext cx="10248" cy="32241"/>
            </a:xfrm>
            <a:custGeom>
              <a:avLst/>
              <a:gdLst/>
              <a:ahLst/>
              <a:cxnLst/>
              <a:rect l="l" t="t" r="r" b="b"/>
              <a:pathLst>
                <a:path w="322" h="1013" extrusionOk="0">
                  <a:moveTo>
                    <a:pt x="167" y="0"/>
                  </a:moveTo>
                  <a:cubicBezTo>
                    <a:pt x="72" y="0"/>
                    <a:pt x="0" y="71"/>
                    <a:pt x="0" y="155"/>
                  </a:cubicBezTo>
                  <a:lnTo>
                    <a:pt x="0" y="845"/>
                  </a:lnTo>
                  <a:cubicBezTo>
                    <a:pt x="0" y="929"/>
                    <a:pt x="72" y="1012"/>
                    <a:pt x="167" y="1012"/>
                  </a:cubicBezTo>
                  <a:cubicBezTo>
                    <a:pt x="250" y="1012"/>
                    <a:pt x="322" y="929"/>
                    <a:pt x="322" y="845"/>
                  </a:cubicBezTo>
                  <a:lnTo>
                    <a:pt x="322" y="155"/>
                  </a:lnTo>
                  <a:cubicBezTo>
                    <a:pt x="310" y="71"/>
                    <a:pt x="250" y="0"/>
                    <a:pt x="167" y="0"/>
                  </a:cubicBezTo>
                  <a:close/>
                </a:path>
              </a:pathLst>
            </a:custGeom>
            <a:solidFill>
              <a:srgbClr val="657E93"/>
            </a:solidFill>
            <a:ln>
              <a:solidFill>
                <a:schemeClr val="accent6">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3535;p78"/>
            <p:cNvSpPr/>
            <p:nvPr/>
          </p:nvSpPr>
          <p:spPr>
            <a:xfrm>
              <a:off x="5559257" y="3636389"/>
              <a:ext cx="10662" cy="32241"/>
            </a:xfrm>
            <a:custGeom>
              <a:avLst/>
              <a:gdLst/>
              <a:ahLst/>
              <a:cxnLst/>
              <a:rect l="l" t="t" r="r" b="b"/>
              <a:pathLst>
                <a:path w="335" h="1013" extrusionOk="0">
                  <a:moveTo>
                    <a:pt x="168" y="0"/>
                  </a:moveTo>
                  <a:cubicBezTo>
                    <a:pt x="84" y="0"/>
                    <a:pt x="1" y="71"/>
                    <a:pt x="1" y="155"/>
                  </a:cubicBezTo>
                  <a:lnTo>
                    <a:pt x="1" y="845"/>
                  </a:lnTo>
                  <a:cubicBezTo>
                    <a:pt x="1" y="929"/>
                    <a:pt x="84" y="1012"/>
                    <a:pt x="168" y="1012"/>
                  </a:cubicBezTo>
                  <a:cubicBezTo>
                    <a:pt x="263" y="1012"/>
                    <a:pt x="334" y="929"/>
                    <a:pt x="334" y="845"/>
                  </a:cubicBezTo>
                  <a:lnTo>
                    <a:pt x="334" y="155"/>
                  </a:lnTo>
                  <a:cubicBezTo>
                    <a:pt x="334" y="71"/>
                    <a:pt x="263" y="0"/>
                    <a:pt x="168" y="0"/>
                  </a:cubicBezTo>
                  <a:close/>
                </a:path>
              </a:pathLst>
            </a:custGeom>
            <a:solidFill>
              <a:srgbClr val="657E93"/>
            </a:solidFill>
            <a:ln>
              <a:solidFill>
                <a:schemeClr val="accent6">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TextBox 54">
            <a:extLst>
              <a:ext uri="{FF2B5EF4-FFF2-40B4-BE49-F238E27FC236}">
                <a16:creationId xmlns:a16="http://schemas.microsoft.com/office/drawing/2014/main" id="{821948F6-22E2-44B4-92CC-E5433BB5B488}"/>
              </a:ext>
            </a:extLst>
          </p:cNvPr>
          <p:cNvSpPr txBox="1"/>
          <p:nvPr/>
        </p:nvSpPr>
        <p:spPr>
          <a:xfrm>
            <a:off x="3259932" y="3043656"/>
            <a:ext cx="2409825" cy="307777"/>
          </a:xfrm>
          <a:prstGeom prst="rect">
            <a:avLst/>
          </a:prstGeom>
          <a:noFill/>
        </p:spPr>
        <p:txBody>
          <a:bodyPr wrap="square" rtlCol="0">
            <a:spAutoFit/>
          </a:bodyPr>
          <a:lstStyle/>
          <a:p>
            <a:pPr lvl="0" algn="ctr">
              <a:buClrTx/>
              <a:defRPr/>
            </a:pPr>
            <a:r>
              <a:rPr lang="en-US" b="1" dirty="0">
                <a:solidFill>
                  <a:srgbClr val="0033CC"/>
                </a:solidFill>
                <a:latin typeface="Verdana" panose="020B0604030504040204" pitchFamily="34" charset="0"/>
                <a:ea typeface="Verdana" panose="020B0604030504040204" pitchFamily="34" charset="0"/>
                <a:cs typeface="Poppins SemiBold" panose="00000700000000000000" pitchFamily="2" charset="0"/>
              </a:rPr>
              <a:t>Người trung gian M</a:t>
            </a:r>
            <a:endParaRPr lang="en-US" b="1" kern="1200" dirty="0">
              <a:solidFill>
                <a:srgbClr val="0033CC"/>
              </a:solidFill>
              <a:latin typeface="Verdana" panose="020B0604030504040204" pitchFamily="34" charset="0"/>
              <a:ea typeface="Verdana" panose="020B0604030504040204" pitchFamily="34" charset="0"/>
              <a:cs typeface="Poppins SemiBold" panose="00000700000000000000" pitchFamily="2" charset="0"/>
            </a:endParaRPr>
          </a:p>
        </p:txBody>
      </p:sp>
      <p:pic>
        <p:nvPicPr>
          <p:cNvPr id="65" name="Picture 64">
            <a:extLst>
              <a:ext uri="{FF2B5EF4-FFF2-40B4-BE49-F238E27FC236}">
                <a16:creationId xmlns:a16="http://schemas.microsoft.com/office/drawing/2014/main" id="{BAEE1A9B-68A7-4B57-9740-92795B5F11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4455" y="2022404"/>
            <a:ext cx="346121" cy="457374"/>
          </a:xfrm>
          <a:prstGeom prst="rect">
            <a:avLst/>
          </a:prstGeom>
        </p:spPr>
      </p:pic>
      <p:cxnSp>
        <p:nvCxnSpPr>
          <p:cNvPr id="10" name="Straight Arrow Connector 9"/>
          <p:cNvCxnSpPr/>
          <p:nvPr/>
        </p:nvCxnSpPr>
        <p:spPr>
          <a:xfrm>
            <a:off x="2448277" y="2037060"/>
            <a:ext cx="1005840" cy="0"/>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70" name="Google Shape;1907;p47"/>
          <p:cNvSpPr/>
          <p:nvPr/>
        </p:nvSpPr>
        <p:spPr>
          <a:xfrm>
            <a:off x="6580163" y="786143"/>
            <a:ext cx="2286000" cy="2814307"/>
          </a:xfrm>
          <a:prstGeom prst="rect">
            <a:avLst/>
          </a:pr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 name="Group 7"/>
          <p:cNvGrpSpPr/>
          <p:nvPr/>
        </p:nvGrpSpPr>
        <p:grpSpPr>
          <a:xfrm>
            <a:off x="7220073" y="1131439"/>
            <a:ext cx="1009529" cy="1130803"/>
            <a:chOff x="6804149" y="1130557"/>
            <a:chExt cx="1311151" cy="1468659"/>
          </a:xfrm>
        </p:grpSpPr>
        <p:grpSp>
          <p:nvGrpSpPr>
            <p:cNvPr id="30" name="Google Shape;12968;p77"/>
            <p:cNvGrpSpPr/>
            <p:nvPr/>
          </p:nvGrpSpPr>
          <p:grpSpPr>
            <a:xfrm>
              <a:off x="6804149" y="1290788"/>
              <a:ext cx="1311151" cy="1308428"/>
              <a:chOff x="5756399" y="2434456"/>
              <a:chExt cx="367925" cy="367161"/>
            </a:xfrm>
            <a:solidFill>
              <a:srgbClr val="C00000"/>
            </a:solidFill>
          </p:grpSpPr>
          <p:sp>
            <p:nvSpPr>
              <p:cNvPr id="31" name="Google Shape;12969;p77"/>
              <p:cNvSpPr/>
              <p:nvPr/>
            </p:nvSpPr>
            <p:spPr>
              <a:xfrm>
                <a:off x="5864865" y="2563023"/>
                <a:ext cx="39882" cy="68297"/>
              </a:xfrm>
              <a:custGeom>
                <a:avLst/>
                <a:gdLst/>
                <a:ahLst/>
                <a:cxnLst/>
                <a:rect l="l" t="t" r="r" b="b"/>
                <a:pathLst>
                  <a:path w="1252" h="2144" extrusionOk="0">
                    <a:moveTo>
                      <a:pt x="918" y="334"/>
                    </a:moveTo>
                    <a:lnTo>
                      <a:pt x="918" y="1822"/>
                    </a:lnTo>
                    <a:lnTo>
                      <a:pt x="334" y="1822"/>
                    </a:lnTo>
                    <a:lnTo>
                      <a:pt x="334" y="334"/>
                    </a:lnTo>
                    <a:close/>
                    <a:moveTo>
                      <a:pt x="168" y="1"/>
                    </a:moveTo>
                    <a:cubicBezTo>
                      <a:pt x="84" y="1"/>
                      <a:pt x="1" y="72"/>
                      <a:pt x="1" y="167"/>
                    </a:cubicBezTo>
                    <a:lnTo>
                      <a:pt x="1" y="1977"/>
                    </a:lnTo>
                    <a:cubicBezTo>
                      <a:pt x="1" y="2072"/>
                      <a:pt x="84" y="2144"/>
                      <a:pt x="168" y="2144"/>
                    </a:cubicBezTo>
                    <a:lnTo>
                      <a:pt x="1096" y="2144"/>
                    </a:lnTo>
                    <a:cubicBezTo>
                      <a:pt x="1180" y="2144"/>
                      <a:pt x="1251" y="2072"/>
                      <a:pt x="1251" y="1977"/>
                    </a:cubicBezTo>
                    <a:lnTo>
                      <a:pt x="1251" y="167"/>
                    </a:lnTo>
                    <a:cubicBezTo>
                      <a:pt x="1251" y="72"/>
                      <a:pt x="1180" y="1"/>
                      <a:pt x="10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2970;p77"/>
              <p:cNvSpPr/>
              <p:nvPr/>
            </p:nvSpPr>
            <p:spPr>
              <a:xfrm>
                <a:off x="5920261" y="2563023"/>
                <a:ext cx="40233" cy="68297"/>
              </a:xfrm>
              <a:custGeom>
                <a:avLst/>
                <a:gdLst/>
                <a:ahLst/>
                <a:cxnLst/>
                <a:rect l="l" t="t" r="r" b="b"/>
                <a:pathLst>
                  <a:path w="1263" h="2144" extrusionOk="0">
                    <a:moveTo>
                      <a:pt x="929" y="334"/>
                    </a:moveTo>
                    <a:lnTo>
                      <a:pt x="929" y="1822"/>
                    </a:lnTo>
                    <a:lnTo>
                      <a:pt x="346" y="1822"/>
                    </a:lnTo>
                    <a:lnTo>
                      <a:pt x="346" y="334"/>
                    </a:lnTo>
                    <a:close/>
                    <a:moveTo>
                      <a:pt x="167" y="1"/>
                    </a:moveTo>
                    <a:cubicBezTo>
                      <a:pt x="84" y="1"/>
                      <a:pt x="12" y="72"/>
                      <a:pt x="12" y="167"/>
                    </a:cubicBezTo>
                    <a:lnTo>
                      <a:pt x="12" y="1977"/>
                    </a:lnTo>
                    <a:cubicBezTo>
                      <a:pt x="0" y="2072"/>
                      <a:pt x="84" y="2144"/>
                      <a:pt x="167" y="2144"/>
                    </a:cubicBezTo>
                    <a:lnTo>
                      <a:pt x="1096" y="2144"/>
                    </a:lnTo>
                    <a:cubicBezTo>
                      <a:pt x="1179" y="2144"/>
                      <a:pt x="1262" y="2072"/>
                      <a:pt x="1262" y="1977"/>
                    </a:cubicBezTo>
                    <a:lnTo>
                      <a:pt x="1262" y="167"/>
                    </a:lnTo>
                    <a:cubicBezTo>
                      <a:pt x="1262" y="72"/>
                      <a:pt x="1179" y="1"/>
                      <a:pt x="10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2971;p77"/>
              <p:cNvSpPr/>
              <p:nvPr/>
            </p:nvSpPr>
            <p:spPr>
              <a:xfrm>
                <a:off x="5790165" y="2646451"/>
                <a:ext cx="39851" cy="68329"/>
              </a:xfrm>
              <a:custGeom>
                <a:avLst/>
                <a:gdLst/>
                <a:ahLst/>
                <a:cxnLst/>
                <a:rect l="l" t="t" r="r" b="b"/>
                <a:pathLst>
                  <a:path w="1251" h="2145" extrusionOk="0">
                    <a:moveTo>
                      <a:pt x="917" y="334"/>
                    </a:moveTo>
                    <a:lnTo>
                      <a:pt x="917" y="1823"/>
                    </a:lnTo>
                    <a:lnTo>
                      <a:pt x="346" y="1823"/>
                    </a:lnTo>
                    <a:lnTo>
                      <a:pt x="346" y="334"/>
                    </a:lnTo>
                    <a:close/>
                    <a:moveTo>
                      <a:pt x="167" y="1"/>
                    </a:moveTo>
                    <a:cubicBezTo>
                      <a:pt x="72" y="1"/>
                      <a:pt x="0" y="72"/>
                      <a:pt x="0" y="168"/>
                    </a:cubicBezTo>
                    <a:lnTo>
                      <a:pt x="0" y="1977"/>
                    </a:lnTo>
                    <a:cubicBezTo>
                      <a:pt x="0" y="2073"/>
                      <a:pt x="72" y="2144"/>
                      <a:pt x="167" y="2144"/>
                    </a:cubicBezTo>
                    <a:lnTo>
                      <a:pt x="1084" y="2144"/>
                    </a:lnTo>
                    <a:cubicBezTo>
                      <a:pt x="1179" y="2144"/>
                      <a:pt x="1251" y="2073"/>
                      <a:pt x="1251" y="1977"/>
                    </a:cubicBezTo>
                    <a:lnTo>
                      <a:pt x="1251" y="168"/>
                    </a:lnTo>
                    <a:cubicBezTo>
                      <a:pt x="1251" y="72"/>
                      <a:pt x="1179" y="1"/>
                      <a:pt x="108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2972;p77"/>
              <p:cNvSpPr/>
              <p:nvPr/>
            </p:nvSpPr>
            <p:spPr>
              <a:xfrm>
                <a:off x="6050707" y="2646451"/>
                <a:ext cx="39882" cy="68329"/>
              </a:xfrm>
              <a:custGeom>
                <a:avLst/>
                <a:gdLst/>
                <a:ahLst/>
                <a:cxnLst/>
                <a:rect l="l" t="t" r="r" b="b"/>
                <a:pathLst>
                  <a:path w="1252" h="2145" extrusionOk="0">
                    <a:moveTo>
                      <a:pt x="930" y="334"/>
                    </a:moveTo>
                    <a:lnTo>
                      <a:pt x="930" y="1823"/>
                    </a:lnTo>
                    <a:lnTo>
                      <a:pt x="346" y="1823"/>
                    </a:lnTo>
                    <a:lnTo>
                      <a:pt x="346" y="334"/>
                    </a:lnTo>
                    <a:close/>
                    <a:moveTo>
                      <a:pt x="168" y="1"/>
                    </a:moveTo>
                    <a:cubicBezTo>
                      <a:pt x="84" y="1"/>
                      <a:pt x="1" y="72"/>
                      <a:pt x="1" y="168"/>
                    </a:cubicBezTo>
                    <a:lnTo>
                      <a:pt x="1" y="1977"/>
                    </a:lnTo>
                    <a:cubicBezTo>
                      <a:pt x="1" y="2073"/>
                      <a:pt x="72" y="2144"/>
                      <a:pt x="168" y="2144"/>
                    </a:cubicBezTo>
                    <a:lnTo>
                      <a:pt x="1096" y="2144"/>
                    </a:lnTo>
                    <a:cubicBezTo>
                      <a:pt x="1180" y="2144"/>
                      <a:pt x="1251" y="2073"/>
                      <a:pt x="1251" y="1977"/>
                    </a:cubicBezTo>
                    <a:lnTo>
                      <a:pt x="1251" y="168"/>
                    </a:lnTo>
                    <a:cubicBezTo>
                      <a:pt x="1251" y="72"/>
                      <a:pt x="1180" y="1"/>
                      <a:pt x="10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2973;p77"/>
              <p:cNvSpPr/>
              <p:nvPr/>
            </p:nvSpPr>
            <p:spPr>
              <a:xfrm>
                <a:off x="5976007" y="2563023"/>
                <a:ext cx="39851" cy="68297"/>
              </a:xfrm>
              <a:custGeom>
                <a:avLst/>
                <a:gdLst/>
                <a:ahLst/>
                <a:cxnLst/>
                <a:rect l="l" t="t" r="r" b="b"/>
                <a:pathLst>
                  <a:path w="1251" h="2144" extrusionOk="0">
                    <a:moveTo>
                      <a:pt x="917" y="334"/>
                    </a:moveTo>
                    <a:lnTo>
                      <a:pt x="917" y="1822"/>
                    </a:lnTo>
                    <a:lnTo>
                      <a:pt x="334" y="1822"/>
                    </a:lnTo>
                    <a:lnTo>
                      <a:pt x="334" y="334"/>
                    </a:lnTo>
                    <a:close/>
                    <a:moveTo>
                      <a:pt x="167" y="1"/>
                    </a:moveTo>
                    <a:cubicBezTo>
                      <a:pt x="72" y="1"/>
                      <a:pt x="0" y="72"/>
                      <a:pt x="0" y="167"/>
                    </a:cubicBezTo>
                    <a:lnTo>
                      <a:pt x="0" y="1977"/>
                    </a:lnTo>
                    <a:cubicBezTo>
                      <a:pt x="0" y="2072"/>
                      <a:pt x="72" y="2144"/>
                      <a:pt x="167" y="2144"/>
                    </a:cubicBezTo>
                    <a:lnTo>
                      <a:pt x="1084" y="2144"/>
                    </a:lnTo>
                    <a:cubicBezTo>
                      <a:pt x="1179" y="2144"/>
                      <a:pt x="1251" y="2072"/>
                      <a:pt x="1251" y="1977"/>
                    </a:cubicBezTo>
                    <a:lnTo>
                      <a:pt x="1251" y="167"/>
                    </a:lnTo>
                    <a:cubicBezTo>
                      <a:pt x="1251" y="72"/>
                      <a:pt x="1179" y="1"/>
                      <a:pt x="108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2975;p77"/>
              <p:cNvSpPr/>
              <p:nvPr/>
            </p:nvSpPr>
            <p:spPr>
              <a:xfrm>
                <a:off x="5756399" y="2434456"/>
                <a:ext cx="367925" cy="367161"/>
              </a:xfrm>
              <a:custGeom>
                <a:avLst/>
                <a:gdLst/>
                <a:ahLst/>
                <a:cxnLst/>
                <a:rect l="l" t="t" r="r" b="b"/>
                <a:pathLst>
                  <a:path w="11550" h="11526" extrusionOk="0">
                    <a:moveTo>
                      <a:pt x="7192" y="334"/>
                    </a:moveTo>
                    <a:lnTo>
                      <a:pt x="7192" y="2215"/>
                    </a:lnTo>
                    <a:lnTo>
                      <a:pt x="6287" y="2215"/>
                    </a:lnTo>
                    <a:cubicBezTo>
                      <a:pt x="6192" y="2215"/>
                      <a:pt x="6121" y="2298"/>
                      <a:pt x="6121" y="2382"/>
                    </a:cubicBezTo>
                    <a:cubicBezTo>
                      <a:pt x="6121" y="2477"/>
                      <a:pt x="6192" y="2548"/>
                      <a:pt x="6287" y="2548"/>
                    </a:cubicBezTo>
                    <a:lnTo>
                      <a:pt x="8859" y="2548"/>
                    </a:lnTo>
                    <a:lnTo>
                      <a:pt x="8859" y="2822"/>
                    </a:lnTo>
                    <a:lnTo>
                      <a:pt x="2692" y="2822"/>
                    </a:lnTo>
                    <a:lnTo>
                      <a:pt x="2692" y="2548"/>
                    </a:lnTo>
                    <a:lnTo>
                      <a:pt x="5335" y="2548"/>
                    </a:lnTo>
                    <a:cubicBezTo>
                      <a:pt x="5418" y="2548"/>
                      <a:pt x="5490" y="2477"/>
                      <a:pt x="5490" y="2382"/>
                    </a:cubicBezTo>
                    <a:cubicBezTo>
                      <a:pt x="5490" y="2298"/>
                      <a:pt x="5418" y="2215"/>
                      <a:pt x="5335" y="2215"/>
                    </a:cubicBezTo>
                    <a:lnTo>
                      <a:pt x="4370" y="2215"/>
                    </a:lnTo>
                    <a:lnTo>
                      <a:pt x="4370" y="334"/>
                    </a:lnTo>
                    <a:close/>
                    <a:moveTo>
                      <a:pt x="2787" y="4287"/>
                    </a:moveTo>
                    <a:lnTo>
                      <a:pt x="2787" y="4560"/>
                    </a:lnTo>
                    <a:lnTo>
                      <a:pt x="346" y="4560"/>
                    </a:lnTo>
                    <a:lnTo>
                      <a:pt x="346" y="4287"/>
                    </a:lnTo>
                    <a:close/>
                    <a:moveTo>
                      <a:pt x="7133" y="8037"/>
                    </a:moveTo>
                    <a:lnTo>
                      <a:pt x="7133" y="10537"/>
                    </a:lnTo>
                    <a:lnTo>
                      <a:pt x="5954" y="10537"/>
                    </a:lnTo>
                    <a:lnTo>
                      <a:pt x="5954" y="8037"/>
                    </a:lnTo>
                    <a:close/>
                    <a:moveTo>
                      <a:pt x="8442" y="3156"/>
                    </a:moveTo>
                    <a:lnTo>
                      <a:pt x="8442" y="10537"/>
                    </a:lnTo>
                    <a:lnTo>
                      <a:pt x="7478" y="10537"/>
                    </a:lnTo>
                    <a:lnTo>
                      <a:pt x="7478" y="7859"/>
                    </a:lnTo>
                    <a:cubicBezTo>
                      <a:pt x="7478" y="7775"/>
                      <a:pt x="7395" y="7704"/>
                      <a:pt x="7311" y="7704"/>
                    </a:cubicBezTo>
                    <a:lnTo>
                      <a:pt x="4287" y="7704"/>
                    </a:lnTo>
                    <a:cubicBezTo>
                      <a:pt x="4204" y="7704"/>
                      <a:pt x="4120" y="7775"/>
                      <a:pt x="4120" y="7859"/>
                    </a:cubicBezTo>
                    <a:lnTo>
                      <a:pt x="4120" y="10537"/>
                    </a:lnTo>
                    <a:lnTo>
                      <a:pt x="3156" y="10537"/>
                    </a:lnTo>
                    <a:lnTo>
                      <a:pt x="3132" y="3156"/>
                    </a:lnTo>
                    <a:close/>
                    <a:moveTo>
                      <a:pt x="5609" y="8061"/>
                    </a:moveTo>
                    <a:lnTo>
                      <a:pt x="5609" y="10561"/>
                    </a:lnTo>
                    <a:lnTo>
                      <a:pt x="4442" y="10561"/>
                    </a:lnTo>
                    <a:lnTo>
                      <a:pt x="4442" y="8061"/>
                    </a:lnTo>
                    <a:close/>
                    <a:moveTo>
                      <a:pt x="10966" y="4906"/>
                    </a:moveTo>
                    <a:lnTo>
                      <a:pt x="10966" y="10561"/>
                    </a:lnTo>
                    <a:lnTo>
                      <a:pt x="8764" y="10561"/>
                    </a:lnTo>
                    <a:lnTo>
                      <a:pt x="8764" y="4906"/>
                    </a:lnTo>
                    <a:close/>
                    <a:moveTo>
                      <a:pt x="11205" y="10883"/>
                    </a:moveTo>
                    <a:lnTo>
                      <a:pt x="11205" y="11180"/>
                    </a:lnTo>
                    <a:lnTo>
                      <a:pt x="334" y="11180"/>
                    </a:lnTo>
                    <a:lnTo>
                      <a:pt x="334" y="10883"/>
                    </a:lnTo>
                    <a:close/>
                    <a:moveTo>
                      <a:pt x="4216" y="0"/>
                    </a:moveTo>
                    <a:cubicBezTo>
                      <a:pt x="4120" y="0"/>
                      <a:pt x="4049" y="72"/>
                      <a:pt x="4049" y="167"/>
                    </a:cubicBezTo>
                    <a:lnTo>
                      <a:pt x="4049" y="2239"/>
                    </a:lnTo>
                    <a:lnTo>
                      <a:pt x="2537" y="2239"/>
                    </a:lnTo>
                    <a:cubicBezTo>
                      <a:pt x="2442" y="2239"/>
                      <a:pt x="2370" y="2310"/>
                      <a:pt x="2370" y="2394"/>
                    </a:cubicBezTo>
                    <a:lnTo>
                      <a:pt x="2370" y="3013"/>
                    </a:lnTo>
                    <a:cubicBezTo>
                      <a:pt x="2370" y="3096"/>
                      <a:pt x="2442" y="3179"/>
                      <a:pt x="2537" y="3179"/>
                    </a:cubicBezTo>
                    <a:lnTo>
                      <a:pt x="2787" y="3179"/>
                    </a:lnTo>
                    <a:lnTo>
                      <a:pt x="2787" y="3965"/>
                    </a:lnTo>
                    <a:lnTo>
                      <a:pt x="167" y="3965"/>
                    </a:lnTo>
                    <a:cubicBezTo>
                      <a:pt x="72" y="3965"/>
                      <a:pt x="1" y="4037"/>
                      <a:pt x="1" y="4132"/>
                    </a:cubicBezTo>
                    <a:lnTo>
                      <a:pt x="1" y="4739"/>
                    </a:lnTo>
                    <a:cubicBezTo>
                      <a:pt x="1" y="4822"/>
                      <a:pt x="72" y="4906"/>
                      <a:pt x="167" y="4906"/>
                    </a:cubicBezTo>
                    <a:lnTo>
                      <a:pt x="239" y="4906"/>
                    </a:lnTo>
                    <a:lnTo>
                      <a:pt x="239" y="6013"/>
                    </a:lnTo>
                    <a:cubicBezTo>
                      <a:pt x="239" y="6108"/>
                      <a:pt x="310" y="6180"/>
                      <a:pt x="406" y="6180"/>
                    </a:cubicBezTo>
                    <a:cubicBezTo>
                      <a:pt x="489" y="6180"/>
                      <a:pt x="572" y="6108"/>
                      <a:pt x="572" y="6013"/>
                    </a:cubicBezTo>
                    <a:lnTo>
                      <a:pt x="572" y="4906"/>
                    </a:lnTo>
                    <a:lnTo>
                      <a:pt x="2763" y="4906"/>
                    </a:lnTo>
                    <a:lnTo>
                      <a:pt x="2763" y="10561"/>
                    </a:lnTo>
                    <a:lnTo>
                      <a:pt x="572" y="10561"/>
                    </a:lnTo>
                    <a:lnTo>
                      <a:pt x="572" y="6870"/>
                    </a:lnTo>
                    <a:cubicBezTo>
                      <a:pt x="572" y="6775"/>
                      <a:pt x="489" y="6704"/>
                      <a:pt x="406" y="6704"/>
                    </a:cubicBezTo>
                    <a:cubicBezTo>
                      <a:pt x="310" y="6704"/>
                      <a:pt x="239" y="6775"/>
                      <a:pt x="239" y="6870"/>
                    </a:cubicBezTo>
                    <a:lnTo>
                      <a:pt x="239" y="10561"/>
                    </a:lnTo>
                    <a:lnTo>
                      <a:pt x="167" y="10561"/>
                    </a:lnTo>
                    <a:cubicBezTo>
                      <a:pt x="72" y="10561"/>
                      <a:pt x="1" y="10633"/>
                      <a:pt x="1" y="10716"/>
                    </a:cubicBezTo>
                    <a:lnTo>
                      <a:pt x="1" y="11359"/>
                    </a:lnTo>
                    <a:cubicBezTo>
                      <a:pt x="1" y="11454"/>
                      <a:pt x="72" y="11526"/>
                      <a:pt x="167" y="11526"/>
                    </a:cubicBezTo>
                    <a:lnTo>
                      <a:pt x="11371" y="11526"/>
                    </a:lnTo>
                    <a:cubicBezTo>
                      <a:pt x="11466" y="11526"/>
                      <a:pt x="11538" y="11454"/>
                      <a:pt x="11538" y="11359"/>
                    </a:cubicBezTo>
                    <a:lnTo>
                      <a:pt x="11538" y="10716"/>
                    </a:lnTo>
                    <a:cubicBezTo>
                      <a:pt x="11538" y="10633"/>
                      <a:pt x="11466" y="10561"/>
                      <a:pt x="11371" y="10561"/>
                    </a:cubicBezTo>
                    <a:lnTo>
                      <a:pt x="11300" y="10561"/>
                    </a:lnTo>
                    <a:lnTo>
                      <a:pt x="11300" y="4906"/>
                    </a:lnTo>
                    <a:lnTo>
                      <a:pt x="11383" y="4906"/>
                    </a:lnTo>
                    <a:cubicBezTo>
                      <a:pt x="11478" y="4906"/>
                      <a:pt x="11550" y="4822"/>
                      <a:pt x="11550" y="4739"/>
                    </a:cubicBezTo>
                    <a:lnTo>
                      <a:pt x="11550" y="4132"/>
                    </a:lnTo>
                    <a:cubicBezTo>
                      <a:pt x="11550" y="4037"/>
                      <a:pt x="11478" y="3965"/>
                      <a:pt x="11383" y="3965"/>
                    </a:cubicBezTo>
                    <a:lnTo>
                      <a:pt x="10359" y="3965"/>
                    </a:lnTo>
                    <a:cubicBezTo>
                      <a:pt x="10276" y="3965"/>
                      <a:pt x="10192" y="4037"/>
                      <a:pt x="10192" y="4132"/>
                    </a:cubicBezTo>
                    <a:cubicBezTo>
                      <a:pt x="10192" y="4215"/>
                      <a:pt x="10276" y="4287"/>
                      <a:pt x="10359" y="4287"/>
                    </a:cubicBezTo>
                    <a:lnTo>
                      <a:pt x="11216" y="4287"/>
                    </a:lnTo>
                    <a:lnTo>
                      <a:pt x="11216" y="4560"/>
                    </a:lnTo>
                    <a:lnTo>
                      <a:pt x="8776" y="4560"/>
                    </a:lnTo>
                    <a:lnTo>
                      <a:pt x="8776" y="4287"/>
                    </a:lnTo>
                    <a:lnTo>
                      <a:pt x="9526" y="4287"/>
                    </a:lnTo>
                    <a:cubicBezTo>
                      <a:pt x="9609" y="4287"/>
                      <a:pt x="9692" y="4215"/>
                      <a:pt x="9692" y="4132"/>
                    </a:cubicBezTo>
                    <a:cubicBezTo>
                      <a:pt x="9692" y="4037"/>
                      <a:pt x="9609" y="3965"/>
                      <a:pt x="9526" y="3965"/>
                    </a:cubicBezTo>
                    <a:lnTo>
                      <a:pt x="8776" y="3965"/>
                    </a:lnTo>
                    <a:lnTo>
                      <a:pt x="8776" y="3179"/>
                    </a:lnTo>
                    <a:lnTo>
                      <a:pt x="9038" y="3179"/>
                    </a:lnTo>
                    <a:cubicBezTo>
                      <a:pt x="9121" y="3179"/>
                      <a:pt x="9192" y="3096"/>
                      <a:pt x="9192" y="3013"/>
                    </a:cubicBezTo>
                    <a:lnTo>
                      <a:pt x="9192" y="2394"/>
                    </a:lnTo>
                    <a:cubicBezTo>
                      <a:pt x="9192" y="2310"/>
                      <a:pt x="9121" y="2239"/>
                      <a:pt x="9038" y="2239"/>
                    </a:cubicBezTo>
                    <a:lnTo>
                      <a:pt x="7525" y="2239"/>
                    </a:lnTo>
                    <a:lnTo>
                      <a:pt x="7525" y="167"/>
                    </a:lnTo>
                    <a:cubicBezTo>
                      <a:pt x="7525" y="72"/>
                      <a:pt x="7454" y="0"/>
                      <a:pt x="737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 name="Google Shape;5969;p71"/>
            <p:cNvGrpSpPr/>
            <p:nvPr/>
          </p:nvGrpSpPr>
          <p:grpSpPr>
            <a:xfrm>
              <a:off x="7440075" y="1130557"/>
              <a:ext cx="178492" cy="275990"/>
              <a:chOff x="8615101" y="3738687"/>
              <a:chExt cx="207573" cy="320956"/>
            </a:xfrm>
            <a:solidFill>
              <a:srgbClr val="C00000"/>
            </a:solidFill>
          </p:grpSpPr>
          <p:sp>
            <p:nvSpPr>
              <p:cNvPr id="39" name="Google Shape;5970;p71"/>
              <p:cNvSpPr/>
              <p:nvPr/>
            </p:nvSpPr>
            <p:spPr>
              <a:xfrm>
                <a:off x="8651571" y="3738692"/>
                <a:ext cx="3896" cy="309245"/>
              </a:xfrm>
              <a:custGeom>
                <a:avLst/>
                <a:gdLst/>
                <a:ahLst/>
                <a:cxnLst/>
                <a:rect l="l" t="t" r="r" b="b"/>
                <a:pathLst>
                  <a:path w="1347" h="34011" extrusionOk="0">
                    <a:moveTo>
                      <a:pt x="0" y="0"/>
                    </a:moveTo>
                    <a:lnTo>
                      <a:pt x="0" y="34010"/>
                    </a:lnTo>
                    <a:lnTo>
                      <a:pt x="1347" y="34010"/>
                    </a:lnTo>
                    <a:lnTo>
                      <a:pt x="1347" y="0"/>
                    </a:lnTo>
                    <a:close/>
                  </a:path>
                </a:pathLst>
              </a:custGeom>
              <a:grp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5971;p71"/>
              <p:cNvSpPr/>
              <p:nvPr/>
            </p:nvSpPr>
            <p:spPr>
              <a:xfrm>
                <a:off x="8615101" y="4044004"/>
                <a:ext cx="76332" cy="15639"/>
              </a:xfrm>
              <a:custGeom>
                <a:avLst/>
                <a:gdLst/>
                <a:ahLst/>
                <a:cxnLst/>
                <a:rect l="l" t="t" r="r" b="b"/>
                <a:pathLst>
                  <a:path w="8395" h="1720" extrusionOk="0">
                    <a:moveTo>
                      <a:pt x="4195" y="0"/>
                    </a:moveTo>
                    <a:cubicBezTo>
                      <a:pt x="1875" y="0"/>
                      <a:pt x="0" y="382"/>
                      <a:pt x="0" y="862"/>
                    </a:cubicBezTo>
                    <a:cubicBezTo>
                      <a:pt x="0" y="1338"/>
                      <a:pt x="1875" y="1720"/>
                      <a:pt x="4195" y="1720"/>
                    </a:cubicBezTo>
                    <a:cubicBezTo>
                      <a:pt x="6515" y="1720"/>
                      <a:pt x="8395" y="1338"/>
                      <a:pt x="8395" y="862"/>
                    </a:cubicBezTo>
                    <a:cubicBezTo>
                      <a:pt x="8395" y="382"/>
                      <a:pt x="6515" y="0"/>
                      <a:pt x="4195" y="0"/>
                    </a:cubicBezTo>
                    <a:close/>
                  </a:path>
                </a:pathLst>
              </a:custGeom>
              <a:grp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5972;p71"/>
              <p:cNvSpPr/>
              <p:nvPr/>
            </p:nvSpPr>
            <p:spPr>
              <a:xfrm>
                <a:off x="8651953" y="3738687"/>
                <a:ext cx="170721" cy="99808"/>
              </a:xfrm>
              <a:custGeom>
                <a:avLst/>
                <a:gdLst/>
                <a:ahLst/>
                <a:cxnLst/>
                <a:rect l="l" t="t" r="r" b="b"/>
                <a:pathLst>
                  <a:path w="18776" h="10977" extrusionOk="0">
                    <a:moveTo>
                      <a:pt x="707" y="0"/>
                    </a:moveTo>
                    <a:lnTo>
                      <a:pt x="0" y="10977"/>
                    </a:lnTo>
                    <a:lnTo>
                      <a:pt x="18776" y="4360"/>
                    </a:lnTo>
                    <a:lnTo>
                      <a:pt x="707" y="0"/>
                    </a:lnTo>
                    <a:close/>
                  </a:path>
                </a:pathLst>
              </a:custGeom>
              <a:grp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66" name="Straight Arrow Connector 65"/>
          <p:cNvCxnSpPr/>
          <p:nvPr/>
        </p:nvCxnSpPr>
        <p:spPr>
          <a:xfrm>
            <a:off x="5583765" y="2778106"/>
            <a:ext cx="1009650" cy="0"/>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a:off x="5586242" y="1705158"/>
            <a:ext cx="1009650" cy="0"/>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pic>
        <p:nvPicPr>
          <p:cNvPr id="71" name="Picture 70">
            <a:extLst>
              <a:ext uri="{FF2B5EF4-FFF2-40B4-BE49-F238E27FC236}">
                <a16:creationId xmlns:a16="http://schemas.microsoft.com/office/drawing/2014/main" id="{BAEE1A9B-68A7-4B57-9740-92795B5F11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7444" y="958952"/>
            <a:ext cx="490001" cy="647502"/>
          </a:xfrm>
          <a:prstGeom prst="rect">
            <a:avLst/>
          </a:prstGeom>
        </p:spPr>
      </p:pic>
      <p:pic>
        <p:nvPicPr>
          <p:cNvPr id="72" name="Picture 71">
            <a:extLst>
              <a:ext uri="{FF2B5EF4-FFF2-40B4-BE49-F238E27FC236}">
                <a16:creationId xmlns:a16="http://schemas.microsoft.com/office/drawing/2014/main" id="{BAEE1A9B-68A7-4B57-9740-92795B5F11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2994" y="2911128"/>
            <a:ext cx="490001" cy="647502"/>
          </a:xfrm>
          <a:prstGeom prst="rect">
            <a:avLst/>
          </a:prstGeom>
        </p:spPr>
      </p:pic>
      <p:sp>
        <p:nvSpPr>
          <p:cNvPr id="11" name="Curved Left Arrow 10"/>
          <p:cNvSpPr/>
          <p:nvPr/>
        </p:nvSpPr>
        <p:spPr>
          <a:xfrm>
            <a:off x="5336238" y="1889246"/>
            <a:ext cx="223335" cy="742865"/>
          </a:xfrm>
          <a:prstGeom prst="curvedLef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3" name="Google Shape;1471;p42"/>
          <p:cNvSpPr txBox="1">
            <a:spLocks noGrp="1"/>
          </p:cNvSpPr>
          <p:nvPr>
            <p:ph type="title" idx="2"/>
          </p:nvPr>
        </p:nvSpPr>
        <p:spPr>
          <a:xfrm>
            <a:off x="591070" y="778017"/>
            <a:ext cx="1478400" cy="415786"/>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1400" b="1" dirty="0">
                <a:solidFill>
                  <a:srgbClr val="0033CC"/>
                </a:solidFill>
                <a:latin typeface="Verdana" panose="020B0604030504040204" pitchFamily="34" charset="0"/>
                <a:ea typeface="Verdana" panose="020B0604030504040204" pitchFamily="34" charset="0"/>
              </a:rPr>
              <a:t>Tổ chức A</a:t>
            </a:r>
            <a:endParaRPr sz="1400" b="1" dirty="0">
              <a:solidFill>
                <a:srgbClr val="0033CC"/>
              </a:solidFill>
              <a:latin typeface="Verdana" panose="020B0604030504040204" pitchFamily="34" charset="0"/>
              <a:ea typeface="Verdana" panose="020B0604030504040204" pitchFamily="34" charset="0"/>
            </a:endParaRPr>
          </a:p>
        </p:txBody>
      </p:sp>
      <p:sp>
        <p:nvSpPr>
          <p:cNvPr id="74" name="Google Shape;1471;p42"/>
          <p:cNvSpPr txBox="1">
            <a:spLocks/>
          </p:cNvSpPr>
          <p:nvPr/>
        </p:nvSpPr>
        <p:spPr>
          <a:xfrm>
            <a:off x="6991507" y="736132"/>
            <a:ext cx="1478400" cy="415786"/>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2"/>
              </a:buClr>
              <a:buSzPts val="1800"/>
              <a:buFont typeface="Viga"/>
              <a:buNone/>
              <a:defRPr sz="1800" b="0" i="0" u="none" strike="noStrike" cap="none">
                <a:solidFill>
                  <a:schemeClr val="lt2"/>
                </a:solidFill>
                <a:latin typeface="Viga"/>
                <a:ea typeface="Viga"/>
                <a:cs typeface="Viga"/>
                <a:sym typeface="Viga"/>
              </a:defRPr>
            </a:lvl1pPr>
            <a:lvl2pPr marR="0" lvl="1"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2pPr>
            <a:lvl3pPr marR="0" lvl="2"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3pPr>
            <a:lvl4pPr marR="0" lvl="3"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4pPr>
            <a:lvl5pPr marR="0" lvl="4"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5pPr>
            <a:lvl6pPr marR="0" lvl="5"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6pPr>
            <a:lvl7pPr marR="0" lvl="6"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7pPr>
            <a:lvl8pPr marR="0" lvl="7"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8pPr>
            <a:lvl9pPr marR="0" lvl="8"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9pPr>
          </a:lstStyle>
          <a:p>
            <a:pPr algn="ctr"/>
            <a:r>
              <a:rPr lang="en-US" sz="1400" b="1" dirty="0">
                <a:solidFill>
                  <a:srgbClr val="0033CC"/>
                </a:solidFill>
                <a:latin typeface="Verdana" panose="020B0604030504040204" pitchFamily="34" charset="0"/>
                <a:ea typeface="Verdana" panose="020B0604030504040204" pitchFamily="34" charset="0"/>
              </a:rPr>
              <a:t>Tổ chức X</a:t>
            </a:r>
          </a:p>
        </p:txBody>
      </p:sp>
      <p:sp>
        <p:nvSpPr>
          <p:cNvPr id="12" name="Rectangle 11"/>
          <p:cNvSpPr/>
          <p:nvPr/>
        </p:nvSpPr>
        <p:spPr>
          <a:xfrm>
            <a:off x="343819" y="2432369"/>
            <a:ext cx="2112264" cy="10759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200" dirty="0">
                <a:solidFill>
                  <a:srgbClr val="002060"/>
                </a:solidFill>
                <a:latin typeface="Verdana" panose="020B0604030504040204" pitchFamily="34" charset="0"/>
                <a:ea typeface="Verdana" panose="020B0604030504040204" pitchFamily="34" charset="0"/>
              </a:rPr>
              <a:t>C</a:t>
            </a:r>
            <a:r>
              <a:rPr lang="vi-VN" sz="1200" dirty="0">
                <a:solidFill>
                  <a:srgbClr val="002060"/>
                </a:solidFill>
                <a:latin typeface="Verdana" panose="020B0604030504040204" pitchFamily="34" charset="0"/>
                <a:ea typeface="Verdana" panose="020B0604030504040204" pitchFamily="34" charset="0"/>
              </a:rPr>
              <a:t>ung cấp một số thông tin giao dịch tới cá nhân P dưới dạng điện tử hoặc tài liệu giấy, bản sao kê, séc, màn hình </a:t>
            </a:r>
            <a:r>
              <a:rPr lang="vi-VN" sz="1200">
                <a:solidFill>
                  <a:srgbClr val="002060"/>
                </a:solidFill>
                <a:latin typeface="Verdana" panose="020B0604030504040204" pitchFamily="34" charset="0"/>
                <a:ea typeface="Verdana" panose="020B0604030504040204" pitchFamily="34" charset="0"/>
              </a:rPr>
              <a:t>xác nhận</a:t>
            </a:r>
            <a:endParaRPr lang="vi-VN" sz="1200" dirty="0">
              <a:solidFill>
                <a:srgbClr val="002060"/>
              </a:solidFill>
              <a:latin typeface="Verdana" panose="020B0604030504040204" pitchFamily="34" charset="0"/>
              <a:ea typeface="Verdana" panose="020B0604030504040204" pitchFamily="34" charset="0"/>
            </a:endParaRPr>
          </a:p>
        </p:txBody>
      </p:sp>
      <p:sp>
        <p:nvSpPr>
          <p:cNvPr id="76" name="Rectangle 75"/>
          <p:cNvSpPr/>
          <p:nvPr/>
        </p:nvSpPr>
        <p:spPr>
          <a:xfrm>
            <a:off x="6666433" y="2432370"/>
            <a:ext cx="2112264" cy="10833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1200" dirty="0">
                <a:solidFill>
                  <a:srgbClr val="002060"/>
                </a:solidFill>
                <a:latin typeface="Verdana" panose="020B0604030504040204" pitchFamily="34" charset="0"/>
                <a:ea typeface="Verdana" panose="020B0604030504040204" pitchFamily="34" charset="0"/>
              </a:rPr>
              <a:t>Tổ chức </a:t>
            </a:r>
            <a:r>
              <a:rPr lang="en-US" sz="1200" b="1" dirty="0">
                <a:solidFill>
                  <a:srgbClr val="002060"/>
                </a:solidFill>
                <a:latin typeface="Verdana" panose="020B0604030504040204" pitchFamily="34" charset="0"/>
                <a:ea typeface="Verdana" panose="020B0604030504040204" pitchFamily="34" charset="0"/>
              </a:rPr>
              <a:t>X</a:t>
            </a:r>
            <a:r>
              <a:rPr lang="vi-VN" sz="1200" dirty="0">
                <a:solidFill>
                  <a:srgbClr val="002060"/>
                </a:solidFill>
                <a:latin typeface="Verdana" panose="020B0604030504040204" pitchFamily="34" charset="0"/>
                <a:ea typeface="Verdana" panose="020B0604030504040204" pitchFamily="34" charset="0"/>
              </a:rPr>
              <a:t> có thể xác thực thông tin ngay lập tức khi nhận từ </a:t>
            </a:r>
            <a:r>
              <a:rPr lang="vi-VN" sz="1200" b="1" dirty="0">
                <a:solidFill>
                  <a:srgbClr val="CC6600"/>
                </a:solidFill>
                <a:latin typeface="Verdana" panose="020B0604030504040204" pitchFamily="34" charset="0"/>
                <a:ea typeface="Verdana" panose="020B0604030504040204" pitchFamily="34" charset="0"/>
              </a:rPr>
              <a:t>P</a:t>
            </a:r>
            <a:r>
              <a:rPr lang="vi-VN" sz="1200" dirty="0">
                <a:solidFill>
                  <a:srgbClr val="002060"/>
                </a:solidFill>
                <a:latin typeface="Verdana" panose="020B0604030504040204" pitchFamily="34" charset="0"/>
                <a:ea typeface="Verdana" panose="020B0604030504040204" pitchFamily="34" charset="0"/>
              </a:rPr>
              <a:t> hoặc </a:t>
            </a:r>
            <a:r>
              <a:rPr lang="vi-VN" sz="1200" b="1" dirty="0">
                <a:solidFill>
                  <a:schemeClr val="accent2">
                    <a:lumMod val="50000"/>
                  </a:schemeClr>
                </a:solidFill>
                <a:latin typeface="Verdana" panose="020B0604030504040204" pitchFamily="34" charset="0"/>
                <a:ea typeface="Verdana" panose="020B0604030504040204" pitchFamily="34" charset="0"/>
              </a:rPr>
              <a:t>M</a:t>
            </a:r>
            <a:r>
              <a:rPr lang="en-US" sz="1200" dirty="0">
                <a:solidFill>
                  <a:srgbClr val="002060"/>
                </a:solidFill>
                <a:latin typeface="Verdana" panose="020B0604030504040204" pitchFamily="34" charset="0"/>
                <a:ea typeface="Verdana" panose="020B0604030504040204" pitchFamily="34" charset="0"/>
              </a:rPr>
              <a:t> </a:t>
            </a:r>
            <a:r>
              <a:rPr lang="vi-VN" sz="1200" dirty="0">
                <a:solidFill>
                  <a:srgbClr val="002060"/>
                </a:solidFill>
                <a:latin typeface="Verdana" panose="020B0604030504040204" pitchFamily="34" charset="0"/>
                <a:ea typeface="Verdana" panose="020B0604030504040204" pitchFamily="34" charset="0"/>
              </a:rPr>
              <a:t>và đảm bảo được dữ liệu không bị thay đổi</a:t>
            </a:r>
            <a:r>
              <a:rPr lang="en-US" sz="1200" dirty="0">
                <a:solidFill>
                  <a:srgbClr val="002060"/>
                </a:solidFill>
                <a:latin typeface="Verdana" panose="020B0604030504040204" pitchFamily="34" charset="0"/>
                <a:ea typeface="Verdana" panose="020B0604030504040204" pitchFamily="34" charset="0"/>
              </a:rPr>
              <a:t>.</a:t>
            </a:r>
            <a:endParaRPr lang="en-ID" sz="1200" dirty="0">
              <a:solidFill>
                <a:srgbClr val="002060"/>
              </a:solidFill>
              <a:latin typeface="Verdana" panose="020B0604030504040204" pitchFamily="34" charset="0"/>
              <a:ea typeface="Verdana" panose="020B0604030504040204" pitchFamily="34" charset="0"/>
              <a:cs typeface="Poppins" panose="00000500000000000000" pitchFamily="2" charset="0"/>
            </a:endParaRPr>
          </a:p>
        </p:txBody>
      </p:sp>
      <p:sp>
        <p:nvSpPr>
          <p:cNvPr id="77" name="Google Shape;877;p37"/>
          <p:cNvSpPr txBox="1">
            <a:spLocks noGrp="1"/>
          </p:cNvSpPr>
          <p:nvPr>
            <p:ph type="body" idx="4294967295"/>
          </p:nvPr>
        </p:nvSpPr>
        <p:spPr>
          <a:xfrm>
            <a:off x="276315" y="3747933"/>
            <a:ext cx="8608898" cy="608708"/>
          </a:xfrm>
          <a:prstGeom prst="rect">
            <a:avLst/>
          </a:prstGeom>
        </p:spPr>
        <p:txBody>
          <a:bodyPr spcFirstLastPara="1" wrap="square" lIns="91425" tIns="91425" rIns="91425" bIns="91425" anchor="t" anchorCtr="0">
            <a:noAutofit/>
          </a:bodyPr>
          <a:lstStyle/>
          <a:p>
            <a:pPr marL="114300" lvl="0" indent="0" algn="ctr">
              <a:spcAft>
                <a:spcPts val="1600"/>
              </a:spcAft>
              <a:buNone/>
            </a:pPr>
            <a:r>
              <a:rPr lang="vi-VN" sz="1400" dirty="0">
                <a:solidFill>
                  <a:srgbClr val="145CAC"/>
                </a:solidFill>
                <a:latin typeface="Verdana" panose="020B0604030504040204" pitchFamily="34" charset="0"/>
                <a:ea typeface="Verdana" panose="020B0604030504040204" pitchFamily="34" charset="0"/>
              </a:rPr>
              <a:t>Hỗ trợ việc bảo vệ chia s</a:t>
            </a:r>
            <a:r>
              <a:rPr lang="en-US" sz="1400" dirty="0">
                <a:solidFill>
                  <a:srgbClr val="145CAC"/>
                </a:solidFill>
                <a:latin typeface="Verdana" panose="020B0604030504040204" pitchFamily="34" charset="0"/>
                <a:ea typeface="Verdana" panose="020B0604030504040204" pitchFamily="34" charset="0"/>
              </a:rPr>
              <a:t>ẻ</a:t>
            </a:r>
            <a:r>
              <a:rPr lang="vi-VN" sz="1400" dirty="0">
                <a:solidFill>
                  <a:srgbClr val="145CAC"/>
                </a:solidFill>
                <a:latin typeface="Verdana" panose="020B0604030504040204" pitchFamily="34" charset="0"/>
                <a:ea typeface="Verdana" panose="020B0604030504040204" pitchFamily="34" charset="0"/>
              </a:rPr>
              <a:t> thông tin giữa các tổ chức trên môi trường không tin cậy mà không cần phải thay đổi quá nhiều việc tích hợp hệ thống</a:t>
            </a:r>
            <a:endParaRPr sz="1400" dirty="0">
              <a:solidFill>
                <a:srgbClr val="145CAC"/>
              </a:solidFill>
              <a:latin typeface="Verdana" panose="020B0604030504040204" pitchFamily="34" charset="0"/>
              <a:ea typeface="Verdana" panose="020B0604030504040204" pitchFamily="34" charset="0"/>
            </a:endParaRPr>
          </a:p>
        </p:txBody>
      </p:sp>
      <p:sp>
        <p:nvSpPr>
          <p:cNvPr id="82" name="Google Shape;7071;p98"/>
          <p:cNvSpPr/>
          <p:nvPr/>
        </p:nvSpPr>
        <p:spPr>
          <a:xfrm>
            <a:off x="131508" y="4609903"/>
            <a:ext cx="304429" cy="303685"/>
          </a:xfrm>
          <a:custGeom>
            <a:avLst/>
            <a:gdLst/>
            <a:ahLst/>
            <a:cxnLst/>
            <a:rect l="l" t="t" r="r" b="b"/>
            <a:pathLst>
              <a:path w="12697" h="12666" extrusionOk="0">
                <a:moveTo>
                  <a:pt x="6301" y="1356"/>
                </a:moveTo>
                <a:cubicBezTo>
                  <a:pt x="6522" y="1356"/>
                  <a:pt x="6711" y="1576"/>
                  <a:pt x="6711" y="1797"/>
                </a:cubicBezTo>
                <a:lnTo>
                  <a:pt x="6711" y="2269"/>
                </a:lnTo>
                <a:cubicBezTo>
                  <a:pt x="7656" y="2458"/>
                  <a:pt x="8349" y="3309"/>
                  <a:pt x="8349" y="4285"/>
                </a:cubicBezTo>
                <a:cubicBezTo>
                  <a:pt x="8349" y="4538"/>
                  <a:pt x="8160" y="4727"/>
                  <a:pt x="7971" y="4727"/>
                </a:cubicBezTo>
                <a:cubicBezTo>
                  <a:pt x="7719" y="4727"/>
                  <a:pt x="7530" y="4538"/>
                  <a:pt x="7530" y="4285"/>
                </a:cubicBezTo>
                <a:cubicBezTo>
                  <a:pt x="7530" y="3624"/>
                  <a:pt x="6994" y="3057"/>
                  <a:pt x="6301" y="3057"/>
                </a:cubicBezTo>
                <a:cubicBezTo>
                  <a:pt x="5640" y="3057"/>
                  <a:pt x="5073" y="3624"/>
                  <a:pt x="5073" y="4285"/>
                </a:cubicBezTo>
                <a:cubicBezTo>
                  <a:pt x="5073" y="4947"/>
                  <a:pt x="5829" y="5483"/>
                  <a:pt x="6585" y="6018"/>
                </a:cubicBezTo>
                <a:cubicBezTo>
                  <a:pt x="7435" y="6648"/>
                  <a:pt x="8412" y="7310"/>
                  <a:pt x="8412" y="8413"/>
                </a:cubicBezTo>
                <a:cubicBezTo>
                  <a:pt x="8412" y="9421"/>
                  <a:pt x="7687" y="10271"/>
                  <a:pt x="6742" y="10429"/>
                </a:cubicBezTo>
                <a:lnTo>
                  <a:pt x="6742" y="10901"/>
                </a:lnTo>
                <a:cubicBezTo>
                  <a:pt x="6742" y="11154"/>
                  <a:pt x="6553" y="11311"/>
                  <a:pt x="6364" y="11311"/>
                </a:cubicBezTo>
                <a:cubicBezTo>
                  <a:pt x="6144" y="11311"/>
                  <a:pt x="5955" y="11091"/>
                  <a:pt x="5955" y="10901"/>
                </a:cubicBezTo>
                <a:lnTo>
                  <a:pt x="5955" y="10429"/>
                </a:lnTo>
                <a:cubicBezTo>
                  <a:pt x="5010" y="10240"/>
                  <a:pt x="4316" y="9421"/>
                  <a:pt x="4316" y="8413"/>
                </a:cubicBezTo>
                <a:cubicBezTo>
                  <a:pt x="4316" y="8192"/>
                  <a:pt x="4505" y="8035"/>
                  <a:pt x="4694" y="8035"/>
                </a:cubicBezTo>
                <a:cubicBezTo>
                  <a:pt x="4884" y="8035"/>
                  <a:pt x="5136" y="8224"/>
                  <a:pt x="5136" y="8413"/>
                </a:cubicBezTo>
                <a:cubicBezTo>
                  <a:pt x="5136" y="9106"/>
                  <a:pt x="5671" y="9641"/>
                  <a:pt x="6364" y="9641"/>
                </a:cubicBezTo>
                <a:cubicBezTo>
                  <a:pt x="7026" y="9641"/>
                  <a:pt x="7561" y="9106"/>
                  <a:pt x="7561" y="8413"/>
                </a:cubicBezTo>
                <a:cubicBezTo>
                  <a:pt x="7561" y="7751"/>
                  <a:pt x="6868" y="7247"/>
                  <a:pt x="6081" y="6680"/>
                </a:cubicBezTo>
                <a:cubicBezTo>
                  <a:pt x="5199" y="6050"/>
                  <a:pt x="4253" y="5388"/>
                  <a:pt x="4253" y="4285"/>
                </a:cubicBezTo>
                <a:cubicBezTo>
                  <a:pt x="4253" y="3309"/>
                  <a:pt x="4978" y="2427"/>
                  <a:pt x="5923" y="2269"/>
                </a:cubicBezTo>
                <a:lnTo>
                  <a:pt x="5923" y="1797"/>
                </a:lnTo>
                <a:cubicBezTo>
                  <a:pt x="5923" y="1576"/>
                  <a:pt x="6112" y="1356"/>
                  <a:pt x="6301" y="1356"/>
                </a:cubicBezTo>
                <a:close/>
                <a:moveTo>
                  <a:pt x="6333" y="1"/>
                </a:moveTo>
                <a:cubicBezTo>
                  <a:pt x="2836" y="1"/>
                  <a:pt x="0" y="2836"/>
                  <a:pt x="0" y="6333"/>
                </a:cubicBezTo>
                <a:cubicBezTo>
                  <a:pt x="0" y="9830"/>
                  <a:pt x="2836" y="12666"/>
                  <a:pt x="6333" y="12666"/>
                </a:cubicBezTo>
                <a:cubicBezTo>
                  <a:pt x="9861" y="12666"/>
                  <a:pt x="12697" y="9830"/>
                  <a:pt x="12697" y="6333"/>
                </a:cubicBezTo>
                <a:cubicBezTo>
                  <a:pt x="12697" y="2836"/>
                  <a:pt x="9861" y="1"/>
                  <a:pt x="633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629;p36"/>
          <p:cNvSpPr txBox="1">
            <a:spLocks noGrp="1"/>
          </p:cNvSpPr>
          <p:nvPr>
            <p:ph type="body" idx="4294967295"/>
          </p:nvPr>
        </p:nvSpPr>
        <p:spPr>
          <a:xfrm>
            <a:off x="560451" y="4545224"/>
            <a:ext cx="2628600" cy="498781"/>
          </a:xfrm>
          <a:prstGeom prst="rect">
            <a:avLst/>
          </a:prstGeom>
          <a:solidFill>
            <a:srgbClr val="CCECFF"/>
          </a:solidFill>
          <a:ln>
            <a:noFill/>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t" anchorCtr="0">
            <a:noAutofit/>
          </a:bodyPr>
          <a:lstStyle/>
          <a:p>
            <a:pPr marL="0" lvl="0" indent="0" algn="ctr" rtl="0">
              <a:spcBef>
                <a:spcPts val="0"/>
              </a:spcBef>
              <a:spcAft>
                <a:spcPts val="1600"/>
              </a:spcAft>
              <a:buNone/>
            </a:pPr>
            <a:r>
              <a:rPr lang="en-US" sz="1200" dirty="0">
                <a:solidFill>
                  <a:srgbClr val="145CAC"/>
                </a:solidFill>
                <a:latin typeface="Verdana" panose="020B0604030504040204" pitchFamily="34" charset="0"/>
                <a:ea typeface="Verdana" panose="020B0604030504040204" pitchFamily="34" charset="0"/>
              </a:rPr>
              <a:t>C</a:t>
            </a:r>
            <a:r>
              <a:rPr lang="en" sz="1200" dirty="0">
                <a:solidFill>
                  <a:srgbClr val="145CAC"/>
                </a:solidFill>
                <a:latin typeface="Verdana" panose="020B0604030504040204" pitchFamily="34" charset="0"/>
                <a:ea typeface="Verdana" panose="020B0604030504040204" pitchFamily="34" charset="0"/>
              </a:rPr>
              <a:t>hi phí thấp cho việc xây dựng và bảo trì</a:t>
            </a:r>
            <a:endParaRPr sz="1200" dirty="0">
              <a:solidFill>
                <a:srgbClr val="145CAC"/>
              </a:solidFill>
              <a:latin typeface="Verdana" panose="020B0604030504040204" pitchFamily="34" charset="0"/>
              <a:ea typeface="Verdana" panose="020B0604030504040204" pitchFamily="34" charset="0"/>
            </a:endParaRPr>
          </a:p>
        </p:txBody>
      </p:sp>
      <p:grpSp>
        <p:nvGrpSpPr>
          <p:cNvPr id="84" name="Google Shape;7292;p98"/>
          <p:cNvGrpSpPr/>
          <p:nvPr/>
        </p:nvGrpSpPr>
        <p:grpSpPr>
          <a:xfrm>
            <a:off x="6519961" y="4552595"/>
            <a:ext cx="307231" cy="348690"/>
            <a:chOff x="2423775" y="3226875"/>
            <a:chExt cx="259925" cy="295000"/>
          </a:xfrm>
        </p:grpSpPr>
        <p:sp>
          <p:nvSpPr>
            <p:cNvPr id="85" name="Google Shape;7293;p98"/>
            <p:cNvSpPr/>
            <p:nvPr/>
          </p:nvSpPr>
          <p:spPr>
            <a:xfrm>
              <a:off x="2509625" y="3365900"/>
              <a:ext cx="86650" cy="52000"/>
            </a:xfrm>
            <a:custGeom>
              <a:avLst/>
              <a:gdLst/>
              <a:ahLst/>
              <a:cxnLst/>
              <a:rect l="l" t="t" r="r" b="b"/>
              <a:pathLst>
                <a:path w="3466" h="2080" extrusionOk="0">
                  <a:moveTo>
                    <a:pt x="1733" y="0"/>
                  </a:moveTo>
                  <a:cubicBezTo>
                    <a:pt x="788" y="0"/>
                    <a:pt x="0" y="788"/>
                    <a:pt x="0" y="1733"/>
                  </a:cubicBezTo>
                  <a:lnTo>
                    <a:pt x="0" y="2080"/>
                  </a:lnTo>
                  <a:lnTo>
                    <a:pt x="3466" y="2080"/>
                  </a:lnTo>
                  <a:lnTo>
                    <a:pt x="3466" y="1733"/>
                  </a:lnTo>
                  <a:cubicBezTo>
                    <a:pt x="3466" y="788"/>
                    <a:pt x="2678" y="0"/>
                    <a:pt x="173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7294;p98"/>
            <p:cNvSpPr/>
            <p:nvPr/>
          </p:nvSpPr>
          <p:spPr>
            <a:xfrm>
              <a:off x="2534825" y="3313925"/>
              <a:ext cx="35475" cy="35450"/>
            </a:xfrm>
            <a:custGeom>
              <a:avLst/>
              <a:gdLst/>
              <a:ahLst/>
              <a:cxnLst/>
              <a:rect l="l" t="t" r="r" b="b"/>
              <a:pathLst>
                <a:path w="1419" h="1418" extrusionOk="0">
                  <a:moveTo>
                    <a:pt x="725" y="0"/>
                  </a:moveTo>
                  <a:cubicBezTo>
                    <a:pt x="316" y="0"/>
                    <a:pt x="0" y="315"/>
                    <a:pt x="0" y="725"/>
                  </a:cubicBezTo>
                  <a:cubicBezTo>
                    <a:pt x="0" y="1103"/>
                    <a:pt x="316" y="1418"/>
                    <a:pt x="725" y="1418"/>
                  </a:cubicBezTo>
                  <a:cubicBezTo>
                    <a:pt x="1103" y="1418"/>
                    <a:pt x="1418" y="1103"/>
                    <a:pt x="1418" y="725"/>
                  </a:cubicBezTo>
                  <a:cubicBezTo>
                    <a:pt x="1418" y="315"/>
                    <a:pt x="1103" y="0"/>
                    <a:pt x="72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7295;p98"/>
            <p:cNvSpPr/>
            <p:nvPr/>
          </p:nvSpPr>
          <p:spPr>
            <a:xfrm>
              <a:off x="2423775" y="3226875"/>
              <a:ext cx="259925" cy="295000"/>
            </a:xfrm>
            <a:custGeom>
              <a:avLst/>
              <a:gdLst/>
              <a:ahLst/>
              <a:cxnLst/>
              <a:rect l="l" t="t" r="r" b="b"/>
              <a:pathLst>
                <a:path w="10397" h="11800" extrusionOk="0">
                  <a:moveTo>
                    <a:pt x="5167" y="2757"/>
                  </a:moveTo>
                  <a:cubicBezTo>
                    <a:pt x="5923" y="2757"/>
                    <a:pt x="6553" y="3388"/>
                    <a:pt x="6553" y="4144"/>
                  </a:cubicBezTo>
                  <a:cubicBezTo>
                    <a:pt x="6553" y="4490"/>
                    <a:pt x="6396" y="4805"/>
                    <a:pt x="6175" y="5089"/>
                  </a:cubicBezTo>
                  <a:cubicBezTo>
                    <a:pt x="7026" y="5498"/>
                    <a:pt x="7593" y="6317"/>
                    <a:pt x="7593" y="7294"/>
                  </a:cubicBezTo>
                  <a:lnTo>
                    <a:pt x="7593" y="8019"/>
                  </a:lnTo>
                  <a:cubicBezTo>
                    <a:pt x="7593" y="8208"/>
                    <a:pt x="7435" y="8365"/>
                    <a:pt x="7246" y="8365"/>
                  </a:cubicBezTo>
                  <a:lnTo>
                    <a:pt x="3088" y="8365"/>
                  </a:lnTo>
                  <a:cubicBezTo>
                    <a:pt x="2867" y="8365"/>
                    <a:pt x="2710" y="8208"/>
                    <a:pt x="2710" y="8019"/>
                  </a:cubicBezTo>
                  <a:lnTo>
                    <a:pt x="2710" y="7294"/>
                  </a:lnTo>
                  <a:cubicBezTo>
                    <a:pt x="2710" y="6317"/>
                    <a:pt x="3308" y="5498"/>
                    <a:pt x="4127" y="5089"/>
                  </a:cubicBezTo>
                  <a:cubicBezTo>
                    <a:pt x="3907" y="4868"/>
                    <a:pt x="3781" y="4553"/>
                    <a:pt x="3781" y="4144"/>
                  </a:cubicBezTo>
                  <a:cubicBezTo>
                    <a:pt x="3781" y="3388"/>
                    <a:pt x="4411" y="2757"/>
                    <a:pt x="5167" y="2757"/>
                  </a:cubicBezTo>
                  <a:close/>
                  <a:moveTo>
                    <a:pt x="5183" y="1"/>
                  </a:moveTo>
                  <a:cubicBezTo>
                    <a:pt x="5128" y="1"/>
                    <a:pt x="5073" y="17"/>
                    <a:pt x="5010" y="48"/>
                  </a:cubicBezTo>
                  <a:cubicBezTo>
                    <a:pt x="3964" y="646"/>
                    <a:pt x="2946" y="940"/>
                    <a:pt x="1919" y="940"/>
                  </a:cubicBezTo>
                  <a:cubicBezTo>
                    <a:pt x="1430" y="940"/>
                    <a:pt x="939" y="873"/>
                    <a:pt x="441" y="741"/>
                  </a:cubicBezTo>
                  <a:cubicBezTo>
                    <a:pt x="402" y="722"/>
                    <a:pt x="363" y="714"/>
                    <a:pt x="326" y="714"/>
                  </a:cubicBezTo>
                  <a:cubicBezTo>
                    <a:pt x="243" y="714"/>
                    <a:pt x="170" y="751"/>
                    <a:pt x="126" y="773"/>
                  </a:cubicBezTo>
                  <a:cubicBezTo>
                    <a:pt x="32" y="836"/>
                    <a:pt x="0" y="930"/>
                    <a:pt x="0" y="1056"/>
                  </a:cubicBezTo>
                  <a:lnTo>
                    <a:pt x="0" y="5026"/>
                  </a:lnTo>
                  <a:cubicBezTo>
                    <a:pt x="0" y="8145"/>
                    <a:pt x="2080" y="10949"/>
                    <a:pt x="5104" y="11799"/>
                  </a:cubicBezTo>
                  <a:lnTo>
                    <a:pt x="5262" y="11799"/>
                  </a:lnTo>
                  <a:cubicBezTo>
                    <a:pt x="8255" y="10917"/>
                    <a:pt x="10397" y="8145"/>
                    <a:pt x="10397" y="5026"/>
                  </a:cubicBezTo>
                  <a:lnTo>
                    <a:pt x="10397" y="1056"/>
                  </a:lnTo>
                  <a:cubicBezTo>
                    <a:pt x="10397" y="930"/>
                    <a:pt x="10365" y="836"/>
                    <a:pt x="10271" y="773"/>
                  </a:cubicBezTo>
                  <a:cubicBezTo>
                    <a:pt x="10162" y="751"/>
                    <a:pt x="10084" y="714"/>
                    <a:pt x="10014" y="714"/>
                  </a:cubicBezTo>
                  <a:cubicBezTo>
                    <a:pt x="9983" y="714"/>
                    <a:pt x="9954" y="722"/>
                    <a:pt x="9924" y="741"/>
                  </a:cubicBezTo>
                  <a:cubicBezTo>
                    <a:pt x="9414" y="877"/>
                    <a:pt x="8910" y="946"/>
                    <a:pt x="8409" y="946"/>
                  </a:cubicBezTo>
                  <a:cubicBezTo>
                    <a:pt x="7395" y="946"/>
                    <a:pt x="6389" y="660"/>
                    <a:pt x="5356" y="48"/>
                  </a:cubicBezTo>
                  <a:cubicBezTo>
                    <a:pt x="5293" y="17"/>
                    <a:pt x="5238" y="1"/>
                    <a:pt x="518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 name="Google Shape;629;p36"/>
          <p:cNvSpPr txBox="1">
            <a:spLocks noGrp="1"/>
          </p:cNvSpPr>
          <p:nvPr>
            <p:ph type="body" idx="4294967295"/>
          </p:nvPr>
        </p:nvSpPr>
        <p:spPr>
          <a:xfrm>
            <a:off x="6977219" y="4566657"/>
            <a:ext cx="2022983" cy="362504"/>
          </a:xfrm>
          <a:prstGeom prst="rect">
            <a:avLst/>
          </a:prstGeom>
          <a:solidFill>
            <a:schemeClr val="accent6">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t" anchorCtr="0">
            <a:noAutofit/>
          </a:bodyPr>
          <a:lstStyle/>
          <a:p>
            <a:pPr marL="0" lvl="0" indent="0" algn="ctr" rtl="0">
              <a:spcBef>
                <a:spcPts val="0"/>
              </a:spcBef>
              <a:spcAft>
                <a:spcPts val="1600"/>
              </a:spcAft>
              <a:buNone/>
            </a:pPr>
            <a:r>
              <a:rPr lang="en-US" sz="1200" dirty="0">
                <a:solidFill>
                  <a:srgbClr val="0070C0"/>
                </a:solidFill>
                <a:latin typeface="Verdana" panose="020B0604030504040204" pitchFamily="34" charset="0"/>
                <a:ea typeface="Verdana" panose="020B0604030504040204" pitchFamily="34" charset="0"/>
              </a:rPr>
              <a:t>Bảo vệ riêng tư tốt hơn</a:t>
            </a:r>
            <a:endParaRPr sz="1200" dirty="0">
              <a:solidFill>
                <a:srgbClr val="0070C0"/>
              </a:solidFill>
              <a:latin typeface="Verdana" panose="020B0604030504040204" pitchFamily="34" charset="0"/>
              <a:ea typeface="Verdana" panose="020B0604030504040204" pitchFamily="34" charset="0"/>
            </a:endParaRPr>
          </a:p>
        </p:txBody>
      </p:sp>
      <p:grpSp>
        <p:nvGrpSpPr>
          <p:cNvPr id="13" name="Group 12"/>
          <p:cNvGrpSpPr/>
          <p:nvPr/>
        </p:nvGrpSpPr>
        <p:grpSpPr>
          <a:xfrm>
            <a:off x="3523104" y="4588830"/>
            <a:ext cx="339253" cy="318042"/>
            <a:chOff x="3259932" y="4659029"/>
            <a:chExt cx="339253" cy="318042"/>
          </a:xfrm>
        </p:grpSpPr>
        <p:grpSp>
          <p:nvGrpSpPr>
            <p:cNvPr id="89" name="Google Shape;6520;p96"/>
            <p:cNvGrpSpPr/>
            <p:nvPr/>
          </p:nvGrpSpPr>
          <p:grpSpPr>
            <a:xfrm>
              <a:off x="3259932" y="4659029"/>
              <a:ext cx="339253" cy="318042"/>
              <a:chOff x="5049725" y="2635825"/>
              <a:chExt cx="481825" cy="451700"/>
            </a:xfrm>
            <a:noFill/>
          </p:grpSpPr>
          <p:sp>
            <p:nvSpPr>
              <p:cNvPr id="90" name="Google Shape;6521;p96"/>
              <p:cNvSpPr/>
              <p:nvPr/>
            </p:nvSpPr>
            <p:spPr>
              <a:xfrm>
                <a:off x="5135325" y="3031050"/>
                <a:ext cx="310550" cy="56475"/>
              </a:xfrm>
              <a:custGeom>
                <a:avLst/>
                <a:gdLst/>
                <a:ahLst/>
                <a:cxnLst/>
                <a:rect l="l" t="t" r="r" b="b"/>
                <a:pathLst>
                  <a:path w="12422" h="2259" extrusionOk="0">
                    <a:moveTo>
                      <a:pt x="2791" y="0"/>
                    </a:moveTo>
                    <a:lnTo>
                      <a:pt x="2415" y="1130"/>
                    </a:lnTo>
                    <a:lnTo>
                      <a:pt x="566" y="1130"/>
                    </a:lnTo>
                    <a:cubicBezTo>
                      <a:pt x="253" y="1130"/>
                      <a:pt x="0" y="1383"/>
                      <a:pt x="0" y="1696"/>
                    </a:cubicBezTo>
                    <a:cubicBezTo>
                      <a:pt x="0" y="2006"/>
                      <a:pt x="253" y="2259"/>
                      <a:pt x="566" y="2259"/>
                    </a:cubicBezTo>
                    <a:lnTo>
                      <a:pt x="11858" y="2259"/>
                    </a:lnTo>
                    <a:cubicBezTo>
                      <a:pt x="12169" y="2259"/>
                      <a:pt x="12421" y="2006"/>
                      <a:pt x="12421" y="1696"/>
                    </a:cubicBezTo>
                    <a:cubicBezTo>
                      <a:pt x="12421" y="1383"/>
                      <a:pt x="12169" y="1130"/>
                      <a:pt x="11858" y="1130"/>
                    </a:cubicBezTo>
                    <a:lnTo>
                      <a:pt x="10006" y="1130"/>
                    </a:lnTo>
                    <a:lnTo>
                      <a:pt x="9630" y="0"/>
                    </a:lnTo>
                    <a:close/>
                  </a:path>
                </a:pathLst>
              </a:custGeom>
              <a:grpFill/>
              <a:ln>
                <a:solidFill>
                  <a:srgbClr val="00206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1" name="Google Shape;6522;p96"/>
              <p:cNvSpPr/>
              <p:nvPr/>
            </p:nvSpPr>
            <p:spPr>
              <a:xfrm>
                <a:off x="5049725" y="2946350"/>
                <a:ext cx="481825" cy="56500"/>
              </a:xfrm>
              <a:custGeom>
                <a:avLst/>
                <a:gdLst/>
                <a:ahLst/>
                <a:cxnLst/>
                <a:rect l="l" t="t" r="r" b="b"/>
                <a:pathLst>
                  <a:path w="19273" h="2260" extrusionOk="0">
                    <a:moveTo>
                      <a:pt x="0" y="1"/>
                    </a:moveTo>
                    <a:lnTo>
                      <a:pt x="0" y="567"/>
                    </a:lnTo>
                    <a:cubicBezTo>
                      <a:pt x="0" y="1500"/>
                      <a:pt x="756" y="2259"/>
                      <a:pt x="1693" y="2259"/>
                    </a:cubicBezTo>
                    <a:lnTo>
                      <a:pt x="17577" y="2259"/>
                    </a:lnTo>
                    <a:cubicBezTo>
                      <a:pt x="18513" y="2259"/>
                      <a:pt x="19269" y="1500"/>
                      <a:pt x="19272" y="567"/>
                    </a:cubicBezTo>
                    <a:lnTo>
                      <a:pt x="19272" y="1"/>
                    </a:lnTo>
                    <a:close/>
                  </a:path>
                </a:pathLst>
              </a:custGeom>
              <a:grpFill/>
              <a:ln>
                <a:solidFill>
                  <a:srgbClr val="00206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 name="Google Shape;6523;p96"/>
              <p:cNvSpPr/>
              <p:nvPr/>
            </p:nvSpPr>
            <p:spPr>
              <a:xfrm>
                <a:off x="5049725" y="2635825"/>
                <a:ext cx="481825" cy="282325"/>
              </a:xfrm>
              <a:custGeom>
                <a:avLst/>
                <a:gdLst/>
                <a:ahLst/>
                <a:cxnLst/>
                <a:rect l="l" t="t" r="r" b="b"/>
                <a:pathLst>
                  <a:path w="19273" h="11293" extrusionOk="0">
                    <a:moveTo>
                      <a:pt x="1693" y="0"/>
                    </a:moveTo>
                    <a:cubicBezTo>
                      <a:pt x="756" y="0"/>
                      <a:pt x="0" y="759"/>
                      <a:pt x="0" y="1696"/>
                    </a:cubicBezTo>
                    <a:lnTo>
                      <a:pt x="0" y="11293"/>
                    </a:lnTo>
                    <a:lnTo>
                      <a:pt x="19272" y="11293"/>
                    </a:lnTo>
                    <a:lnTo>
                      <a:pt x="19272" y="1696"/>
                    </a:lnTo>
                    <a:cubicBezTo>
                      <a:pt x="19269" y="759"/>
                      <a:pt x="18513" y="0"/>
                      <a:pt x="17577" y="0"/>
                    </a:cubicBezTo>
                    <a:close/>
                  </a:path>
                </a:pathLst>
              </a:custGeom>
              <a:grpFill/>
              <a:ln>
                <a:solidFill>
                  <a:srgbClr val="00206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107" name="Google Shape;7145;p98"/>
            <p:cNvGrpSpPr/>
            <p:nvPr/>
          </p:nvGrpSpPr>
          <p:grpSpPr>
            <a:xfrm>
              <a:off x="3393198" y="4666844"/>
              <a:ext cx="182087" cy="178464"/>
              <a:chOff x="-60988625" y="3740800"/>
              <a:chExt cx="316650" cy="310350"/>
            </a:xfrm>
          </p:grpSpPr>
          <p:sp>
            <p:nvSpPr>
              <p:cNvPr id="108" name="Google Shape;7146;p98"/>
              <p:cNvSpPr/>
              <p:nvPr/>
            </p:nvSpPr>
            <p:spPr>
              <a:xfrm>
                <a:off x="-60988625" y="3740800"/>
                <a:ext cx="311125" cy="310350"/>
              </a:xfrm>
              <a:custGeom>
                <a:avLst/>
                <a:gdLst/>
                <a:ahLst/>
                <a:cxnLst/>
                <a:rect l="l" t="t" r="r" b="b"/>
                <a:pathLst>
                  <a:path w="12445" h="12414" extrusionOk="0">
                    <a:moveTo>
                      <a:pt x="7026" y="1670"/>
                    </a:moveTo>
                    <a:cubicBezTo>
                      <a:pt x="7278" y="1670"/>
                      <a:pt x="7467" y="1859"/>
                      <a:pt x="7467" y="2111"/>
                    </a:cubicBezTo>
                    <a:cubicBezTo>
                      <a:pt x="7467" y="2332"/>
                      <a:pt x="7278" y="2490"/>
                      <a:pt x="7026" y="2490"/>
                    </a:cubicBezTo>
                    <a:lnTo>
                      <a:pt x="2080" y="2490"/>
                    </a:lnTo>
                    <a:cubicBezTo>
                      <a:pt x="1828" y="2490"/>
                      <a:pt x="1639" y="2300"/>
                      <a:pt x="1639" y="2111"/>
                    </a:cubicBezTo>
                    <a:cubicBezTo>
                      <a:pt x="1639" y="1828"/>
                      <a:pt x="1828" y="1670"/>
                      <a:pt x="2080" y="1670"/>
                    </a:cubicBezTo>
                    <a:close/>
                    <a:moveTo>
                      <a:pt x="7026" y="4159"/>
                    </a:moveTo>
                    <a:cubicBezTo>
                      <a:pt x="7278" y="4159"/>
                      <a:pt x="7467" y="4348"/>
                      <a:pt x="7467" y="4537"/>
                    </a:cubicBezTo>
                    <a:cubicBezTo>
                      <a:pt x="7467" y="4789"/>
                      <a:pt x="7278" y="4978"/>
                      <a:pt x="7026" y="4978"/>
                    </a:cubicBezTo>
                    <a:lnTo>
                      <a:pt x="2080" y="4978"/>
                    </a:lnTo>
                    <a:cubicBezTo>
                      <a:pt x="1828" y="4978"/>
                      <a:pt x="1639" y="4789"/>
                      <a:pt x="1639" y="4537"/>
                    </a:cubicBezTo>
                    <a:cubicBezTo>
                      <a:pt x="1639" y="4317"/>
                      <a:pt x="1828" y="4159"/>
                      <a:pt x="2080" y="4159"/>
                    </a:cubicBezTo>
                    <a:close/>
                    <a:moveTo>
                      <a:pt x="7026" y="6648"/>
                    </a:moveTo>
                    <a:cubicBezTo>
                      <a:pt x="7278" y="6648"/>
                      <a:pt x="7467" y="6837"/>
                      <a:pt x="7467" y="7058"/>
                    </a:cubicBezTo>
                    <a:cubicBezTo>
                      <a:pt x="7467" y="7310"/>
                      <a:pt x="7278" y="7467"/>
                      <a:pt x="7026" y="7467"/>
                    </a:cubicBezTo>
                    <a:lnTo>
                      <a:pt x="2080" y="7467"/>
                    </a:lnTo>
                    <a:cubicBezTo>
                      <a:pt x="1828" y="7467"/>
                      <a:pt x="1639" y="7278"/>
                      <a:pt x="1639" y="7058"/>
                    </a:cubicBezTo>
                    <a:cubicBezTo>
                      <a:pt x="1639" y="6806"/>
                      <a:pt x="1828" y="6648"/>
                      <a:pt x="2080" y="6648"/>
                    </a:cubicBezTo>
                    <a:close/>
                    <a:moveTo>
                      <a:pt x="7026" y="9106"/>
                    </a:moveTo>
                    <a:cubicBezTo>
                      <a:pt x="7278" y="9106"/>
                      <a:pt x="7467" y="9295"/>
                      <a:pt x="7467" y="9515"/>
                    </a:cubicBezTo>
                    <a:cubicBezTo>
                      <a:pt x="7467" y="9736"/>
                      <a:pt x="7278" y="9893"/>
                      <a:pt x="7026" y="9893"/>
                    </a:cubicBezTo>
                    <a:lnTo>
                      <a:pt x="2080" y="9893"/>
                    </a:lnTo>
                    <a:cubicBezTo>
                      <a:pt x="1828" y="9893"/>
                      <a:pt x="1639" y="9704"/>
                      <a:pt x="1639" y="9515"/>
                    </a:cubicBezTo>
                    <a:cubicBezTo>
                      <a:pt x="1639" y="9263"/>
                      <a:pt x="1828" y="9106"/>
                      <a:pt x="2080" y="9106"/>
                    </a:cubicBezTo>
                    <a:close/>
                    <a:moveTo>
                      <a:pt x="11500" y="10775"/>
                    </a:moveTo>
                    <a:cubicBezTo>
                      <a:pt x="11342" y="11248"/>
                      <a:pt x="10870" y="11594"/>
                      <a:pt x="10303" y="11594"/>
                    </a:cubicBezTo>
                    <a:cubicBezTo>
                      <a:pt x="9767" y="11594"/>
                      <a:pt x="9326" y="11248"/>
                      <a:pt x="9137" y="10775"/>
                    </a:cubicBezTo>
                    <a:close/>
                    <a:moveTo>
                      <a:pt x="1261" y="1"/>
                    </a:moveTo>
                    <a:cubicBezTo>
                      <a:pt x="568" y="1"/>
                      <a:pt x="32" y="568"/>
                      <a:pt x="32" y="1229"/>
                    </a:cubicBezTo>
                    <a:lnTo>
                      <a:pt x="32" y="10334"/>
                    </a:lnTo>
                    <a:cubicBezTo>
                      <a:pt x="0" y="11468"/>
                      <a:pt x="946" y="12414"/>
                      <a:pt x="2080" y="12414"/>
                    </a:cubicBezTo>
                    <a:lnTo>
                      <a:pt x="10334" y="12414"/>
                    </a:lnTo>
                    <a:cubicBezTo>
                      <a:pt x="11500" y="12414"/>
                      <a:pt x="12445" y="11468"/>
                      <a:pt x="12445" y="10334"/>
                    </a:cubicBezTo>
                    <a:cubicBezTo>
                      <a:pt x="12445" y="10082"/>
                      <a:pt x="12224" y="9893"/>
                      <a:pt x="12004" y="9893"/>
                    </a:cubicBezTo>
                    <a:lnTo>
                      <a:pt x="9074" y="9893"/>
                    </a:lnTo>
                    <a:lnTo>
                      <a:pt x="9074" y="1229"/>
                    </a:lnTo>
                    <a:cubicBezTo>
                      <a:pt x="9074" y="568"/>
                      <a:pt x="8538" y="1"/>
                      <a:pt x="787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7147;p98"/>
              <p:cNvSpPr/>
              <p:nvPr/>
            </p:nvSpPr>
            <p:spPr>
              <a:xfrm>
                <a:off x="-60742100" y="3920375"/>
                <a:ext cx="68550" cy="55175"/>
              </a:xfrm>
              <a:custGeom>
                <a:avLst/>
                <a:gdLst/>
                <a:ahLst/>
                <a:cxnLst/>
                <a:rect l="l" t="t" r="r" b="b"/>
                <a:pathLst>
                  <a:path w="2742" h="2207" extrusionOk="0">
                    <a:moveTo>
                      <a:pt x="0" y="1"/>
                    </a:moveTo>
                    <a:lnTo>
                      <a:pt x="0" y="32"/>
                    </a:lnTo>
                    <a:lnTo>
                      <a:pt x="1009" y="1986"/>
                    </a:lnTo>
                    <a:cubicBezTo>
                      <a:pt x="1103" y="2080"/>
                      <a:pt x="1261" y="2206"/>
                      <a:pt x="1418" y="2206"/>
                    </a:cubicBezTo>
                    <a:cubicBezTo>
                      <a:pt x="1576" y="2206"/>
                      <a:pt x="1733" y="2143"/>
                      <a:pt x="1796" y="1986"/>
                    </a:cubicBezTo>
                    <a:lnTo>
                      <a:pt x="2741" y="32"/>
                    </a:lnTo>
                    <a:lnTo>
                      <a:pt x="2741"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7148;p98"/>
              <p:cNvSpPr/>
              <p:nvPr/>
            </p:nvSpPr>
            <p:spPr>
              <a:xfrm>
                <a:off x="-60740525" y="3741600"/>
                <a:ext cx="68550" cy="158325"/>
              </a:xfrm>
              <a:custGeom>
                <a:avLst/>
                <a:gdLst/>
                <a:ahLst/>
                <a:cxnLst/>
                <a:rect l="l" t="t" r="r" b="b"/>
                <a:pathLst>
                  <a:path w="2742" h="6333" extrusionOk="0">
                    <a:moveTo>
                      <a:pt x="1796" y="819"/>
                    </a:moveTo>
                    <a:cubicBezTo>
                      <a:pt x="1891" y="819"/>
                      <a:pt x="1922" y="882"/>
                      <a:pt x="1922" y="945"/>
                    </a:cubicBezTo>
                    <a:lnTo>
                      <a:pt x="1922" y="1638"/>
                    </a:lnTo>
                    <a:lnTo>
                      <a:pt x="820" y="1638"/>
                    </a:lnTo>
                    <a:lnTo>
                      <a:pt x="820" y="945"/>
                    </a:lnTo>
                    <a:cubicBezTo>
                      <a:pt x="820" y="851"/>
                      <a:pt x="883" y="819"/>
                      <a:pt x="977" y="819"/>
                    </a:cubicBezTo>
                    <a:close/>
                    <a:moveTo>
                      <a:pt x="977" y="0"/>
                    </a:moveTo>
                    <a:cubicBezTo>
                      <a:pt x="410" y="0"/>
                      <a:pt x="1" y="410"/>
                      <a:pt x="1" y="945"/>
                    </a:cubicBezTo>
                    <a:lnTo>
                      <a:pt x="1" y="6333"/>
                    </a:lnTo>
                    <a:lnTo>
                      <a:pt x="2741" y="6333"/>
                    </a:lnTo>
                    <a:lnTo>
                      <a:pt x="2741" y="945"/>
                    </a:lnTo>
                    <a:cubicBezTo>
                      <a:pt x="2741" y="410"/>
                      <a:pt x="2300" y="0"/>
                      <a:pt x="179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11" name="Google Shape;629;p36"/>
          <p:cNvSpPr txBox="1">
            <a:spLocks noGrp="1"/>
          </p:cNvSpPr>
          <p:nvPr>
            <p:ph type="body" idx="4294967295"/>
          </p:nvPr>
        </p:nvSpPr>
        <p:spPr>
          <a:xfrm>
            <a:off x="4065760" y="4560610"/>
            <a:ext cx="2051100" cy="374089"/>
          </a:xfrm>
          <a:prstGeom prst="rect">
            <a:avLst/>
          </a:prstGeom>
          <a:solidFill>
            <a:schemeClr val="accent6">
              <a:lumMod val="60000"/>
              <a:lumOff val="40000"/>
            </a:schemeClr>
          </a:solidFill>
          <a:ln>
            <a:noFill/>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t" anchorCtr="0">
            <a:noAutofit/>
          </a:bodyPr>
          <a:lstStyle/>
          <a:p>
            <a:pPr marL="0" lvl="0" indent="0" algn="ctr" rtl="0">
              <a:spcBef>
                <a:spcPts val="0"/>
              </a:spcBef>
              <a:spcAft>
                <a:spcPts val="1600"/>
              </a:spcAft>
              <a:buNone/>
            </a:pPr>
            <a:r>
              <a:rPr lang="en-US" sz="1200" dirty="0">
                <a:solidFill>
                  <a:srgbClr val="145CAC"/>
                </a:solidFill>
                <a:latin typeface="Verdana" panose="020B0604030504040204" pitchFamily="34" charset="0"/>
                <a:ea typeface="Verdana" panose="020B0604030504040204" pitchFamily="34" charset="0"/>
              </a:rPr>
              <a:t>Bảo mật dữ liệu tốt hơn</a:t>
            </a:r>
            <a:endParaRPr sz="1200" dirty="0">
              <a:solidFill>
                <a:srgbClr val="145CAC"/>
              </a:solidFill>
              <a:latin typeface="Verdana" panose="020B0604030504040204" pitchFamily="34" charset="0"/>
              <a:ea typeface="Verdana" panose="020B0604030504040204" pitchFamily="34" charset="0"/>
            </a:endParaRPr>
          </a:p>
        </p:txBody>
      </p:sp>
      <p:pic>
        <p:nvPicPr>
          <p:cNvPr id="75" name="Picture 74">
            <a:extLst>
              <a:ext uri="{FF2B5EF4-FFF2-40B4-BE49-F238E27FC236}">
                <a16:creationId xmlns:a16="http://schemas.microsoft.com/office/drawing/2014/main" id="{BAEE1A9B-68A7-4B57-9740-92795B5F11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2398" y="1275495"/>
            <a:ext cx="490001" cy="647502"/>
          </a:xfrm>
          <a:prstGeom prst="rect">
            <a:avLst/>
          </a:prstGeom>
        </p:spPr>
      </p:pic>
      <p:pic>
        <p:nvPicPr>
          <p:cNvPr id="2" name="Picture 1" descr="Icon&#10;&#10;Description automatically generated">
            <a:extLst>
              <a:ext uri="{FF2B5EF4-FFF2-40B4-BE49-F238E27FC236}">
                <a16:creationId xmlns:a16="http://schemas.microsoft.com/office/drawing/2014/main" id="{F500A8A8-0691-2CC0-C430-8259B70EA337}"/>
              </a:ext>
            </a:extLst>
          </p:cNvPr>
          <p:cNvPicPr/>
          <p:nvPr/>
        </p:nvPicPr>
        <p:blipFill>
          <a:blip r:embed="rId4"/>
          <a:stretch>
            <a:fillRect/>
          </a:stretch>
        </p:blipFill>
        <p:spPr>
          <a:xfrm>
            <a:off x="7625487" y="192223"/>
            <a:ext cx="1379070" cy="25044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2" name="Google Shape;612;p35"/>
          <p:cNvSpPr txBox="1">
            <a:spLocks noGrp="1"/>
          </p:cNvSpPr>
          <p:nvPr>
            <p:ph type="title"/>
          </p:nvPr>
        </p:nvSpPr>
        <p:spPr>
          <a:xfrm>
            <a:off x="461249" y="13322"/>
            <a:ext cx="6701671" cy="539700"/>
          </a:xfrm>
          <a:prstGeom prst="rect">
            <a:avLst/>
          </a:prstGeom>
        </p:spPr>
        <p:txBody>
          <a:bodyPr spcFirstLastPara="1" wrap="square" lIns="91425" tIns="91425" rIns="91425" bIns="91425" anchor="t" anchorCtr="0">
            <a:noAutofit/>
          </a:bodyPr>
          <a:lstStyle/>
          <a:p>
            <a:r>
              <a:rPr lang="en-US" b="1" dirty="0">
                <a:solidFill>
                  <a:srgbClr val="002060"/>
                </a:solidFill>
                <a:latin typeface="Verdana" panose="020B0604030504040204" pitchFamily="34" charset="0"/>
                <a:ea typeface="Verdana" panose="020B0604030504040204" pitchFamily="34" charset="0"/>
                <a:cs typeface="Poppins SemiBold" panose="00000700000000000000" pitchFamily="2" charset="0"/>
              </a:rPr>
              <a:t>CÁCH </a:t>
            </a:r>
            <a:r>
              <a:rPr lang="vi-VN" b="1" dirty="0">
                <a:solidFill>
                  <a:srgbClr val="002060"/>
                </a:solidFill>
                <a:latin typeface="Verdana" panose="020B0604030504040204" pitchFamily="34" charset="0"/>
                <a:ea typeface="Verdana" panose="020B0604030504040204" pitchFamily="34" charset="0"/>
                <a:cs typeface="Poppins SemiBold" panose="00000700000000000000" pitchFamily="2" charset="0"/>
              </a:rPr>
              <a:t>QRYPTO GIẢI QUYẾT</a:t>
            </a:r>
            <a:r>
              <a:rPr lang="en-US" b="1" dirty="0">
                <a:solidFill>
                  <a:srgbClr val="002060"/>
                </a:solidFill>
                <a:latin typeface="Verdana" panose="020B0604030504040204" pitchFamily="34" charset="0"/>
                <a:ea typeface="Verdana" panose="020B0604030504040204" pitchFamily="34" charset="0"/>
                <a:cs typeface="Poppins SemiBold" panose="00000700000000000000" pitchFamily="2" charset="0"/>
              </a:rPr>
              <a:t> VẤN ĐỀ</a:t>
            </a:r>
          </a:p>
        </p:txBody>
      </p:sp>
      <p:sp>
        <p:nvSpPr>
          <p:cNvPr id="68" name="Google Shape;1907;p47"/>
          <p:cNvSpPr/>
          <p:nvPr/>
        </p:nvSpPr>
        <p:spPr>
          <a:xfrm>
            <a:off x="257264" y="788701"/>
            <a:ext cx="2286000" cy="2811749"/>
          </a:xfrm>
          <a:prstGeom prst="rect">
            <a:avLst/>
          </a:pr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907;p47"/>
          <p:cNvSpPr/>
          <p:nvPr/>
        </p:nvSpPr>
        <p:spPr>
          <a:xfrm>
            <a:off x="3349786" y="786143"/>
            <a:ext cx="2286000" cy="2909528"/>
          </a:xfrm>
          <a:prstGeom prst="rect">
            <a:avLst/>
          </a:pr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 name="Google Shape;6106;p95"/>
          <p:cNvGrpSpPr/>
          <p:nvPr/>
        </p:nvGrpSpPr>
        <p:grpSpPr>
          <a:xfrm>
            <a:off x="4376674" y="884534"/>
            <a:ext cx="218971" cy="497588"/>
            <a:chOff x="3343310" y="4475555"/>
            <a:chExt cx="127717" cy="316753"/>
          </a:xfrm>
          <a:solidFill>
            <a:srgbClr val="CC6600"/>
          </a:solidFill>
        </p:grpSpPr>
        <p:sp>
          <p:nvSpPr>
            <p:cNvPr id="43" name="Google Shape;6107;p95"/>
            <p:cNvSpPr/>
            <p:nvPr/>
          </p:nvSpPr>
          <p:spPr>
            <a:xfrm>
              <a:off x="3343310" y="4535967"/>
              <a:ext cx="127717" cy="256341"/>
            </a:xfrm>
            <a:custGeom>
              <a:avLst/>
              <a:gdLst/>
              <a:ahLst/>
              <a:cxnLst/>
              <a:rect l="l" t="t" r="r" b="b"/>
              <a:pathLst>
                <a:path w="77995" h="156544" extrusionOk="0">
                  <a:moveTo>
                    <a:pt x="18496" y="1"/>
                  </a:moveTo>
                  <a:cubicBezTo>
                    <a:pt x="8514" y="1"/>
                    <a:pt x="359" y="8123"/>
                    <a:pt x="327" y="18105"/>
                  </a:cubicBezTo>
                  <a:lnTo>
                    <a:pt x="33" y="74537"/>
                  </a:lnTo>
                  <a:cubicBezTo>
                    <a:pt x="0" y="78778"/>
                    <a:pt x="3425" y="82235"/>
                    <a:pt x="7666" y="82268"/>
                  </a:cubicBezTo>
                  <a:lnTo>
                    <a:pt x="7731" y="82268"/>
                  </a:lnTo>
                  <a:cubicBezTo>
                    <a:pt x="11939" y="82268"/>
                    <a:pt x="15364" y="78843"/>
                    <a:pt x="15397" y="74635"/>
                  </a:cubicBezTo>
                  <a:lnTo>
                    <a:pt x="15691" y="18170"/>
                  </a:lnTo>
                  <a:cubicBezTo>
                    <a:pt x="15691" y="17341"/>
                    <a:pt x="16344" y="16668"/>
                    <a:pt x="17166" y="16668"/>
                  </a:cubicBezTo>
                  <a:cubicBezTo>
                    <a:pt x="17185" y="16668"/>
                    <a:pt x="17204" y="16669"/>
                    <a:pt x="17224" y="16669"/>
                  </a:cubicBezTo>
                  <a:cubicBezTo>
                    <a:pt x="18039" y="16669"/>
                    <a:pt x="18724" y="17355"/>
                    <a:pt x="18724" y="18170"/>
                  </a:cubicBezTo>
                  <a:lnTo>
                    <a:pt x="18724" y="147345"/>
                  </a:lnTo>
                  <a:cubicBezTo>
                    <a:pt x="18724" y="152433"/>
                    <a:pt x="22867" y="156543"/>
                    <a:pt x="27956" y="156543"/>
                  </a:cubicBezTo>
                  <a:cubicBezTo>
                    <a:pt x="33044" y="156543"/>
                    <a:pt x="37187" y="152433"/>
                    <a:pt x="37187" y="147345"/>
                  </a:cubicBezTo>
                  <a:lnTo>
                    <a:pt x="37187" y="73656"/>
                  </a:lnTo>
                  <a:lnTo>
                    <a:pt x="41167" y="73656"/>
                  </a:lnTo>
                  <a:lnTo>
                    <a:pt x="41167" y="147345"/>
                  </a:lnTo>
                  <a:cubicBezTo>
                    <a:pt x="41167" y="152433"/>
                    <a:pt x="45277" y="156543"/>
                    <a:pt x="50365" y="156543"/>
                  </a:cubicBezTo>
                  <a:cubicBezTo>
                    <a:pt x="55454" y="156543"/>
                    <a:pt x="59597" y="152433"/>
                    <a:pt x="59597" y="147345"/>
                  </a:cubicBezTo>
                  <a:cubicBezTo>
                    <a:pt x="59597" y="25477"/>
                    <a:pt x="59434" y="95153"/>
                    <a:pt x="59434" y="18300"/>
                  </a:cubicBezTo>
                  <a:cubicBezTo>
                    <a:pt x="59434" y="17420"/>
                    <a:pt x="60119" y="16702"/>
                    <a:pt x="60967" y="16669"/>
                  </a:cubicBezTo>
                  <a:cubicBezTo>
                    <a:pt x="60988" y="16669"/>
                    <a:pt x="61009" y="16668"/>
                    <a:pt x="61030" y="16668"/>
                  </a:cubicBezTo>
                  <a:cubicBezTo>
                    <a:pt x="61882" y="16668"/>
                    <a:pt x="62567" y="17310"/>
                    <a:pt x="62631" y="18170"/>
                  </a:cubicBezTo>
                  <a:lnTo>
                    <a:pt x="62598" y="74570"/>
                  </a:lnTo>
                  <a:cubicBezTo>
                    <a:pt x="62598" y="78810"/>
                    <a:pt x="66023" y="82268"/>
                    <a:pt x="70264" y="82268"/>
                  </a:cubicBezTo>
                  <a:cubicBezTo>
                    <a:pt x="74504" y="82268"/>
                    <a:pt x="77962" y="78843"/>
                    <a:pt x="77962" y="74602"/>
                  </a:cubicBezTo>
                  <a:lnTo>
                    <a:pt x="77994" y="18137"/>
                  </a:lnTo>
                  <a:cubicBezTo>
                    <a:pt x="77994" y="18137"/>
                    <a:pt x="77994" y="18105"/>
                    <a:pt x="77994" y="18105"/>
                  </a:cubicBezTo>
                  <a:cubicBezTo>
                    <a:pt x="77962" y="8123"/>
                    <a:pt x="69807" y="1"/>
                    <a:pt x="5982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6108;p95"/>
            <p:cNvSpPr/>
            <p:nvPr/>
          </p:nvSpPr>
          <p:spPr>
            <a:xfrm>
              <a:off x="3381341" y="4475555"/>
              <a:ext cx="52189" cy="52135"/>
            </a:xfrm>
            <a:custGeom>
              <a:avLst/>
              <a:gdLst/>
              <a:ahLst/>
              <a:cxnLst/>
              <a:rect l="l" t="t" r="r" b="b"/>
              <a:pathLst>
                <a:path w="31871" h="31838" extrusionOk="0">
                  <a:moveTo>
                    <a:pt x="15952" y="1"/>
                  </a:moveTo>
                  <a:cubicBezTo>
                    <a:pt x="7144" y="1"/>
                    <a:pt x="1" y="7112"/>
                    <a:pt x="1" y="15919"/>
                  </a:cubicBezTo>
                  <a:cubicBezTo>
                    <a:pt x="1" y="24694"/>
                    <a:pt x="7144" y="31838"/>
                    <a:pt x="15952" y="31838"/>
                  </a:cubicBezTo>
                  <a:cubicBezTo>
                    <a:pt x="24727" y="31838"/>
                    <a:pt x="31870" y="24694"/>
                    <a:pt x="31870" y="15919"/>
                  </a:cubicBezTo>
                  <a:cubicBezTo>
                    <a:pt x="31870" y="7112"/>
                    <a:pt x="24727" y="1"/>
                    <a:pt x="1595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4" name="TextBox 53">
            <a:extLst>
              <a:ext uri="{FF2B5EF4-FFF2-40B4-BE49-F238E27FC236}">
                <a16:creationId xmlns:a16="http://schemas.microsoft.com/office/drawing/2014/main" id="{821948F6-22E2-44B4-92CC-E5433BB5B488}"/>
              </a:ext>
            </a:extLst>
          </p:cNvPr>
          <p:cNvSpPr txBox="1"/>
          <p:nvPr/>
        </p:nvSpPr>
        <p:spPr>
          <a:xfrm>
            <a:off x="3840540" y="1363419"/>
            <a:ext cx="1357425" cy="307777"/>
          </a:xfrm>
          <a:prstGeom prst="rect">
            <a:avLst/>
          </a:prstGeom>
          <a:noFill/>
        </p:spPr>
        <p:txBody>
          <a:bodyPr wrap="square" rtlCol="0">
            <a:spAutoFit/>
          </a:bodyPr>
          <a:lstStyle/>
          <a:p>
            <a:pPr lvl="0" algn="ctr">
              <a:buClrTx/>
              <a:defRPr/>
            </a:pPr>
            <a:r>
              <a:rPr lang="en-US" b="1" dirty="0">
                <a:solidFill>
                  <a:srgbClr val="0033CC"/>
                </a:solidFill>
                <a:latin typeface="Verdana" panose="020B0604030504040204" pitchFamily="34" charset="0"/>
                <a:ea typeface="Verdana" panose="020B0604030504040204" pitchFamily="34" charset="0"/>
                <a:cs typeface="Poppins SemiBold" panose="00000700000000000000" pitchFamily="2" charset="0"/>
              </a:rPr>
              <a:t>Cá nhân P</a:t>
            </a:r>
            <a:endParaRPr lang="en-US" b="1" kern="1200" dirty="0">
              <a:solidFill>
                <a:srgbClr val="0033CC"/>
              </a:solidFill>
              <a:latin typeface="Verdana" panose="020B0604030504040204" pitchFamily="34" charset="0"/>
              <a:ea typeface="Verdana" panose="020B0604030504040204" pitchFamily="34" charset="0"/>
              <a:cs typeface="Poppins SemiBold" panose="00000700000000000000" pitchFamily="2" charset="0"/>
            </a:endParaRPr>
          </a:p>
        </p:txBody>
      </p:sp>
      <p:grpSp>
        <p:nvGrpSpPr>
          <p:cNvPr id="45" name="Google Shape;13529;p78"/>
          <p:cNvGrpSpPr/>
          <p:nvPr/>
        </p:nvGrpSpPr>
        <p:grpSpPr>
          <a:xfrm>
            <a:off x="4225757" y="1701777"/>
            <a:ext cx="575757" cy="422409"/>
            <a:chOff x="5331913" y="3413947"/>
            <a:chExt cx="347143" cy="254684"/>
          </a:xfrm>
        </p:grpSpPr>
        <p:sp>
          <p:nvSpPr>
            <p:cNvPr id="46" name="Google Shape;13530;p78"/>
            <p:cNvSpPr/>
            <p:nvPr/>
          </p:nvSpPr>
          <p:spPr>
            <a:xfrm>
              <a:off x="5597163" y="3523083"/>
              <a:ext cx="43222" cy="15564"/>
            </a:xfrm>
            <a:custGeom>
              <a:avLst/>
              <a:gdLst/>
              <a:ahLst/>
              <a:cxnLst/>
              <a:rect l="l" t="t" r="r" b="b"/>
              <a:pathLst>
                <a:path w="1358" h="489" extrusionOk="0">
                  <a:moveTo>
                    <a:pt x="167" y="0"/>
                  </a:moveTo>
                  <a:cubicBezTo>
                    <a:pt x="84" y="0"/>
                    <a:pt x="0" y="71"/>
                    <a:pt x="0" y="167"/>
                  </a:cubicBezTo>
                  <a:cubicBezTo>
                    <a:pt x="0" y="250"/>
                    <a:pt x="84" y="322"/>
                    <a:pt x="167" y="322"/>
                  </a:cubicBezTo>
                  <a:cubicBezTo>
                    <a:pt x="346" y="322"/>
                    <a:pt x="870" y="357"/>
                    <a:pt x="1120" y="476"/>
                  </a:cubicBezTo>
                  <a:cubicBezTo>
                    <a:pt x="1155" y="488"/>
                    <a:pt x="1167" y="488"/>
                    <a:pt x="1191" y="488"/>
                  </a:cubicBezTo>
                  <a:cubicBezTo>
                    <a:pt x="1251" y="488"/>
                    <a:pt x="1310" y="464"/>
                    <a:pt x="1346" y="405"/>
                  </a:cubicBezTo>
                  <a:cubicBezTo>
                    <a:pt x="1358" y="322"/>
                    <a:pt x="1334" y="226"/>
                    <a:pt x="1251" y="191"/>
                  </a:cubicBezTo>
                  <a:cubicBezTo>
                    <a:pt x="882" y="12"/>
                    <a:pt x="203" y="0"/>
                    <a:pt x="167" y="0"/>
                  </a:cubicBezTo>
                  <a:close/>
                </a:path>
              </a:pathLst>
            </a:custGeom>
            <a:solidFill>
              <a:srgbClr val="657E93"/>
            </a:solidFill>
            <a:ln>
              <a:solidFill>
                <a:schemeClr val="accent6">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3531;p78"/>
            <p:cNvSpPr/>
            <p:nvPr/>
          </p:nvSpPr>
          <p:spPr>
            <a:xfrm>
              <a:off x="5331913" y="3413947"/>
              <a:ext cx="347143" cy="253538"/>
            </a:xfrm>
            <a:custGeom>
              <a:avLst/>
              <a:gdLst/>
              <a:ahLst/>
              <a:cxnLst/>
              <a:rect l="l" t="t" r="r" b="b"/>
              <a:pathLst>
                <a:path w="10907" h="7966" extrusionOk="0">
                  <a:moveTo>
                    <a:pt x="7168" y="357"/>
                  </a:moveTo>
                  <a:lnTo>
                    <a:pt x="7168" y="1893"/>
                  </a:lnTo>
                  <a:cubicBezTo>
                    <a:pt x="7168" y="2131"/>
                    <a:pt x="7120" y="2357"/>
                    <a:pt x="7013" y="2560"/>
                  </a:cubicBezTo>
                  <a:cubicBezTo>
                    <a:pt x="7001" y="2584"/>
                    <a:pt x="7001" y="2608"/>
                    <a:pt x="7001" y="2643"/>
                  </a:cubicBezTo>
                  <a:lnTo>
                    <a:pt x="7001" y="3084"/>
                  </a:lnTo>
                  <a:cubicBezTo>
                    <a:pt x="7001" y="3512"/>
                    <a:pt x="6822" y="3917"/>
                    <a:pt x="6513" y="4203"/>
                  </a:cubicBezTo>
                  <a:cubicBezTo>
                    <a:pt x="6465" y="4227"/>
                    <a:pt x="6429" y="4274"/>
                    <a:pt x="6394" y="4310"/>
                  </a:cubicBezTo>
                  <a:cubicBezTo>
                    <a:pt x="6111" y="4514"/>
                    <a:pt x="5775" y="4621"/>
                    <a:pt x="5415" y="4621"/>
                  </a:cubicBezTo>
                  <a:cubicBezTo>
                    <a:pt x="5396" y="4621"/>
                    <a:pt x="5377" y="4620"/>
                    <a:pt x="5358" y="4620"/>
                  </a:cubicBezTo>
                  <a:cubicBezTo>
                    <a:pt x="4536" y="4560"/>
                    <a:pt x="3917" y="3858"/>
                    <a:pt x="3917" y="3024"/>
                  </a:cubicBezTo>
                  <a:lnTo>
                    <a:pt x="3917" y="2643"/>
                  </a:lnTo>
                  <a:cubicBezTo>
                    <a:pt x="3917" y="2608"/>
                    <a:pt x="3917" y="2596"/>
                    <a:pt x="3905" y="2560"/>
                  </a:cubicBezTo>
                  <a:cubicBezTo>
                    <a:pt x="3798" y="2357"/>
                    <a:pt x="3751" y="2131"/>
                    <a:pt x="3751" y="1893"/>
                  </a:cubicBezTo>
                  <a:lnTo>
                    <a:pt x="3751" y="1548"/>
                  </a:lnTo>
                  <a:cubicBezTo>
                    <a:pt x="3751" y="893"/>
                    <a:pt x="4286" y="357"/>
                    <a:pt x="4941" y="357"/>
                  </a:cubicBezTo>
                  <a:close/>
                  <a:moveTo>
                    <a:pt x="10013" y="2905"/>
                  </a:moveTo>
                  <a:lnTo>
                    <a:pt x="10013" y="3560"/>
                  </a:lnTo>
                  <a:cubicBezTo>
                    <a:pt x="10013" y="3667"/>
                    <a:pt x="9989" y="3774"/>
                    <a:pt x="9942" y="3870"/>
                  </a:cubicBezTo>
                  <a:lnTo>
                    <a:pt x="9870" y="4036"/>
                  </a:lnTo>
                  <a:cubicBezTo>
                    <a:pt x="9858" y="4048"/>
                    <a:pt x="9858" y="4084"/>
                    <a:pt x="9858" y="4108"/>
                  </a:cubicBezTo>
                  <a:lnTo>
                    <a:pt x="9858" y="4453"/>
                  </a:lnTo>
                  <a:cubicBezTo>
                    <a:pt x="9870" y="4679"/>
                    <a:pt x="9763" y="4882"/>
                    <a:pt x="9597" y="5048"/>
                  </a:cubicBezTo>
                  <a:cubicBezTo>
                    <a:pt x="9451" y="5205"/>
                    <a:pt x="9244" y="5288"/>
                    <a:pt x="9022" y="5288"/>
                  </a:cubicBezTo>
                  <a:cubicBezTo>
                    <a:pt x="9007" y="5288"/>
                    <a:pt x="8992" y="5287"/>
                    <a:pt x="8977" y="5286"/>
                  </a:cubicBezTo>
                  <a:cubicBezTo>
                    <a:pt x="8513" y="5275"/>
                    <a:pt x="8144" y="4870"/>
                    <a:pt x="8144" y="4382"/>
                  </a:cubicBezTo>
                  <a:lnTo>
                    <a:pt x="8144" y="4084"/>
                  </a:lnTo>
                  <a:cubicBezTo>
                    <a:pt x="8144" y="4048"/>
                    <a:pt x="8144" y="4036"/>
                    <a:pt x="8132" y="4012"/>
                  </a:cubicBezTo>
                  <a:lnTo>
                    <a:pt x="8025" y="3810"/>
                  </a:lnTo>
                  <a:cubicBezTo>
                    <a:pt x="8002" y="3741"/>
                    <a:pt x="7968" y="3672"/>
                    <a:pt x="7966" y="3582"/>
                  </a:cubicBezTo>
                  <a:lnTo>
                    <a:pt x="7966" y="3582"/>
                  </a:lnTo>
                  <a:cubicBezTo>
                    <a:pt x="7973" y="3196"/>
                    <a:pt x="8279" y="2905"/>
                    <a:pt x="8644" y="2905"/>
                  </a:cubicBezTo>
                  <a:close/>
                  <a:moveTo>
                    <a:pt x="1727" y="2893"/>
                  </a:moveTo>
                  <a:cubicBezTo>
                    <a:pt x="2000" y="2893"/>
                    <a:pt x="2250" y="3000"/>
                    <a:pt x="2441" y="3191"/>
                  </a:cubicBezTo>
                  <a:cubicBezTo>
                    <a:pt x="2643" y="3381"/>
                    <a:pt x="2739" y="3655"/>
                    <a:pt x="2774" y="3929"/>
                  </a:cubicBezTo>
                  <a:cubicBezTo>
                    <a:pt x="2774" y="4024"/>
                    <a:pt x="2786" y="4132"/>
                    <a:pt x="2786" y="4227"/>
                  </a:cubicBezTo>
                  <a:lnTo>
                    <a:pt x="2786" y="4262"/>
                  </a:lnTo>
                  <a:cubicBezTo>
                    <a:pt x="2608" y="3989"/>
                    <a:pt x="2358" y="3798"/>
                    <a:pt x="2000" y="3691"/>
                  </a:cubicBezTo>
                  <a:cubicBezTo>
                    <a:pt x="1753" y="3615"/>
                    <a:pt x="1520" y="3607"/>
                    <a:pt x="1431" y="3607"/>
                  </a:cubicBezTo>
                  <a:cubicBezTo>
                    <a:pt x="1409" y="3607"/>
                    <a:pt x="1396" y="3608"/>
                    <a:pt x="1393" y="3608"/>
                  </a:cubicBezTo>
                  <a:cubicBezTo>
                    <a:pt x="1346" y="3608"/>
                    <a:pt x="1310" y="3620"/>
                    <a:pt x="1286" y="3655"/>
                  </a:cubicBezTo>
                  <a:lnTo>
                    <a:pt x="1000" y="3953"/>
                  </a:lnTo>
                  <a:cubicBezTo>
                    <a:pt x="941" y="4012"/>
                    <a:pt x="941" y="4108"/>
                    <a:pt x="1000" y="4167"/>
                  </a:cubicBezTo>
                  <a:cubicBezTo>
                    <a:pt x="1030" y="4197"/>
                    <a:pt x="1072" y="4212"/>
                    <a:pt x="1113" y="4212"/>
                  </a:cubicBezTo>
                  <a:cubicBezTo>
                    <a:pt x="1155" y="4212"/>
                    <a:pt x="1197" y="4197"/>
                    <a:pt x="1226" y="4167"/>
                  </a:cubicBezTo>
                  <a:lnTo>
                    <a:pt x="1465" y="3917"/>
                  </a:lnTo>
                  <a:cubicBezTo>
                    <a:pt x="1667" y="3929"/>
                    <a:pt x="2322" y="4012"/>
                    <a:pt x="2572" y="4572"/>
                  </a:cubicBezTo>
                  <a:cubicBezTo>
                    <a:pt x="2500" y="4989"/>
                    <a:pt x="2143" y="5298"/>
                    <a:pt x="1727" y="5298"/>
                  </a:cubicBezTo>
                  <a:cubicBezTo>
                    <a:pt x="1250" y="5298"/>
                    <a:pt x="869" y="4917"/>
                    <a:pt x="869" y="4441"/>
                  </a:cubicBezTo>
                  <a:cubicBezTo>
                    <a:pt x="869" y="4346"/>
                    <a:pt x="798" y="4274"/>
                    <a:pt x="703" y="4274"/>
                  </a:cubicBezTo>
                  <a:lnTo>
                    <a:pt x="679" y="4274"/>
                  </a:lnTo>
                  <a:lnTo>
                    <a:pt x="679" y="4227"/>
                  </a:lnTo>
                  <a:cubicBezTo>
                    <a:pt x="679" y="4132"/>
                    <a:pt x="679" y="4024"/>
                    <a:pt x="691" y="3929"/>
                  </a:cubicBezTo>
                  <a:cubicBezTo>
                    <a:pt x="703" y="3655"/>
                    <a:pt x="822" y="3381"/>
                    <a:pt x="1012" y="3191"/>
                  </a:cubicBezTo>
                  <a:cubicBezTo>
                    <a:pt x="1215" y="3000"/>
                    <a:pt x="1465" y="2893"/>
                    <a:pt x="1727" y="2893"/>
                  </a:cubicBezTo>
                  <a:close/>
                  <a:moveTo>
                    <a:pt x="643" y="4882"/>
                  </a:moveTo>
                  <a:cubicBezTo>
                    <a:pt x="726" y="5096"/>
                    <a:pt x="881" y="5275"/>
                    <a:pt x="1060" y="5405"/>
                  </a:cubicBezTo>
                  <a:lnTo>
                    <a:pt x="1060" y="5596"/>
                  </a:lnTo>
                  <a:cubicBezTo>
                    <a:pt x="762" y="5501"/>
                    <a:pt x="619" y="5346"/>
                    <a:pt x="560" y="5275"/>
                  </a:cubicBezTo>
                  <a:cubicBezTo>
                    <a:pt x="595" y="5155"/>
                    <a:pt x="631" y="5036"/>
                    <a:pt x="643" y="4882"/>
                  </a:cubicBezTo>
                  <a:close/>
                  <a:moveTo>
                    <a:pt x="2798" y="4882"/>
                  </a:moveTo>
                  <a:cubicBezTo>
                    <a:pt x="2810" y="5024"/>
                    <a:pt x="2846" y="5155"/>
                    <a:pt x="2893" y="5263"/>
                  </a:cubicBezTo>
                  <a:cubicBezTo>
                    <a:pt x="2834" y="5346"/>
                    <a:pt x="2679" y="5477"/>
                    <a:pt x="2381" y="5596"/>
                  </a:cubicBezTo>
                  <a:lnTo>
                    <a:pt x="2381" y="5405"/>
                  </a:lnTo>
                  <a:cubicBezTo>
                    <a:pt x="2560" y="5275"/>
                    <a:pt x="2715" y="5096"/>
                    <a:pt x="2798" y="4882"/>
                  </a:cubicBezTo>
                  <a:close/>
                  <a:moveTo>
                    <a:pt x="6299" y="4727"/>
                  </a:moveTo>
                  <a:lnTo>
                    <a:pt x="6299" y="5001"/>
                  </a:lnTo>
                  <a:lnTo>
                    <a:pt x="5453" y="5596"/>
                  </a:lnTo>
                  <a:lnTo>
                    <a:pt x="4584" y="5024"/>
                  </a:lnTo>
                  <a:lnTo>
                    <a:pt x="4584" y="4727"/>
                  </a:lnTo>
                  <a:cubicBezTo>
                    <a:pt x="4810" y="4846"/>
                    <a:pt x="5060" y="4917"/>
                    <a:pt x="5322" y="4929"/>
                  </a:cubicBezTo>
                  <a:lnTo>
                    <a:pt x="5441" y="4929"/>
                  </a:lnTo>
                  <a:cubicBezTo>
                    <a:pt x="5739" y="4929"/>
                    <a:pt x="6037" y="4858"/>
                    <a:pt x="6299" y="4727"/>
                  </a:cubicBezTo>
                  <a:close/>
                  <a:moveTo>
                    <a:pt x="9347" y="5572"/>
                  </a:moveTo>
                  <a:lnTo>
                    <a:pt x="9347" y="5632"/>
                  </a:lnTo>
                  <a:cubicBezTo>
                    <a:pt x="9347" y="5656"/>
                    <a:pt x="9347" y="5691"/>
                    <a:pt x="9358" y="5715"/>
                  </a:cubicBezTo>
                  <a:lnTo>
                    <a:pt x="9001" y="6072"/>
                  </a:lnTo>
                  <a:lnTo>
                    <a:pt x="8644" y="5715"/>
                  </a:lnTo>
                  <a:cubicBezTo>
                    <a:pt x="8644" y="5691"/>
                    <a:pt x="8668" y="5656"/>
                    <a:pt x="8668" y="5632"/>
                  </a:cubicBezTo>
                  <a:lnTo>
                    <a:pt x="8668" y="5572"/>
                  </a:lnTo>
                  <a:cubicBezTo>
                    <a:pt x="8763" y="5596"/>
                    <a:pt x="8870" y="5632"/>
                    <a:pt x="8977" y="5632"/>
                  </a:cubicBezTo>
                  <a:lnTo>
                    <a:pt x="9001" y="5632"/>
                  </a:lnTo>
                  <a:cubicBezTo>
                    <a:pt x="9120" y="5632"/>
                    <a:pt x="9239" y="5620"/>
                    <a:pt x="9347" y="5572"/>
                  </a:cubicBezTo>
                  <a:close/>
                  <a:moveTo>
                    <a:pt x="2108" y="5572"/>
                  </a:moveTo>
                  <a:lnTo>
                    <a:pt x="2108" y="5739"/>
                  </a:lnTo>
                  <a:cubicBezTo>
                    <a:pt x="2108" y="5798"/>
                    <a:pt x="2119" y="5834"/>
                    <a:pt x="2143" y="5882"/>
                  </a:cubicBezTo>
                  <a:lnTo>
                    <a:pt x="1965" y="6013"/>
                  </a:lnTo>
                  <a:cubicBezTo>
                    <a:pt x="1899" y="6084"/>
                    <a:pt x="1816" y="6120"/>
                    <a:pt x="1731" y="6120"/>
                  </a:cubicBezTo>
                  <a:cubicBezTo>
                    <a:pt x="1646" y="6120"/>
                    <a:pt x="1560" y="6084"/>
                    <a:pt x="1488" y="6013"/>
                  </a:cubicBezTo>
                  <a:lnTo>
                    <a:pt x="1346" y="5882"/>
                  </a:lnTo>
                  <a:cubicBezTo>
                    <a:pt x="1369" y="5834"/>
                    <a:pt x="1381" y="5775"/>
                    <a:pt x="1381" y="5739"/>
                  </a:cubicBezTo>
                  <a:lnTo>
                    <a:pt x="1381" y="5572"/>
                  </a:lnTo>
                  <a:cubicBezTo>
                    <a:pt x="1488" y="5596"/>
                    <a:pt x="1607" y="5632"/>
                    <a:pt x="1750" y="5632"/>
                  </a:cubicBezTo>
                  <a:cubicBezTo>
                    <a:pt x="1857" y="5632"/>
                    <a:pt x="1977" y="5608"/>
                    <a:pt x="2108" y="5572"/>
                  </a:cubicBezTo>
                  <a:close/>
                  <a:moveTo>
                    <a:pt x="4465" y="5298"/>
                  </a:moveTo>
                  <a:lnTo>
                    <a:pt x="5215" y="5810"/>
                  </a:lnTo>
                  <a:lnTo>
                    <a:pt x="4810" y="6215"/>
                  </a:lnTo>
                  <a:lnTo>
                    <a:pt x="4798" y="6215"/>
                  </a:lnTo>
                  <a:lnTo>
                    <a:pt x="4310" y="5465"/>
                  </a:lnTo>
                  <a:lnTo>
                    <a:pt x="4465" y="5298"/>
                  </a:lnTo>
                  <a:close/>
                  <a:moveTo>
                    <a:pt x="6429" y="5298"/>
                  </a:moveTo>
                  <a:lnTo>
                    <a:pt x="6596" y="5465"/>
                  </a:lnTo>
                  <a:lnTo>
                    <a:pt x="6108" y="6215"/>
                  </a:lnTo>
                  <a:lnTo>
                    <a:pt x="6096" y="6215"/>
                  </a:lnTo>
                  <a:lnTo>
                    <a:pt x="5691" y="5810"/>
                  </a:lnTo>
                  <a:lnTo>
                    <a:pt x="6429" y="5298"/>
                  </a:lnTo>
                  <a:close/>
                  <a:moveTo>
                    <a:pt x="4905" y="0"/>
                  </a:moveTo>
                  <a:cubicBezTo>
                    <a:pt x="4072" y="0"/>
                    <a:pt x="3381" y="691"/>
                    <a:pt x="3381" y="1524"/>
                  </a:cubicBezTo>
                  <a:lnTo>
                    <a:pt x="3381" y="1869"/>
                  </a:lnTo>
                  <a:cubicBezTo>
                    <a:pt x="3381" y="2131"/>
                    <a:pt x="3441" y="2381"/>
                    <a:pt x="3548" y="2643"/>
                  </a:cubicBezTo>
                  <a:lnTo>
                    <a:pt x="3548" y="3000"/>
                  </a:lnTo>
                  <a:cubicBezTo>
                    <a:pt x="3548" y="3596"/>
                    <a:pt x="3810" y="4132"/>
                    <a:pt x="4227" y="4465"/>
                  </a:cubicBezTo>
                  <a:lnTo>
                    <a:pt x="4227" y="5001"/>
                  </a:lnTo>
                  <a:lnTo>
                    <a:pt x="3929" y="5322"/>
                  </a:lnTo>
                  <a:cubicBezTo>
                    <a:pt x="3905" y="5346"/>
                    <a:pt x="3893" y="5394"/>
                    <a:pt x="3893" y="5441"/>
                  </a:cubicBezTo>
                  <a:lnTo>
                    <a:pt x="2905" y="5798"/>
                  </a:lnTo>
                  <a:cubicBezTo>
                    <a:pt x="2834" y="5822"/>
                    <a:pt x="2774" y="5858"/>
                    <a:pt x="2715" y="5894"/>
                  </a:cubicBezTo>
                  <a:lnTo>
                    <a:pt x="2560" y="5822"/>
                  </a:lnTo>
                  <a:cubicBezTo>
                    <a:pt x="3024" y="5632"/>
                    <a:pt x="3155" y="5346"/>
                    <a:pt x="3179" y="5334"/>
                  </a:cubicBezTo>
                  <a:cubicBezTo>
                    <a:pt x="3203" y="5286"/>
                    <a:pt x="3203" y="5227"/>
                    <a:pt x="3179" y="5179"/>
                  </a:cubicBezTo>
                  <a:cubicBezTo>
                    <a:pt x="3060" y="4965"/>
                    <a:pt x="3036" y="4524"/>
                    <a:pt x="3036" y="4203"/>
                  </a:cubicBezTo>
                  <a:cubicBezTo>
                    <a:pt x="3036" y="4084"/>
                    <a:pt x="3036" y="3977"/>
                    <a:pt x="3024" y="3893"/>
                  </a:cubicBezTo>
                  <a:cubicBezTo>
                    <a:pt x="2965" y="3131"/>
                    <a:pt x="2405" y="2548"/>
                    <a:pt x="1691" y="2548"/>
                  </a:cubicBezTo>
                  <a:cubicBezTo>
                    <a:pt x="976" y="2548"/>
                    <a:pt x="393" y="3131"/>
                    <a:pt x="345" y="3893"/>
                  </a:cubicBezTo>
                  <a:cubicBezTo>
                    <a:pt x="345" y="3977"/>
                    <a:pt x="333" y="4084"/>
                    <a:pt x="333" y="4203"/>
                  </a:cubicBezTo>
                  <a:cubicBezTo>
                    <a:pt x="322" y="4548"/>
                    <a:pt x="298" y="4965"/>
                    <a:pt x="203" y="5179"/>
                  </a:cubicBezTo>
                  <a:cubicBezTo>
                    <a:pt x="167" y="5227"/>
                    <a:pt x="167" y="5286"/>
                    <a:pt x="203" y="5334"/>
                  </a:cubicBezTo>
                  <a:cubicBezTo>
                    <a:pt x="203" y="5346"/>
                    <a:pt x="345" y="5632"/>
                    <a:pt x="810" y="5822"/>
                  </a:cubicBezTo>
                  <a:lnTo>
                    <a:pt x="369" y="6037"/>
                  </a:lnTo>
                  <a:cubicBezTo>
                    <a:pt x="155" y="6156"/>
                    <a:pt x="0" y="6370"/>
                    <a:pt x="0" y="6632"/>
                  </a:cubicBezTo>
                  <a:lnTo>
                    <a:pt x="0" y="7799"/>
                  </a:lnTo>
                  <a:cubicBezTo>
                    <a:pt x="0" y="7894"/>
                    <a:pt x="72" y="7965"/>
                    <a:pt x="167" y="7965"/>
                  </a:cubicBezTo>
                  <a:cubicBezTo>
                    <a:pt x="250" y="7965"/>
                    <a:pt x="333" y="7894"/>
                    <a:pt x="333" y="7799"/>
                  </a:cubicBezTo>
                  <a:lnTo>
                    <a:pt x="333" y="6632"/>
                  </a:lnTo>
                  <a:cubicBezTo>
                    <a:pt x="333" y="6489"/>
                    <a:pt x="405" y="6370"/>
                    <a:pt x="524" y="6310"/>
                  </a:cubicBezTo>
                  <a:lnTo>
                    <a:pt x="1060" y="6048"/>
                  </a:lnTo>
                  <a:lnTo>
                    <a:pt x="1238" y="6227"/>
                  </a:lnTo>
                  <a:cubicBezTo>
                    <a:pt x="1369" y="6346"/>
                    <a:pt x="1536" y="6406"/>
                    <a:pt x="1703" y="6406"/>
                  </a:cubicBezTo>
                  <a:cubicBezTo>
                    <a:pt x="1857" y="6406"/>
                    <a:pt x="2024" y="6346"/>
                    <a:pt x="2155" y="6227"/>
                  </a:cubicBezTo>
                  <a:lnTo>
                    <a:pt x="2334" y="6048"/>
                  </a:lnTo>
                  <a:lnTo>
                    <a:pt x="2512" y="6132"/>
                  </a:lnTo>
                  <a:cubicBezTo>
                    <a:pt x="2441" y="6275"/>
                    <a:pt x="2381" y="6418"/>
                    <a:pt x="2381" y="6584"/>
                  </a:cubicBezTo>
                  <a:lnTo>
                    <a:pt x="2381" y="7799"/>
                  </a:lnTo>
                  <a:cubicBezTo>
                    <a:pt x="2381" y="7894"/>
                    <a:pt x="2453" y="7965"/>
                    <a:pt x="2548" y="7965"/>
                  </a:cubicBezTo>
                  <a:cubicBezTo>
                    <a:pt x="2631" y="7965"/>
                    <a:pt x="2715" y="7894"/>
                    <a:pt x="2715" y="7799"/>
                  </a:cubicBezTo>
                  <a:lnTo>
                    <a:pt x="2715" y="6584"/>
                  </a:lnTo>
                  <a:cubicBezTo>
                    <a:pt x="2715" y="6358"/>
                    <a:pt x="2846" y="6167"/>
                    <a:pt x="3048" y="6096"/>
                  </a:cubicBezTo>
                  <a:lnTo>
                    <a:pt x="4084" y="5715"/>
                  </a:lnTo>
                  <a:lnTo>
                    <a:pt x="4513" y="6358"/>
                  </a:lnTo>
                  <a:cubicBezTo>
                    <a:pt x="4572" y="6453"/>
                    <a:pt x="4655" y="6489"/>
                    <a:pt x="4751" y="6513"/>
                  </a:cubicBezTo>
                  <a:lnTo>
                    <a:pt x="4775" y="6513"/>
                  </a:lnTo>
                  <a:cubicBezTo>
                    <a:pt x="4870" y="6513"/>
                    <a:pt x="4941" y="6477"/>
                    <a:pt x="5013" y="6418"/>
                  </a:cubicBezTo>
                  <a:lnTo>
                    <a:pt x="5286" y="6156"/>
                  </a:lnTo>
                  <a:lnTo>
                    <a:pt x="5286" y="7799"/>
                  </a:lnTo>
                  <a:cubicBezTo>
                    <a:pt x="5286" y="7894"/>
                    <a:pt x="5358" y="7965"/>
                    <a:pt x="5453" y="7965"/>
                  </a:cubicBezTo>
                  <a:cubicBezTo>
                    <a:pt x="5537" y="7965"/>
                    <a:pt x="5608" y="7894"/>
                    <a:pt x="5608" y="7799"/>
                  </a:cubicBezTo>
                  <a:lnTo>
                    <a:pt x="5608" y="6156"/>
                  </a:lnTo>
                  <a:lnTo>
                    <a:pt x="5882" y="6418"/>
                  </a:lnTo>
                  <a:cubicBezTo>
                    <a:pt x="5941" y="6477"/>
                    <a:pt x="6025" y="6513"/>
                    <a:pt x="6120" y="6513"/>
                  </a:cubicBezTo>
                  <a:lnTo>
                    <a:pt x="6144" y="6513"/>
                  </a:lnTo>
                  <a:cubicBezTo>
                    <a:pt x="6251" y="6489"/>
                    <a:pt x="6322" y="6453"/>
                    <a:pt x="6382" y="6358"/>
                  </a:cubicBezTo>
                  <a:lnTo>
                    <a:pt x="6822" y="5715"/>
                  </a:lnTo>
                  <a:lnTo>
                    <a:pt x="7846" y="6096"/>
                  </a:lnTo>
                  <a:cubicBezTo>
                    <a:pt x="8049" y="6167"/>
                    <a:pt x="8192" y="6358"/>
                    <a:pt x="8192" y="6584"/>
                  </a:cubicBezTo>
                  <a:lnTo>
                    <a:pt x="8192" y="7799"/>
                  </a:lnTo>
                  <a:cubicBezTo>
                    <a:pt x="8192" y="7894"/>
                    <a:pt x="8263" y="7965"/>
                    <a:pt x="8346" y="7965"/>
                  </a:cubicBezTo>
                  <a:cubicBezTo>
                    <a:pt x="8442" y="7965"/>
                    <a:pt x="8513" y="7894"/>
                    <a:pt x="8513" y="7799"/>
                  </a:cubicBezTo>
                  <a:lnTo>
                    <a:pt x="8513" y="6584"/>
                  </a:lnTo>
                  <a:cubicBezTo>
                    <a:pt x="8513" y="6358"/>
                    <a:pt x="8430" y="6156"/>
                    <a:pt x="8275" y="6001"/>
                  </a:cubicBezTo>
                  <a:lnTo>
                    <a:pt x="8323" y="5989"/>
                  </a:lnTo>
                  <a:cubicBezTo>
                    <a:pt x="8370" y="5977"/>
                    <a:pt x="8406" y="5953"/>
                    <a:pt x="8465" y="5929"/>
                  </a:cubicBezTo>
                  <a:lnTo>
                    <a:pt x="8870" y="6334"/>
                  </a:lnTo>
                  <a:lnTo>
                    <a:pt x="8870" y="7787"/>
                  </a:lnTo>
                  <a:cubicBezTo>
                    <a:pt x="8870" y="7882"/>
                    <a:pt x="8942" y="7953"/>
                    <a:pt x="9037" y="7953"/>
                  </a:cubicBezTo>
                  <a:cubicBezTo>
                    <a:pt x="9120" y="7953"/>
                    <a:pt x="9204" y="7882"/>
                    <a:pt x="9204" y="7787"/>
                  </a:cubicBezTo>
                  <a:lnTo>
                    <a:pt x="9204" y="6334"/>
                  </a:lnTo>
                  <a:lnTo>
                    <a:pt x="9597" y="5929"/>
                  </a:lnTo>
                  <a:cubicBezTo>
                    <a:pt x="9620" y="5941"/>
                    <a:pt x="9644" y="5941"/>
                    <a:pt x="9680" y="5953"/>
                  </a:cubicBezTo>
                  <a:lnTo>
                    <a:pt x="10335" y="6156"/>
                  </a:lnTo>
                  <a:cubicBezTo>
                    <a:pt x="10478" y="6191"/>
                    <a:pt x="10585" y="6334"/>
                    <a:pt x="10585" y="6489"/>
                  </a:cubicBezTo>
                  <a:lnTo>
                    <a:pt x="10585" y="7799"/>
                  </a:lnTo>
                  <a:cubicBezTo>
                    <a:pt x="10585" y="7894"/>
                    <a:pt x="10656" y="7965"/>
                    <a:pt x="10751" y="7965"/>
                  </a:cubicBezTo>
                  <a:cubicBezTo>
                    <a:pt x="10835" y="7965"/>
                    <a:pt x="10906" y="7894"/>
                    <a:pt x="10906" y="7799"/>
                  </a:cubicBezTo>
                  <a:lnTo>
                    <a:pt x="10906" y="6489"/>
                  </a:lnTo>
                  <a:cubicBezTo>
                    <a:pt x="10871" y="6227"/>
                    <a:pt x="10656" y="5953"/>
                    <a:pt x="10382" y="5870"/>
                  </a:cubicBezTo>
                  <a:lnTo>
                    <a:pt x="9716" y="5679"/>
                  </a:lnTo>
                  <a:cubicBezTo>
                    <a:pt x="9692" y="5656"/>
                    <a:pt x="9680" y="5644"/>
                    <a:pt x="9680" y="5620"/>
                  </a:cubicBezTo>
                  <a:lnTo>
                    <a:pt x="9680" y="5394"/>
                  </a:lnTo>
                  <a:cubicBezTo>
                    <a:pt x="9739" y="5358"/>
                    <a:pt x="9787" y="5322"/>
                    <a:pt x="9823" y="5275"/>
                  </a:cubicBezTo>
                  <a:cubicBezTo>
                    <a:pt x="10049" y="5048"/>
                    <a:pt x="10180" y="4751"/>
                    <a:pt x="10180" y="4429"/>
                  </a:cubicBezTo>
                  <a:lnTo>
                    <a:pt x="10180" y="4132"/>
                  </a:lnTo>
                  <a:lnTo>
                    <a:pt x="10239" y="3989"/>
                  </a:lnTo>
                  <a:cubicBezTo>
                    <a:pt x="10323" y="3858"/>
                    <a:pt x="10347" y="3691"/>
                    <a:pt x="10347" y="3548"/>
                  </a:cubicBezTo>
                  <a:lnTo>
                    <a:pt x="10347" y="2727"/>
                  </a:lnTo>
                  <a:cubicBezTo>
                    <a:pt x="10347" y="2643"/>
                    <a:pt x="10275" y="2560"/>
                    <a:pt x="10180" y="2560"/>
                  </a:cubicBezTo>
                  <a:lnTo>
                    <a:pt x="8656" y="2560"/>
                  </a:lnTo>
                  <a:cubicBezTo>
                    <a:pt x="8096" y="2560"/>
                    <a:pt x="7644" y="3012"/>
                    <a:pt x="7644" y="3572"/>
                  </a:cubicBezTo>
                  <a:lnTo>
                    <a:pt x="7644" y="3596"/>
                  </a:lnTo>
                  <a:cubicBezTo>
                    <a:pt x="7644" y="3727"/>
                    <a:pt x="7668" y="3846"/>
                    <a:pt x="7727" y="3965"/>
                  </a:cubicBezTo>
                  <a:lnTo>
                    <a:pt x="7799" y="4132"/>
                  </a:lnTo>
                  <a:lnTo>
                    <a:pt x="7799" y="4382"/>
                  </a:lnTo>
                  <a:cubicBezTo>
                    <a:pt x="7799" y="4798"/>
                    <a:pt x="8013" y="5155"/>
                    <a:pt x="8311" y="5382"/>
                  </a:cubicBezTo>
                  <a:lnTo>
                    <a:pt x="8311" y="5596"/>
                  </a:lnTo>
                  <a:cubicBezTo>
                    <a:pt x="8311" y="5632"/>
                    <a:pt x="8311" y="5644"/>
                    <a:pt x="8180" y="5691"/>
                  </a:cubicBezTo>
                  <a:lnTo>
                    <a:pt x="7858" y="5775"/>
                  </a:lnTo>
                  <a:lnTo>
                    <a:pt x="6941" y="5441"/>
                  </a:lnTo>
                  <a:cubicBezTo>
                    <a:pt x="6941" y="5394"/>
                    <a:pt x="6930" y="5346"/>
                    <a:pt x="6894" y="5322"/>
                  </a:cubicBezTo>
                  <a:lnTo>
                    <a:pt x="6596" y="5001"/>
                  </a:lnTo>
                  <a:lnTo>
                    <a:pt x="6596" y="4489"/>
                  </a:lnTo>
                  <a:cubicBezTo>
                    <a:pt x="6632" y="4453"/>
                    <a:pt x="6656" y="4429"/>
                    <a:pt x="6691" y="4405"/>
                  </a:cubicBezTo>
                  <a:cubicBezTo>
                    <a:pt x="7061" y="4072"/>
                    <a:pt x="7263" y="3560"/>
                    <a:pt x="7263" y="3060"/>
                  </a:cubicBezTo>
                  <a:lnTo>
                    <a:pt x="7263" y="2643"/>
                  </a:lnTo>
                  <a:cubicBezTo>
                    <a:pt x="7382" y="2405"/>
                    <a:pt x="7430" y="2131"/>
                    <a:pt x="7430" y="1869"/>
                  </a:cubicBezTo>
                  <a:lnTo>
                    <a:pt x="7430" y="167"/>
                  </a:lnTo>
                  <a:cubicBezTo>
                    <a:pt x="7430" y="83"/>
                    <a:pt x="7358" y="0"/>
                    <a:pt x="7263" y="0"/>
                  </a:cubicBezTo>
                  <a:close/>
                </a:path>
              </a:pathLst>
            </a:custGeom>
            <a:solidFill>
              <a:srgbClr val="657E93"/>
            </a:solidFill>
            <a:ln>
              <a:solidFill>
                <a:schemeClr val="accent6">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3532;p78"/>
            <p:cNvSpPr/>
            <p:nvPr/>
          </p:nvSpPr>
          <p:spPr>
            <a:xfrm>
              <a:off x="5645669" y="3625759"/>
              <a:ext cx="10248" cy="42872"/>
            </a:xfrm>
            <a:custGeom>
              <a:avLst/>
              <a:gdLst/>
              <a:ahLst/>
              <a:cxnLst/>
              <a:rect l="l" t="t" r="r" b="b"/>
              <a:pathLst>
                <a:path w="322" h="1347" extrusionOk="0">
                  <a:moveTo>
                    <a:pt x="167" y="1"/>
                  </a:moveTo>
                  <a:cubicBezTo>
                    <a:pt x="72" y="1"/>
                    <a:pt x="0" y="72"/>
                    <a:pt x="0" y="167"/>
                  </a:cubicBezTo>
                  <a:lnTo>
                    <a:pt x="0" y="1179"/>
                  </a:lnTo>
                  <a:cubicBezTo>
                    <a:pt x="0" y="1263"/>
                    <a:pt x="72" y="1346"/>
                    <a:pt x="167" y="1346"/>
                  </a:cubicBezTo>
                  <a:cubicBezTo>
                    <a:pt x="251" y="1346"/>
                    <a:pt x="322" y="1263"/>
                    <a:pt x="322" y="1179"/>
                  </a:cubicBezTo>
                  <a:lnTo>
                    <a:pt x="322" y="167"/>
                  </a:lnTo>
                  <a:cubicBezTo>
                    <a:pt x="322" y="60"/>
                    <a:pt x="251" y="1"/>
                    <a:pt x="167" y="1"/>
                  </a:cubicBezTo>
                  <a:close/>
                </a:path>
              </a:pathLst>
            </a:custGeom>
            <a:solidFill>
              <a:srgbClr val="657E93"/>
            </a:solidFill>
            <a:ln>
              <a:solidFill>
                <a:schemeClr val="accent6">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3533;p78"/>
            <p:cNvSpPr/>
            <p:nvPr/>
          </p:nvSpPr>
          <p:spPr>
            <a:xfrm>
              <a:off x="5462247" y="3461115"/>
              <a:ext cx="86825" cy="29759"/>
            </a:xfrm>
            <a:custGeom>
              <a:avLst/>
              <a:gdLst/>
              <a:ahLst/>
              <a:cxnLst/>
              <a:rect l="l" t="t" r="r" b="b"/>
              <a:pathLst>
                <a:path w="2728" h="935" extrusionOk="0">
                  <a:moveTo>
                    <a:pt x="1094" y="0"/>
                  </a:moveTo>
                  <a:cubicBezTo>
                    <a:pt x="768" y="0"/>
                    <a:pt x="473" y="35"/>
                    <a:pt x="287" y="66"/>
                  </a:cubicBezTo>
                  <a:cubicBezTo>
                    <a:pt x="120" y="102"/>
                    <a:pt x="1" y="233"/>
                    <a:pt x="1" y="399"/>
                  </a:cubicBezTo>
                  <a:lnTo>
                    <a:pt x="1" y="768"/>
                  </a:lnTo>
                  <a:cubicBezTo>
                    <a:pt x="1" y="864"/>
                    <a:pt x="72" y="935"/>
                    <a:pt x="168" y="935"/>
                  </a:cubicBezTo>
                  <a:cubicBezTo>
                    <a:pt x="251" y="935"/>
                    <a:pt x="322" y="864"/>
                    <a:pt x="322" y="768"/>
                  </a:cubicBezTo>
                  <a:lnTo>
                    <a:pt x="322" y="399"/>
                  </a:lnTo>
                  <a:cubicBezTo>
                    <a:pt x="322" y="399"/>
                    <a:pt x="322" y="387"/>
                    <a:pt x="346" y="387"/>
                  </a:cubicBezTo>
                  <a:cubicBezTo>
                    <a:pt x="498" y="361"/>
                    <a:pt x="764" y="327"/>
                    <a:pt x="1063" y="327"/>
                  </a:cubicBezTo>
                  <a:cubicBezTo>
                    <a:pt x="1162" y="327"/>
                    <a:pt x="1266" y="331"/>
                    <a:pt x="1370" y="340"/>
                  </a:cubicBezTo>
                  <a:cubicBezTo>
                    <a:pt x="1858" y="364"/>
                    <a:pt x="2215" y="506"/>
                    <a:pt x="2442" y="709"/>
                  </a:cubicBezTo>
                  <a:cubicBezTo>
                    <a:pt x="2471" y="739"/>
                    <a:pt x="2513" y="753"/>
                    <a:pt x="2555" y="753"/>
                  </a:cubicBezTo>
                  <a:cubicBezTo>
                    <a:pt x="2596" y="753"/>
                    <a:pt x="2638" y="739"/>
                    <a:pt x="2668" y="709"/>
                  </a:cubicBezTo>
                  <a:cubicBezTo>
                    <a:pt x="2727" y="637"/>
                    <a:pt x="2727" y="530"/>
                    <a:pt x="2656" y="471"/>
                  </a:cubicBezTo>
                  <a:cubicBezTo>
                    <a:pt x="2283" y="97"/>
                    <a:pt x="1643" y="0"/>
                    <a:pt x="1094" y="0"/>
                  </a:cubicBezTo>
                  <a:close/>
                </a:path>
              </a:pathLst>
            </a:custGeom>
            <a:solidFill>
              <a:srgbClr val="657E93"/>
            </a:solidFill>
            <a:ln>
              <a:solidFill>
                <a:schemeClr val="accent6">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3534;p78"/>
            <p:cNvSpPr/>
            <p:nvPr/>
          </p:nvSpPr>
          <p:spPr>
            <a:xfrm>
              <a:off x="5441050" y="3636389"/>
              <a:ext cx="10248" cy="32241"/>
            </a:xfrm>
            <a:custGeom>
              <a:avLst/>
              <a:gdLst/>
              <a:ahLst/>
              <a:cxnLst/>
              <a:rect l="l" t="t" r="r" b="b"/>
              <a:pathLst>
                <a:path w="322" h="1013" extrusionOk="0">
                  <a:moveTo>
                    <a:pt x="167" y="0"/>
                  </a:moveTo>
                  <a:cubicBezTo>
                    <a:pt x="72" y="0"/>
                    <a:pt x="0" y="71"/>
                    <a:pt x="0" y="155"/>
                  </a:cubicBezTo>
                  <a:lnTo>
                    <a:pt x="0" y="845"/>
                  </a:lnTo>
                  <a:cubicBezTo>
                    <a:pt x="0" y="929"/>
                    <a:pt x="72" y="1012"/>
                    <a:pt x="167" y="1012"/>
                  </a:cubicBezTo>
                  <a:cubicBezTo>
                    <a:pt x="250" y="1012"/>
                    <a:pt x="322" y="929"/>
                    <a:pt x="322" y="845"/>
                  </a:cubicBezTo>
                  <a:lnTo>
                    <a:pt x="322" y="155"/>
                  </a:lnTo>
                  <a:cubicBezTo>
                    <a:pt x="310" y="71"/>
                    <a:pt x="250" y="0"/>
                    <a:pt x="167" y="0"/>
                  </a:cubicBezTo>
                  <a:close/>
                </a:path>
              </a:pathLst>
            </a:custGeom>
            <a:solidFill>
              <a:srgbClr val="657E93"/>
            </a:solidFill>
            <a:ln>
              <a:solidFill>
                <a:schemeClr val="accent6">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3535;p78"/>
            <p:cNvSpPr/>
            <p:nvPr/>
          </p:nvSpPr>
          <p:spPr>
            <a:xfrm>
              <a:off x="5559257" y="3636389"/>
              <a:ext cx="10662" cy="32241"/>
            </a:xfrm>
            <a:custGeom>
              <a:avLst/>
              <a:gdLst/>
              <a:ahLst/>
              <a:cxnLst/>
              <a:rect l="l" t="t" r="r" b="b"/>
              <a:pathLst>
                <a:path w="335" h="1013" extrusionOk="0">
                  <a:moveTo>
                    <a:pt x="168" y="0"/>
                  </a:moveTo>
                  <a:cubicBezTo>
                    <a:pt x="84" y="0"/>
                    <a:pt x="1" y="71"/>
                    <a:pt x="1" y="155"/>
                  </a:cubicBezTo>
                  <a:lnTo>
                    <a:pt x="1" y="845"/>
                  </a:lnTo>
                  <a:cubicBezTo>
                    <a:pt x="1" y="929"/>
                    <a:pt x="84" y="1012"/>
                    <a:pt x="168" y="1012"/>
                  </a:cubicBezTo>
                  <a:cubicBezTo>
                    <a:pt x="263" y="1012"/>
                    <a:pt x="334" y="929"/>
                    <a:pt x="334" y="845"/>
                  </a:cubicBezTo>
                  <a:lnTo>
                    <a:pt x="334" y="155"/>
                  </a:lnTo>
                  <a:cubicBezTo>
                    <a:pt x="334" y="71"/>
                    <a:pt x="263" y="0"/>
                    <a:pt x="168" y="0"/>
                  </a:cubicBezTo>
                  <a:close/>
                </a:path>
              </a:pathLst>
            </a:custGeom>
            <a:solidFill>
              <a:srgbClr val="657E93"/>
            </a:solidFill>
            <a:ln>
              <a:solidFill>
                <a:schemeClr val="accent6">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TextBox 54">
            <a:extLst>
              <a:ext uri="{FF2B5EF4-FFF2-40B4-BE49-F238E27FC236}">
                <a16:creationId xmlns:a16="http://schemas.microsoft.com/office/drawing/2014/main" id="{821948F6-22E2-44B4-92CC-E5433BB5B488}"/>
              </a:ext>
            </a:extLst>
          </p:cNvPr>
          <p:cNvSpPr txBox="1"/>
          <p:nvPr/>
        </p:nvSpPr>
        <p:spPr>
          <a:xfrm>
            <a:off x="3276900" y="2167336"/>
            <a:ext cx="2409825" cy="307777"/>
          </a:xfrm>
          <a:prstGeom prst="rect">
            <a:avLst/>
          </a:prstGeom>
          <a:noFill/>
        </p:spPr>
        <p:txBody>
          <a:bodyPr wrap="square" rtlCol="0">
            <a:spAutoFit/>
          </a:bodyPr>
          <a:lstStyle/>
          <a:p>
            <a:pPr lvl="0" algn="ctr">
              <a:buClrTx/>
              <a:defRPr/>
            </a:pPr>
            <a:r>
              <a:rPr lang="en-US" b="1" dirty="0">
                <a:solidFill>
                  <a:srgbClr val="0033CC"/>
                </a:solidFill>
                <a:latin typeface="Verdana" panose="020B0604030504040204" pitchFamily="34" charset="0"/>
                <a:ea typeface="Verdana" panose="020B0604030504040204" pitchFamily="34" charset="0"/>
                <a:cs typeface="Poppins SemiBold" panose="00000700000000000000" pitchFamily="2" charset="0"/>
              </a:rPr>
              <a:t>Người trung gian M</a:t>
            </a:r>
            <a:endParaRPr lang="en-US" b="1" kern="1200" dirty="0">
              <a:solidFill>
                <a:srgbClr val="0033CC"/>
              </a:solidFill>
              <a:latin typeface="Verdana" panose="020B0604030504040204" pitchFamily="34" charset="0"/>
              <a:ea typeface="Verdana" panose="020B0604030504040204" pitchFamily="34" charset="0"/>
              <a:cs typeface="Poppins SemiBold" panose="00000700000000000000" pitchFamily="2" charset="0"/>
            </a:endParaRPr>
          </a:p>
        </p:txBody>
      </p:sp>
      <p:pic>
        <p:nvPicPr>
          <p:cNvPr id="65" name="Picture 64">
            <a:extLst>
              <a:ext uri="{FF2B5EF4-FFF2-40B4-BE49-F238E27FC236}">
                <a16:creationId xmlns:a16="http://schemas.microsoft.com/office/drawing/2014/main" id="{BAEE1A9B-68A7-4B57-9740-92795B5F11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4263" y="1643981"/>
            <a:ext cx="346121" cy="457374"/>
          </a:xfrm>
          <a:prstGeom prst="rect">
            <a:avLst/>
          </a:prstGeom>
        </p:spPr>
      </p:pic>
      <p:cxnSp>
        <p:nvCxnSpPr>
          <p:cNvPr id="10" name="Straight Arrow Connector 9"/>
          <p:cNvCxnSpPr/>
          <p:nvPr/>
        </p:nvCxnSpPr>
        <p:spPr>
          <a:xfrm>
            <a:off x="2448277" y="2037060"/>
            <a:ext cx="1005840" cy="0"/>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70" name="Google Shape;1907;p47"/>
          <p:cNvSpPr/>
          <p:nvPr/>
        </p:nvSpPr>
        <p:spPr>
          <a:xfrm>
            <a:off x="6580163" y="786143"/>
            <a:ext cx="2286000" cy="2814307"/>
          </a:xfrm>
          <a:prstGeom prst="rect">
            <a:avLst/>
          </a:pr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6" name="Straight Arrow Connector 65"/>
          <p:cNvCxnSpPr/>
          <p:nvPr/>
        </p:nvCxnSpPr>
        <p:spPr>
          <a:xfrm>
            <a:off x="5610269" y="2817862"/>
            <a:ext cx="1009650" cy="0"/>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a:off x="5612746" y="1711784"/>
            <a:ext cx="1009650" cy="0"/>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pic>
        <p:nvPicPr>
          <p:cNvPr id="71" name="Picture 70">
            <a:extLst>
              <a:ext uri="{FF2B5EF4-FFF2-40B4-BE49-F238E27FC236}">
                <a16:creationId xmlns:a16="http://schemas.microsoft.com/office/drawing/2014/main" id="{BAEE1A9B-68A7-4B57-9740-92795B5F11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0696" y="945700"/>
            <a:ext cx="490001" cy="647502"/>
          </a:xfrm>
          <a:prstGeom prst="rect">
            <a:avLst/>
          </a:prstGeom>
        </p:spPr>
      </p:pic>
      <p:pic>
        <p:nvPicPr>
          <p:cNvPr id="72" name="Picture 71">
            <a:extLst>
              <a:ext uri="{FF2B5EF4-FFF2-40B4-BE49-F238E27FC236}">
                <a16:creationId xmlns:a16="http://schemas.microsoft.com/office/drawing/2014/main" id="{BAEE1A9B-68A7-4B57-9740-92795B5F11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6246" y="2937632"/>
            <a:ext cx="490001" cy="647502"/>
          </a:xfrm>
          <a:prstGeom prst="rect">
            <a:avLst/>
          </a:prstGeom>
        </p:spPr>
      </p:pic>
      <p:sp>
        <p:nvSpPr>
          <p:cNvPr id="11" name="Curved Left Arrow 10"/>
          <p:cNvSpPr/>
          <p:nvPr/>
        </p:nvSpPr>
        <p:spPr>
          <a:xfrm>
            <a:off x="5373180" y="1529878"/>
            <a:ext cx="223335" cy="708219"/>
          </a:xfrm>
          <a:prstGeom prst="curvedLef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3" name="Google Shape;1471;p42"/>
          <p:cNvSpPr txBox="1">
            <a:spLocks noGrp="1"/>
          </p:cNvSpPr>
          <p:nvPr>
            <p:ph type="title" idx="2"/>
          </p:nvPr>
        </p:nvSpPr>
        <p:spPr>
          <a:xfrm>
            <a:off x="626790" y="778017"/>
            <a:ext cx="1478400" cy="415786"/>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1400" b="1" dirty="0">
                <a:solidFill>
                  <a:srgbClr val="0033CC"/>
                </a:solidFill>
                <a:latin typeface="Verdana" panose="020B0604030504040204" pitchFamily="34" charset="0"/>
                <a:ea typeface="Verdana" panose="020B0604030504040204" pitchFamily="34" charset="0"/>
              </a:rPr>
              <a:t>Tổ chức A</a:t>
            </a:r>
            <a:endParaRPr sz="1400" b="1" dirty="0">
              <a:solidFill>
                <a:srgbClr val="0033CC"/>
              </a:solidFill>
              <a:latin typeface="Verdana" panose="020B0604030504040204" pitchFamily="34" charset="0"/>
              <a:ea typeface="Verdana" panose="020B0604030504040204" pitchFamily="34" charset="0"/>
            </a:endParaRPr>
          </a:p>
        </p:txBody>
      </p:sp>
      <p:sp>
        <p:nvSpPr>
          <p:cNvPr id="74" name="Google Shape;1471;p42"/>
          <p:cNvSpPr txBox="1">
            <a:spLocks/>
          </p:cNvSpPr>
          <p:nvPr/>
        </p:nvSpPr>
        <p:spPr>
          <a:xfrm>
            <a:off x="7012939" y="721844"/>
            <a:ext cx="1478400" cy="415786"/>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2"/>
              </a:buClr>
              <a:buSzPts val="1800"/>
              <a:buFont typeface="Viga"/>
              <a:buNone/>
              <a:defRPr sz="1800" b="0" i="0" u="none" strike="noStrike" cap="none">
                <a:solidFill>
                  <a:schemeClr val="lt2"/>
                </a:solidFill>
                <a:latin typeface="Viga"/>
                <a:ea typeface="Viga"/>
                <a:cs typeface="Viga"/>
                <a:sym typeface="Viga"/>
              </a:defRPr>
            </a:lvl1pPr>
            <a:lvl2pPr marR="0" lvl="1"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2pPr>
            <a:lvl3pPr marR="0" lvl="2"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3pPr>
            <a:lvl4pPr marR="0" lvl="3"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4pPr>
            <a:lvl5pPr marR="0" lvl="4"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5pPr>
            <a:lvl6pPr marR="0" lvl="5"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6pPr>
            <a:lvl7pPr marR="0" lvl="6"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7pPr>
            <a:lvl8pPr marR="0" lvl="7"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8pPr>
            <a:lvl9pPr marR="0" lvl="8"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9pPr>
          </a:lstStyle>
          <a:p>
            <a:pPr algn="ctr"/>
            <a:r>
              <a:rPr lang="en-US" sz="1400" b="1" dirty="0">
                <a:solidFill>
                  <a:srgbClr val="0033CC"/>
                </a:solidFill>
                <a:latin typeface="Verdana" panose="020B0604030504040204" pitchFamily="34" charset="0"/>
                <a:ea typeface="Verdana" panose="020B0604030504040204" pitchFamily="34" charset="0"/>
              </a:rPr>
              <a:t>Tổ chức X</a:t>
            </a:r>
          </a:p>
        </p:txBody>
      </p:sp>
      <p:sp>
        <p:nvSpPr>
          <p:cNvPr id="12" name="Rectangle 11"/>
          <p:cNvSpPr/>
          <p:nvPr/>
        </p:nvSpPr>
        <p:spPr>
          <a:xfrm>
            <a:off x="343819" y="2513275"/>
            <a:ext cx="2112264" cy="995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1200" dirty="0">
                <a:solidFill>
                  <a:srgbClr val="0070C0"/>
                </a:solidFill>
                <a:latin typeface="Verdana" panose="020B0604030504040204" pitchFamily="34" charset="0"/>
                <a:ea typeface="Verdana" panose="020B0604030504040204" pitchFamily="34" charset="0"/>
              </a:rPr>
              <a:t>Tổ chức </a:t>
            </a:r>
            <a:r>
              <a:rPr lang="vi-VN" sz="1200" b="1" dirty="0">
                <a:solidFill>
                  <a:srgbClr val="0070C0"/>
                </a:solidFill>
                <a:latin typeface="Verdana" panose="020B0604030504040204" pitchFamily="34" charset="0"/>
                <a:ea typeface="Verdana" panose="020B0604030504040204" pitchFamily="34" charset="0"/>
              </a:rPr>
              <a:t>A</a:t>
            </a:r>
            <a:r>
              <a:rPr lang="vi-VN" sz="1200" dirty="0">
                <a:solidFill>
                  <a:srgbClr val="0070C0"/>
                </a:solidFill>
                <a:latin typeface="Verdana" panose="020B0604030504040204" pitchFamily="34" charset="0"/>
                <a:ea typeface="Verdana" panose="020B0604030504040204" pitchFamily="34" charset="0"/>
              </a:rPr>
              <a:t> đóng gói tất cả các thông tin bên trong mã bảo vệ và ký số với khóa bí mật của tổ chức </a:t>
            </a:r>
            <a:r>
              <a:rPr lang="vi-VN" sz="1200" b="1" dirty="0">
                <a:solidFill>
                  <a:srgbClr val="0070C0"/>
                </a:solidFill>
                <a:latin typeface="Verdana" panose="020B0604030504040204" pitchFamily="34" charset="0"/>
                <a:ea typeface="Verdana" panose="020B0604030504040204" pitchFamily="34" charset="0"/>
              </a:rPr>
              <a:t>A</a:t>
            </a:r>
            <a:endParaRPr lang="vi-VN" sz="1300" b="1" dirty="0">
              <a:solidFill>
                <a:srgbClr val="0070C0"/>
              </a:solidFill>
              <a:latin typeface="Verdana" panose="020B0604030504040204" pitchFamily="34" charset="0"/>
              <a:ea typeface="Verdana" panose="020B0604030504040204" pitchFamily="34" charset="0"/>
            </a:endParaRPr>
          </a:p>
        </p:txBody>
      </p:sp>
      <p:sp>
        <p:nvSpPr>
          <p:cNvPr id="76" name="Rectangle 75"/>
          <p:cNvSpPr/>
          <p:nvPr/>
        </p:nvSpPr>
        <p:spPr>
          <a:xfrm>
            <a:off x="6673577" y="2493445"/>
            <a:ext cx="2112264" cy="10613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1200" dirty="0">
                <a:solidFill>
                  <a:srgbClr val="002060"/>
                </a:solidFill>
                <a:latin typeface="Verdana" panose="020B0604030504040204" pitchFamily="34" charset="0"/>
                <a:ea typeface="Verdana" panose="020B0604030504040204" pitchFamily="34" charset="0"/>
              </a:rPr>
              <a:t>Tổ chức </a:t>
            </a:r>
            <a:r>
              <a:rPr lang="en-US" sz="1200" b="1" dirty="0">
                <a:solidFill>
                  <a:srgbClr val="002060"/>
                </a:solidFill>
                <a:latin typeface="Verdana" panose="020B0604030504040204" pitchFamily="34" charset="0"/>
                <a:ea typeface="Verdana" panose="020B0604030504040204" pitchFamily="34" charset="0"/>
              </a:rPr>
              <a:t>X</a:t>
            </a:r>
            <a:r>
              <a:rPr lang="vi-VN" sz="1200" dirty="0">
                <a:solidFill>
                  <a:srgbClr val="002060"/>
                </a:solidFill>
                <a:latin typeface="Verdana" panose="020B0604030504040204" pitchFamily="34" charset="0"/>
                <a:ea typeface="Verdana" panose="020B0604030504040204" pitchFamily="34" charset="0"/>
              </a:rPr>
              <a:t> có thể xác thực thông tin ngay lập tức khi nhận từ </a:t>
            </a:r>
            <a:r>
              <a:rPr lang="vi-VN" sz="1200" b="1" dirty="0">
                <a:solidFill>
                  <a:srgbClr val="CC6600"/>
                </a:solidFill>
                <a:latin typeface="Verdana" panose="020B0604030504040204" pitchFamily="34" charset="0"/>
                <a:ea typeface="Verdana" panose="020B0604030504040204" pitchFamily="34" charset="0"/>
              </a:rPr>
              <a:t>P</a:t>
            </a:r>
            <a:r>
              <a:rPr lang="vi-VN" sz="1200" dirty="0">
                <a:solidFill>
                  <a:srgbClr val="002060"/>
                </a:solidFill>
                <a:latin typeface="Verdana" panose="020B0604030504040204" pitchFamily="34" charset="0"/>
                <a:ea typeface="Verdana" panose="020B0604030504040204" pitchFamily="34" charset="0"/>
              </a:rPr>
              <a:t> hoặc </a:t>
            </a:r>
            <a:r>
              <a:rPr lang="vi-VN" sz="1200" b="1" dirty="0">
                <a:solidFill>
                  <a:srgbClr val="00B050"/>
                </a:solidFill>
                <a:latin typeface="Verdana" panose="020B0604030504040204" pitchFamily="34" charset="0"/>
                <a:ea typeface="Verdana" panose="020B0604030504040204" pitchFamily="34" charset="0"/>
              </a:rPr>
              <a:t>M</a:t>
            </a:r>
            <a:r>
              <a:rPr lang="en-US" sz="1200" dirty="0">
                <a:solidFill>
                  <a:srgbClr val="002060"/>
                </a:solidFill>
                <a:latin typeface="Verdana" panose="020B0604030504040204" pitchFamily="34" charset="0"/>
                <a:ea typeface="Verdana" panose="020B0604030504040204" pitchFamily="34" charset="0"/>
              </a:rPr>
              <a:t> </a:t>
            </a:r>
            <a:r>
              <a:rPr lang="vi-VN" sz="1200" dirty="0">
                <a:solidFill>
                  <a:srgbClr val="002060"/>
                </a:solidFill>
                <a:latin typeface="Verdana" panose="020B0604030504040204" pitchFamily="34" charset="0"/>
                <a:ea typeface="Verdana" panose="020B0604030504040204" pitchFamily="34" charset="0"/>
              </a:rPr>
              <a:t>và đảm bảo được dữ liệu không bị thay đổi</a:t>
            </a:r>
            <a:r>
              <a:rPr lang="en-US" sz="1200" dirty="0">
                <a:solidFill>
                  <a:srgbClr val="002060"/>
                </a:solidFill>
                <a:latin typeface="Verdana" panose="020B0604030504040204" pitchFamily="34" charset="0"/>
                <a:ea typeface="Verdana" panose="020B0604030504040204" pitchFamily="34" charset="0"/>
              </a:rPr>
              <a:t>.</a:t>
            </a:r>
            <a:endParaRPr lang="en-ID" sz="1200" dirty="0">
              <a:solidFill>
                <a:srgbClr val="002060"/>
              </a:solidFill>
              <a:latin typeface="Verdana" panose="020B0604030504040204" pitchFamily="34" charset="0"/>
              <a:ea typeface="Verdana" panose="020B0604030504040204" pitchFamily="34" charset="0"/>
              <a:cs typeface="Poppins" panose="00000500000000000000" pitchFamily="2" charset="0"/>
            </a:endParaRPr>
          </a:p>
        </p:txBody>
      </p:sp>
      <p:sp>
        <p:nvSpPr>
          <p:cNvPr id="77" name="Google Shape;877;p37"/>
          <p:cNvSpPr txBox="1">
            <a:spLocks noGrp="1"/>
          </p:cNvSpPr>
          <p:nvPr>
            <p:ph type="body" idx="4294967295"/>
          </p:nvPr>
        </p:nvSpPr>
        <p:spPr>
          <a:xfrm>
            <a:off x="280804" y="3790032"/>
            <a:ext cx="8423964" cy="608708"/>
          </a:xfrm>
          <a:prstGeom prst="rect">
            <a:avLst/>
          </a:prstGeom>
        </p:spPr>
        <p:txBody>
          <a:bodyPr spcFirstLastPara="1" wrap="square" lIns="91425" tIns="91425" rIns="91425" bIns="91425" anchor="t" anchorCtr="0">
            <a:noAutofit/>
          </a:bodyPr>
          <a:lstStyle/>
          <a:p>
            <a:pPr marL="114300" lvl="0" indent="0" algn="ctr">
              <a:spcAft>
                <a:spcPts val="1600"/>
              </a:spcAft>
              <a:buNone/>
            </a:pPr>
            <a:r>
              <a:rPr lang="vi-VN" sz="1400" dirty="0">
                <a:solidFill>
                  <a:schemeClr val="accent2">
                    <a:lumMod val="25000"/>
                  </a:schemeClr>
                </a:solidFill>
                <a:latin typeface="Verdana" panose="020B0604030504040204" pitchFamily="34" charset="0"/>
                <a:ea typeface="Verdana" panose="020B0604030504040204" pitchFamily="34" charset="0"/>
              </a:rPr>
              <a:t>Các tổ chức chỉ cần chia s</a:t>
            </a:r>
            <a:r>
              <a:rPr lang="en-US" sz="1400" dirty="0">
                <a:solidFill>
                  <a:schemeClr val="accent2">
                    <a:lumMod val="25000"/>
                  </a:schemeClr>
                </a:solidFill>
                <a:latin typeface="Verdana" panose="020B0604030504040204" pitchFamily="34" charset="0"/>
                <a:ea typeface="Verdana" panose="020B0604030504040204" pitchFamily="34" charset="0"/>
              </a:rPr>
              <a:t>ẻ</a:t>
            </a:r>
            <a:r>
              <a:rPr lang="vi-VN" sz="1400" dirty="0">
                <a:solidFill>
                  <a:schemeClr val="accent2">
                    <a:lumMod val="25000"/>
                  </a:schemeClr>
                </a:solidFill>
                <a:latin typeface="Verdana" panose="020B0604030504040204" pitchFamily="34" charset="0"/>
                <a:ea typeface="Verdana" panose="020B0604030504040204" pitchFamily="34" charset="0"/>
              </a:rPr>
              <a:t> khóa công khai để cho phép các bên thứ ba có thể xác thực được các mã QRYPTO </a:t>
            </a:r>
            <a:r>
              <a:rPr lang="en-US" sz="1400" dirty="0">
                <a:solidFill>
                  <a:schemeClr val="accent2">
                    <a:lumMod val="25000"/>
                  </a:schemeClr>
                </a:solidFill>
                <a:latin typeface="Verdana" panose="020B0604030504040204" pitchFamily="34" charset="0"/>
                <a:ea typeface="Verdana" panose="020B0604030504040204" pitchFamily="34" charset="0"/>
              </a:rPr>
              <a:t>được</a:t>
            </a:r>
            <a:r>
              <a:rPr lang="vi-VN" sz="1400" dirty="0">
                <a:solidFill>
                  <a:schemeClr val="accent2">
                    <a:lumMod val="25000"/>
                  </a:schemeClr>
                </a:solidFill>
                <a:latin typeface="Verdana" panose="020B0604030504040204" pitchFamily="34" charset="0"/>
                <a:ea typeface="Verdana" panose="020B0604030504040204" pitchFamily="34" charset="0"/>
              </a:rPr>
              <a:t> ký bởi khóa bí mật</a:t>
            </a:r>
            <a:endParaRPr sz="1400" dirty="0">
              <a:solidFill>
                <a:schemeClr val="accent2">
                  <a:lumMod val="25000"/>
                </a:schemeClr>
              </a:solidFill>
              <a:latin typeface="Verdana" panose="020B0604030504040204" pitchFamily="34" charset="0"/>
              <a:ea typeface="Verdana" panose="020B0604030504040204" pitchFamily="34" charset="0"/>
            </a:endParaRPr>
          </a:p>
        </p:txBody>
      </p:sp>
      <p:sp>
        <p:nvSpPr>
          <p:cNvPr id="83" name="Google Shape;629;p36"/>
          <p:cNvSpPr txBox="1">
            <a:spLocks noGrp="1"/>
          </p:cNvSpPr>
          <p:nvPr>
            <p:ph type="body" idx="4294967295"/>
          </p:nvPr>
        </p:nvSpPr>
        <p:spPr>
          <a:xfrm>
            <a:off x="560450" y="4545225"/>
            <a:ext cx="2749579" cy="368364"/>
          </a:xfrm>
          <a:prstGeom prst="rect">
            <a:avLst/>
          </a:prstGeom>
          <a:solidFill>
            <a:schemeClr val="accent5">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0" lvl="0" indent="0" algn="ctr">
              <a:buClrTx/>
              <a:buSzTx/>
              <a:buNone/>
              <a:defRPr/>
            </a:pPr>
            <a:r>
              <a:rPr lang="vi-VN" sz="1200" kern="1200" dirty="0">
                <a:solidFill>
                  <a:schemeClr val="accent2">
                    <a:lumMod val="10000"/>
                  </a:schemeClr>
                </a:solidFill>
                <a:latin typeface="Verdana" panose="020B0604030504040204" pitchFamily="34" charset="0"/>
                <a:ea typeface="Verdana" panose="020B0604030504040204" pitchFamily="34" charset="0"/>
              </a:rPr>
              <a:t>Dựa trên hạ tầng khóa công khai</a:t>
            </a:r>
            <a:endParaRPr lang="en-US" sz="1200" kern="1200" dirty="0">
              <a:solidFill>
                <a:schemeClr val="accent2">
                  <a:lumMod val="10000"/>
                </a:schemeClr>
              </a:solidFill>
              <a:latin typeface="Verdana" panose="020B0604030504040204" pitchFamily="34" charset="0"/>
              <a:ea typeface="Verdana" panose="020B0604030504040204" pitchFamily="34" charset="0"/>
            </a:endParaRPr>
          </a:p>
        </p:txBody>
      </p:sp>
      <p:sp>
        <p:nvSpPr>
          <p:cNvPr id="88" name="Google Shape;629;p36"/>
          <p:cNvSpPr txBox="1">
            <a:spLocks noGrp="1"/>
          </p:cNvSpPr>
          <p:nvPr>
            <p:ph type="body" idx="4294967295"/>
          </p:nvPr>
        </p:nvSpPr>
        <p:spPr>
          <a:xfrm>
            <a:off x="3963019" y="4567982"/>
            <a:ext cx="4991420" cy="362504"/>
          </a:xfrm>
          <a:prstGeom prst="rect">
            <a:avLst/>
          </a:prstGeom>
          <a:solidFill>
            <a:schemeClr val="accent5">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t" anchorCtr="0">
            <a:noAutofit/>
          </a:bodyPr>
          <a:lstStyle/>
          <a:p>
            <a:pPr marL="0" lvl="0" indent="0" algn="ctr">
              <a:spcAft>
                <a:spcPts val="1600"/>
              </a:spcAft>
              <a:buNone/>
            </a:pPr>
            <a:r>
              <a:rPr lang="vi-VN" sz="1200" dirty="0">
                <a:solidFill>
                  <a:schemeClr val="accent2">
                    <a:lumMod val="10000"/>
                  </a:schemeClr>
                </a:solidFill>
                <a:latin typeface="Verdana" panose="020B0604030504040204" pitchFamily="34" charset="0"/>
                <a:ea typeface="Verdana" panose="020B0604030504040204" pitchFamily="34" charset="0"/>
              </a:rPr>
              <a:t>Dễ dàng mở rộng bằng việc đơn giản chia s</a:t>
            </a:r>
            <a:r>
              <a:rPr lang="en-US" sz="1200" dirty="0">
                <a:solidFill>
                  <a:schemeClr val="accent2">
                    <a:lumMod val="10000"/>
                  </a:schemeClr>
                </a:solidFill>
                <a:latin typeface="Verdana" panose="020B0604030504040204" pitchFamily="34" charset="0"/>
                <a:ea typeface="Verdana" panose="020B0604030504040204" pitchFamily="34" charset="0"/>
              </a:rPr>
              <a:t>ẻ</a:t>
            </a:r>
            <a:r>
              <a:rPr lang="vi-VN" sz="1200" dirty="0">
                <a:solidFill>
                  <a:schemeClr val="accent2">
                    <a:lumMod val="10000"/>
                  </a:schemeClr>
                </a:solidFill>
                <a:latin typeface="Verdana" panose="020B0604030504040204" pitchFamily="34" charset="0"/>
                <a:ea typeface="Verdana" panose="020B0604030504040204" pitchFamily="34" charset="0"/>
              </a:rPr>
              <a:t> khóa công khai</a:t>
            </a:r>
            <a:endParaRPr sz="1200" dirty="0">
              <a:solidFill>
                <a:schemeClr val="accent2">
                  <a:lumMod val="10000"/>
                </a:schemeClr>
              </a:solidFill>
              <a:latin typeface="Verdana" panose="020B0604030504040204" pitchFamily="34" charset="0"/>
              <a:ea typeface="Verdana" panose="020B0604030504040204" pitchFamily="34" charset="0"/>
            </a:endParaRPr>
          </a:p>
        </p:txBody>
      </p:sp>
      <p:grpSp>
        <p:nvGrpSpPr>
          <p:cNvPr id="4" name="Group 3"/>
          <p:cNvGrpSpPr/>
          <p:nvPr/>
        </p:nvGrpSpPr>
        <p:grpSpPr>
          <a:xfrm>
            <a:off x="866413" y="1284487"/>
            <a:ext cx="1262468" cy="986985"/>
            <a:chOff x="866413" y="1137571"/>
            <a:chExt cx="1262468" cy="986985"/>
          </a:xfrm>
        </p:grpSpPr>
        <p:grpSp>
          <p:nvGrpSpPr>
            <p:cNvPr id="23" name="Google Shape;8554;p100"/>
            <p:cNvGrpSpPr/>
            <p:nvPr/>
          </p:nvGrpSpPr>
          <p:grpSpPr>
            <a:xfrm>
              <a:off x="866413" y="1137571"/>
              <a:ext cx="981492" cy="982143"/>
              <a:chOff x="-10391650" y="3180600"/>
              <a:chExt cx="352875" cy="353075"/>
            </a:xfrm>
            <a:solidFill>
              <a:schemeClr val="accent2">
                <a:lumMod val="25000"/>
              </a:schemeClr>
            </a:solidFill>
          </p:grpSpPr>
          <p:sp>
            <p:nvSpPr>
              <p:cNvPr id="24" name="Google Shape;8555;p100"/>
              <p:cNvSpPr/>
              <p:nvPr/>
            </p:nvSpPr>
            <p:spPr>
              <a:xfrm>
                <a:off x="-10390875" y="3263500"/>
                <a:ext cx="352100" cy="42550"/>
              </a:xfrm>
              <a:custGeom>
                <a:avLst/>
                <a:gdLst/>
                <a:ahLst/>
                <a:cxnLst/>
                <a:rect l="l" t="t" r="r" b="b"/>
                <a:pathLst>
                  <a:path w="14084" h="1702" extrusionOk="0">
                    <a:moveTo>
                      <a:pt x="820" y="1"/>
                    </a:moveTo>
                    <a:cubicBezTo>
                      <a:pt x="347" y="1"/>
                      <a:pt x="1" y="379"/>
                      <a:pt x="1" y="851"/>
                    </a:cubicBezTo>
                    <a:lnTo>
                      <a:pt x="1" y="1261"/>
                    </a:lnTo>
                    <a:cubicBezTo>
                      <a:pt x="1" y="1513"/>
                      <a:pt x="190" y="1702"/>
                      <a:pt x="410" y="1702"/>
                    </a:cubicBezTo>
                    <a:lnTo>
                      <a:pt x="13674" y="1702"/>
                    </a:lnTo>
                    <a:cubicBezTo>
                      <a:pt x="13894" y="1702"/>
                      <a:pt x="14083" y="1513"/>
                      <a:pt x="14083" y="1261"/>
                    </a:cubicBezTo>
                    <a:lnTo>
                      <a:pt x="14083" y="851"/>
                    </a:lnTo>
                    <a:cubicBezTo>
                      <a:pt x="14083" y="410"/>
                      <a:pt x="13705" y="1"/>
                      <a:pt x="1326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8556;p100"/>
              <p:cNvSpPr/>
              <p:nvPr/>
            </p:nvSpPr>
            <p:spPr>
              <a:xfrm>
                <a:off x="-10391650" y="3451750"/>
                <a:ext cx="352875" cy="81925"/>
              </a:xfrm>
              <a:custGeom>
                <a:avLst/>
                <a:gdLst/>
                <a:ahLst/>
                <a:cxnLst/>
                <a:rect l="l" t="t" r="r" b="b"/>
                <a:pathLst>
                  <a:path w="14115" h="3277" extrusionOk="0">
                    <a:moveTo>
                      <a:pt x="2079" y="0"/>
                    </a:moveTo>
                    <a:cubicBezTo>
                      <a:pt x="1418" y="0"/>
                      <a:pt x="819" y="536"/>
                      <a:pt x="819" y="1229"/>
                    </a:cubicBezTo>
                    <a:lnTo>
                      <a:pt x="819" y="1607"/>
                    </a:lnTo>
                    <a:cubicBezTo>
                      <a:pt x="347" y="1607"/>
                      <a:pt x="0" y="1954"/>
                      <a:pt x="0" y="2458"/>
                    </a:cubicBezTo>
                    <a:lnTo>
                      <a:pt x="0" y="2867"/>
                    </a:lnTo>
                    <a:cubicBezTo>
                      <a:pt x="0" y="3119"/>
                      <a:pt x="189" y="3277"/>
                      <a:pt x="378" y="3277"/>
                    </a:cubicBezTo>
                    <a:lnTo>
                      <a:pt x="13642" y="3277"/>
                    </a:lnTo>
                    <a:cubicBezTo>
                      <a:pt x="13894" y="3277"/>
                      <a:pt x="14083" y="3088"/>
                      <a:pt x="14083" y="2867"/>
                    </a:cubicBezTo>
                    <a:lnTo>
                      <a:pt x="14083" y="2458"/>
                    </a:lnTo>
                    <a:cubicBezTo>
                      <a:pt x="14114" y="1954"/>
                      <a:pt x="13736" y="1607"/>
                      <a:pt x="13295" y="1607"/>
                    </a:cubicBezTo>
                    <a:lnTo>
                      <a:pt x="13295" y="1229"/>
                    </a:lnTo>
                    <a:cubicBezTo>
                      <a:pt x="13295" y="567"/>
                      <a:pt x="12760" y="0"/>
                      <a:pt x="1203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8557;p100"/>
              <p:cNvSpPr/>
              <p:nvPr/>
            </p:nvSpPr>
            <p:spPr>
              <a:xfrm>
                <a:off x="-10327075" y="3180600"/>
                <a:ext cx="223700" cy="62450"/>
              </a:xfrm>
              <a:custGeom>
                <a:avLst/>
                <a:gdLst/>
                <a:ahLst/>
                <a:cxnLst/>
                <a:rect l="l" t="t" r="r" b="b"/>
                <a:pathLst>
                  <a:path w="8948" h="2498" extrusionOk="0">
                    <a:moveTo>
                      <a:pt x="4490" y="1"/>
                    </a:moveTo>
                    <a:cubicBezTo>
                      <a:pt x="4419" y="1"/>
                      <a:pt x="4348" y="24"/>
                      <a:pt x="4285" y="72"/>
                    </a:cubicBezTo>
                    <a:lnTo>
                      <a:pt x="0" y="2498"/>
                    </a:lnTo>
                    <a:lnTo>
                      <a:pt x="8948" y="2498"/>
                    </a:lnTo>
                    <a:lnTo>
                      <a:pt x="4695" y="72"/>
                    </a:lnTo>
                    <a:cubicBezTo>
                      <a:pt x="4632" y="24"/>
                      <a:pt x="4561" y="1"/>
                      <a:pt x="449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8558;p100"/>
              <p:cNvSpPr/>
              <p:nvPr/>
            </p:nvSpPr>
            <p:spPr>
              <a:xfrm>
                <a:off x="-10245950" y="3325725"/>
                <a:ext cx="61450" cy="104775"/>
              </a:xfrm>
              <a:custGeom>
                <a:avLst/>
                <a:gdLst/>
                <a:ahLst/>
                <a:cxnLst/>
                <a:rect l="l" t="t" r="r" b="b"/>
                <a:pathLst>
                  <a:path w="2458" h="4191" extrusionOk="0">
                    <a:moveTo>
                      <a:pt x="0" y="1"/>
                    </a:moveTo>
                    <a:lnTo>
                      <a:pt x="0" y="4191"/>
                    </a:lnTo>
                    <a:lnTo>
                      <a:pt x="2458" y="4191"/>
                    </a:lnTo>
                    <a:lnTo>
                      <a:pt x="2458"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8559;p100"/>
              <p:cNvSpPr/>
              <p:nvPr/>
            </p:nvSpPr>
            <p:spPr>
              <a:xfrm>
                <a:off x="-10142775" y="3325725"/>
                <a:ext cx="63025" cy="104775"/>
              </a:xfrm>
              <a:custGeom>
                <a:avLst/>
                <a:gdLst/>
                <a:ahLst/>
                <a:cxnLst/>
                <a:rect l="l" t="t" r="r" b="b"/>
                <a:pathLst>
                  <a:path w="2521" h="4191" extrusionOk="0">
                    <a:moveTo>
                      <a:pt x="1" y="1"/>
                    </a:moveTo>
                    <a:lnTo>
                      <a:pt x="1" y="4191"/>
                    </a:lnTo>
                    <a:lnTo>
                      <a:pt x="2521" y="4191"/>
                    </a:lnTo>
                    <a:lnTo>
                      <a:pt x="252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8560;p100"/>
              <p:cNvSpPr/>
              <p:nvPr/>
            </p:nvSpPr>
            <p:spPr>
              <a:xfrm>
                <a:off x="-10350700" y="3325725"/>
                <a:ext cx="62250" cy="104775"/>
              </a:xfrm>
              <a:custGeom>
                <a:avLst/>
                <a:gdLst/>
                <a:ahLst/>
                <a:cxnLst/>
                <a:rect l="l" t="t" r="r" b="b"/>
                <a:pathLst>
                  <a:path w="2490" h="4191" extrusionOk="0">
                    <a:moveTo>
                      <a:pt x="0" y="1"/>
                    </a:moveTo>
                    <a:lnTo>
                      <a:pt x="0" y="4191"/>
                    </a:lnTo>
                    <a:lnTo>
                      <a:pt x="2489" y="4191"/>
                    </a:lnTo>
                    <a:lnTo>
                      <a:pt x="2489"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 name="Group 2"/>
            <p:cNvGrpSpPr/>
            <p:nvPr/>
          </p:nvGrpSpPr>
          <p:grpSpPr>
            <a:xfrm>
              <a:off x="1464821" y="1497018"/>
              <a:ext cx="664060" cy="589727"/>
              <a:chOff x="1464821" y="1497018"/>
              <a:chExt cx="664060" cy="589727"/>
            </a:xfrm>
          </p:grpSpPr>
          <p:sp>
            <p:nvSpPr>
              <p:cNvPr id="75" name="Google Shape;7619;p99"/>
              <p:cNvSpPr/>
              <p:nvPr/>
            </p:nvSpPr>
            <p:spPr>
              <a:xfrm rot="21095827">
                <a:off x="1525291" y="1497018"/>
                <a:ext cx="603590" cy="589727"/>
              </a:xfrm>
              <a:custGeom>
                <a:avLst/>
                <a:gdLst/>
                <a:ahLst/>
                <a:cxnLst/>
                <a:rect l="l" t="t" r="r" b="b"/>
                <a:pathLst>
                  <a:path w="11973" h="11698" extrusionOk="0">
                    <a:moveTo>
                      <a:pt x="8928" y="1750"/>
                    </a:moveTo>
                    <a:cubicBezTo>
                      <a:pt x="9192" y="1750"/>
                      <a:pt x="9452" y="1852"/>
                      <a:pt x="9641" y="2057"/>
                    </a:cubicBezTo>
                    <a:cubicBezTo>
                      <a:pt x="10050" y="2435"/>
                      <a:pt x="10050" y="3096"/>
                      <a:pt x="9641" y="3506"/>
                    </a:cubicBezTo>
                    <a:cubicBezTo>
                      <a:pt x="9452" y="3695"/>
                      <a:pt x="9192" y="3790"/>
                      <a:pt x="8928" y="3790"/>
                    </a:cubicBezTo>
                    <a:cubicBezTo>
                      <a:pt x="8664" y="3790"/>
                      <a:pt x="8396" y="3695"/>
                      <a:pt x="8192" y="3506"/>
                    </a:cubicBezTo>
                    <a:cubicBezTo>
                      <a:pt x="7814" y="3096"/>
                      <a:pt x="7814" y="2435"/>
                      <a:pt x="8192" y="2057"/>
                    </a:cubicBezTo>
                    <a:cubicBezTo>
                      <a:pt x="8396" y="1852"/>
                      <a:pt x="8664" y="1750"/>
                      <a:pt x="8928" y="1750"/>
                    </a:cubicBezTo>
                    <a:close/>
                    <a:moveTo>
                      <a:pt x="7901" y="1"/>
                    </a:moveTo>
                    <a:cubicBezTo>
                      <a:pt x="6958" y="1"/>
                      <a:pt x="6010" y="363"/>
                      <a:pt x="5293" y="1080"/>
                    </a:cubicBezTo>
                    <a:cubicBezTo>
                      <a:pt x="4285" y="2088"/>
                      <a:pt x="3939" y="3569"/>
                      <a:pt x="4380" y="4924"/>
                    </a:cubicBezTo>
                    <a:lnTo>
                      <a:pt x="126" y="9177"/>
                    </a:lnTo>
                    <a:cubicBezTo>
                      <a:pt x="32" y="9240"/>
                      <a:pt x="0" y="9334"/>
                      <a:pt x="0" y="9397"/>
                    </a:cubicBezTo>
                    <a:lnTo>
                      <a:pt x="0" y="11319"/>
                    </a:lnTo>
                    <a:cubicBezTo>
                      <a:pt x="0" y="11540"/>
                      <a:pt x="158" y="11697"/>
                      <a:pt x="347" y="11697"/>
                    </a:cubicBezTo>
                    <a:lnTo>
                      <a:pt x="2300" y="11697"/>
                    </a:lnTo>
                    <a:cubicBezTo>
                      <a:pt x="2363" y="11697"/>
                      <a:pt x="2489" y="11634"/>
                      <a:pt x="2521" y="11571"/>
                    </a:cubicBezTo>
                    <a:lnTo>
                      <a:pt x="2993" y="11099"/>
                    </a:lnTo>
                    <a:cubicBezTo>
                      <a:pt x="3088" y="11004"/>
                      <a:pt x="3119" y="10910"/>
                      <a:pt x="3088" y="10815"/>
                    </a:cubicBezTo>
                    <a:lnTo>
                      <a:pt x="2993" y="10311"/>
                    </a:lnTo>
                    <a:lnTo>
                      <a:pt x="3718" y="10217"/>
                    </a:lnTo>
                    <a:cubicBezTo>
                      <a:pt x="3876" y="10217"/>
                      <a:pt x="3970" y="10091"/>
                      <a:pt x="4033" y="9902"/>
                    </a:cubicBezTo>
                    <a:lnTo>
                      <a:pt x="4096" y="9208"/>
                    </a:lnTo>
                    <a:lnTo>
                      <a:pt x="4600" y="9271"/>
                    </a:lnTo>
                    <a:cubicBezTo>
                      <a:pt x="4695" y="9271"/>
                      <a:pt x="4821" y="9271"/>
                      <a:pt x="4884" y="9208"/>
                    </a:cubicBezTo>
                    <a:cubicBezTo>
                      <a:pt x="4978" y="9114"/>
                      <a:pt x="5010" y="9051"/>
                      <a:pt x="5010" y="8956"/>
                    </a:cubicBezTo>
                    <a:lnTo>
                      <a:pt x="5010" y="8326"/>
                    </a:lnTo>
                    <a:lnTo>
                      <a:pt x="5640" y="8326"/>
                    </a:lnTo>
                    <a:cubicBezTo>
                      <a:pt x="5703" y="8326"/>
                      <a:pt x="5829" y="8295"/>
                      <a:pt x="5860" y="8232"/>
                    </a:cubicBezTo>
                    <a:lnTo>
                      <a:pt x="6742" y="7350"/>
                    </a:lnTo>
                    <a:cubicBezTo>
                      <a:pt x="7131" y="7479"/>
                      <a:pt x="7533" y="7543"/>
                      <a:pt x="7931" y="7543"/>
                    </a:cubicBezTo>
                    <a:cubicBezTo>
                      <a:pt x="8891" y="7543"/>
                      <a:pt x="9833" y="7171"/>
                      <a:pt x="10523" y="6436"/>
                    </a:cubicBezTo>
                    <a:cubicBezTo>
                      <a:pt x="11972" y="4987"/>
                      <a:pt x="11972" y="2592"/>
                      <a:pt x="10523" y="1143"/>
                    </a:cubicBezTo>
                    <a:cubicBezTo>
                      <a:pt x="9823" y="379"/>
                      <a:pt x="8865" y="1"/>
                      <a:pt x="7901" y="1"/>
                    </a:cubicBezTo>
                    <a:close/>
                  </a:path>
                </a:pathLst>
              </a:custGeom>
              <a:solidFill>
                <a:schemeClr val="bg1"/>
              </a:solidFill>
              <a:ln>
                <a:solidFill>
                  <a:schemeClr val="accent2">
                    <a:lumMod val="25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Rounded Rectangle 1"/>
              <p:cNvSpPr/>
              <p:nvPr/>
            </p:nvSpPr>
            <p:spPr>
              <a:xfrm rot="1775327">
                <a:off x="1464821" y="1743049"/>
                <a:ext cx="608178" cy="197697"/>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 dirty="0">
                    <a:solidFill>
                      <a:srgbClr val="002060"/>
                    </a:solidFill>
                    <a:latin typeface="Verdana" panose="020B0604030504040204" pitchFamily="34" charset="0"/>
                    <a:ea typeface="Verdana" panose="020B0604030504040204" pitchFamily="34" charset="0"/>
                  </a:rPr>
                  <a:t>Khóa bí mật của A</a:t>
                </a:r>
              </a:p>
            </p:txBody>
          </p:sp>
        </p:grpSp>
        <p:pic>
          <p:nvPicPr>
            <p:cNvPr id="78" name="Picture 77">
              <a:extLst>
                <a:ext uri="{FF2B5EF4-FFF2-40B4-BE49-F238E27FC236}">
                  <a16:creationId xmlns:a16="http://schemas.microsoft.com/office/drawing/2014/main" id="{061571FB-A26A-4714-B945-8018AC1FB338}"/>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263852" y="1897240"/>
              <a:ext cx="227316" cy="227316"/>
            </a:xfrm>
            <a:prstGeom prst="rect">
              <a:avLst/>
            </a:prstGeom>
          </p:spPr>
        </p:pic>
      </p:grpSp>
      <p:grpSp>
        <p:nvGrpSpPr>
          <p:cNvPr id="5" name="Group 4"/>
          <p:cNvGrpSpPr/>
          <p:nvPr/>
        </p:nvGrpSpPr>
        <p:grpSpPr>
          <a:xfrm>
            <a:off x="7162921" y="1131439"/>
            <a:ext cx="1497576" cy="1130803"/>
            <a:chOff x="7162921" y="1067143"/>
            <a:chExt cx="1497576" cy="1130803"/>
          </a:xfrm>
        </p:grpSpPr>
        <p:grpSp>
          <p:nvGrpSpPr>
            <p:cNvPr id="8" name="Group 7"/>
            <p:cNvGrpSpPr/>
            <p:nvPr/>
          </p:nvGrpSpPr>
          <p:grpSpPr>
            <a:xfrm>
              <a:off x="7162921" y="1067143"/>
              <a:ext cx="1009529" cy="1130803"/>
              <a:chOff x="6804149" y="1130557"/>
              <a:chExt cx="1311151" cy="1468659"/>
            </a:xfrm>
          </p:grpSpPr>
          <p:grpSp>
            <p:nvGrpSpPr>
              <p:cNvPr id="30" name="Google Shape;12968;p77"/>
              <p:cNvGrpSpPr/>
              <p:nvPr/>
            </p:nvGrpSpPr>
            <p:grpSpPr>
              <a:xfrm>
                <a:off x="6804149" y="1290788"/>
                <a:ext cx="1311151" cy="1308428"/>
                <a:chOff x="5756399" y="2434456"/>
                <a:chExt cx="367925" cy="367161"/>
              </a:xfrm>
              <a:solidFill>
                <a:srgbClr val="C00000"/>
              </a:solidFill>
            </p:grpSpPr>
            <p:sp>
              <p:nvSpPr>
                <p:cNvPr id="31" name="Google Shape;12969;p77"/>
                <p:cNvSpPr/>
                <p:nvPr/>
              </p:nvSpPr>
              <p:spPr>
                <a:xfrm>
                  <a:off x="5864865" y="2563023"/>
                  <a:ext cx="39882" cy="68297"/>
                </a:xfrm>
                <a:custGeom>
                  <a:avLst/>
                  <a:gdLst/>
                  <a:ahLst/>
                  <a:cxnLst/>
                  <a:rect l="l" t="t" r="r" b="b"/>
                  <a:pathLst>
                    <a:path w="1252" h="2144" extrusionOk="0">
                      <a:moveTo>
                        <a:pt x="918" y="334"/>
                      </a:moveTo>
                      <a:lnTo>
                        <a:pt x="918" y="1822"/>
                      </a:lnTo>
                      <a:lnTo>
                        <a:pt x="334" y="1822"/>
                      </a:lnTo>
                      <a:lnTo>
                        <a:pt x="334" y="334"/>
                      </a:lnTo>
                      <a:close/>
                      <a:moveTo>
                        <a:pt x="168" y="1"/>
                      </a:moveTo>
                      <a:cubicBezTo>
                        <a:pt x="84" y="1"/>
                        <a:pt x="1" y="72"/>
                        <a:pt x="1" y="167"/>
                      </a:cubicBezTo>
                      <a:lnTo>
                        <a:pt x="1" y="1977"/>
                      </a:lnTo>
                      <a:cubicBezTo>
                        <a:pt x="1" y="2072"/>
                        <a:pt x="84" y="2144"/>
                        <a:pt x="168" y="2144"/>
                      </a:cubicBezTo>
                      <a:lnTo>
                        <a:pt x="1096" y="2144"/>
                      </a:lnTo>
                      <a:cubicBezTo>
                        <a:pt x="1180" y="2144"/>
                        <a:pt x="1251" y="2072"/>
                        <a:pt x="1251" y="1977"/>
                      </a:cubicBezTo>
                      <a:lnTo>
                        <a:pt x="1251" y="167"/>
                      </a:lnTo>
                      <a:cubicBezTo>
                        <a:pt x="1251" y="72"/>
                        <a:pt x="1180" y="1"/>
                        <a:pt x="10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2970;p77"/>
                <p:cNvSpPr/>
                <p:nvPr/>
              </p:nvSpPr>
              <p:spPr>
                <a:xfrm>
                  <a:off x="5920261" y="2563023"/>
                  <a:ext cx="40233" cy="68297"/>
                </a:xfrm>
                <a:custGeom>
                  <a:avLst/>
                  <a:gdLst/>
                  <a:ahLst/>
                  <a:cxnLst/>
                  <a:rect l="l" t="t" r="r" b="b"/>
                  <a:pathLst>
                    <a:path w="1263" h="2144" extrusionOk="0">
                      <a:moveTo>
                        <a:pt x="929" y="334"/>
                      </a:moveTo>
                      <a:lnTo>
                        <a:pt x="929" y="1822"/>
                      </a:lnTo>
                      <a:lnTo>
                        <a:pt x="346" y="1822"/>
                      </a:lnTo>
                      <a:lnTo>
                        <a:pt x="346" y="334"/>
                      </a:lnTo>
                      <a:close/>
                      <a:moveTo>
                        <a:pt x="167" y="1"/>
                      </a:moveTo>
                      <a:cubicBezTo>
                        <a:pt x="84" y="1"/>
                        <a:pt x="12" y="72"/>
                        <a:pt x="12" y="167"/>
                      </a:cubicBezTo>
                      <a:lnTo>
                        <a:pt x="12" y="1977"/>
                      </a:lnTo>
                      <a:cubicBezTo>
                        <a:pt x="0" y="2072"/>
                        <a:pt x="84" y="2144"/>
                        <a:pt x="167" y="2144"/>
                      </a:cubicBezTo>
                      <a:lnTo>
                        <a:pt x="1096" y="2144"/>
                      </a:lnTo>
                      <a:cubicBezTo>
                        <a:pt x="1179" y="2144"/>
                        <a:pt x="1262" y="2072"/>
                        <a:pt x="1262" y="1977"/>
                      </a:cubicBezTo>
                      <a:lnTo>
                        <a:pt x="1262" y="167"/>
                      </a:lnTo>
                      <a:cubicBezTo>
                        <a:pt x="1262" y="72"/>
                        <a:pt x="1179" y="1"/>
                        <a:pt x="10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2971;p77"/>
                <p:cNvSpPr/>
                <p:nvPr/>
              </p:nvSpPr>
              <p:spPr>
                <a:xfrm>
                  <a:off x="5790165" y="2646451"/>
                  <a:ext cx="39851" cy="68329"/>
                </a:xfrm>
                <a:custGeom>
                  <a:avLst/>
                  <a:gdLst/>
                  <a:ahLst/>
                  <a:cxnLst/>
                  <a:rect l="l" t="t" r="r" b="b"/>
                  <a:pathLst>
                    <a:path w="1251" h="2145" extrusionOk="0">
                      <a:moveTo>
                        <a:pt x="917" y="334"/>
                      </a:moveTo>
                      <a:lnTo>
                        <a:pt x="917" y="1823"/>
                      </a:lnTo>
                      <a:lnTo>
                        <a:pt x="346" y="1823"/>
                      </a:lnTo>
                      <a:lnTo>
                        <a:pt x="346" y="334"/>
                      </a:lnTo>
                      <a:close/>
                      <a:moveTo>
                        <a:pt x="167" y="1"/>
                      </a:moveTo>
                      <a:cubicBezTo>
                        <a:pt x="72" y="1"/>
                        <a:pt x="0" y="72"/>
                        <a:pt x="0" y="168"/>
                      </a:cubicBezTo>
                      <a:lnTo>
                        <a:pt x="0" y="1977"/>
                      </a:lnTo>
                      <a:cubicBezTo>
                        <a:pt x="0" y="2073"/>
                        <a:pt x="72" y="2144"/>
                        <a:pt x="167" y="2144"/>
                      </a:cubicBezTo>
                      <a:lnTo>
                        <a:pt x="1084" y="2144"/>
                      </a:lnTo>
                      <a:cubicBezTo>
                        <a:pt x="1179" y="2144"/>
                        <a:pt x="1251" y="2073"/>
                        <a:pt x="1251" y="1977"/>
                      </a:cubicBezTo>
                      <a:lnTo>
                        <a:pt x="1251" y="168"/>
                      </a:lnTo>
                      <a:cubicBezTo>
                        <a:pt x="1251" y="72"/>
                        <a:pt x="1179" y="1"/>
                        <a:pt x="108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2972;p77"/>
                <p:cNvSpPr/>
                <p:nvPr/>
              </p:nvSpPr>
              <p:spPr>
                <a:xfrm>
                  <a:off x="6050707" y="2646451"/>
                  <a:ext cx="39882" cy="68329"/>
                </a:xfrm>
                <a:custGeom>
                  <a:avLst/>
                  <a:gdLst/>
                  <a:ahLst/>
                  <a:cxnLst/>
                  <a:rect l="l" t="t" r="r" b="b"/>
                  <a:pathLst>
                    <a:path w="1252" h="2145" extrusionOk="0">
                      <a:moveTo>
                        <a:pt x="930" y="334"/>
                      </a:moveTo>
                      <a:lnTo>
                        <a:pt x="930" y="1823"/>
                      </a:lnTo>
                      <a:lnTo>
                        <a:pt x="346" y="1823"/>
                      </a:lnTo>
                      <a:lnTo>
                        <a:pt x="346" y="334"/>
                      </a:lnTo>
                      <a:close/>
                      <a:moveTo>
                        <a:pt x="168" y="1"/>
                      </a:moveTo>
                      <a:cubicBezTo>
                        <a:pt x="84" y="1"/>
                        <a:pt x="1" y="72"/>
                        <a:pt x="1" y="168"/>
                      </a:cubicBezTo>
                      <a:lnTo>
                        <a:pt x="1" y="1977"/>
                      </a:lnTo>
                      <a:cubicBezTo>
                        <a:pt x="1" y="2073"/>
                        <a:pt x="72" y="2144"/>
                        <a:pt x="168" y="2144"/>
                      </a:cubicBezTo>
                      <a:lnTo>
                        <a:pt x="1096" y="2144"/>
                      </a:lnTo>
                      <a:cubicBezTo>
                        <a:pt x="1180" y="2144"/>
                        <a:pt x="1251" y="2073"/>
                        <a:pt x="1251" y="1977"/>
                      </a:cubicBezTo>
                      <a:lnTo>
                        <a:pt x="1251" y="168"/>
                      </a:lnTo>
                      <a:cubicBezTo>
                        <a:pt x="1251" y="72"/>
                        <a:pt x="1180" y="1"/>
                        <a:pt x="10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2973;p77"/>
                <p:cNvSpPr/>
                <p:nvPr/>
              </p:nvSpPr>
              <p:spPr>
                <a:xfrm>
                  <a:off x="5976007" y="2563023"/>
                  <a:ext cx="39851" cy="68297"/>
                </a:xfrm>
                <a:custGeom>
                  <a:avLst/>
                  <a:gdLst/>
                  <a:ahLst/>
                  <a:cxnLst/>
                  <a:rect l="l" t="t" r="r" b="b"/>
                  <a:pathLst>
                    <a:path w="1251" h="2144" extrusionOk="0">
                      <a:moveTo>
                        <a:pt x="917" y="334"/>
                      </a:moveTo>
                      <a:lnTo>
                        <a:pt x="917" y="1822"/>
                      </a:lnTo>
                      <a:lnTo>
                        <a:pt x="334" y="1822"/>
                      </a:lnTo>
                      <a:lnTo>
                        <a:pt x="334" y="334"/>
                      </a:lnTo>
                      <a:close/>
                      <a:moveTo>
                        <a:pt x="167" y="1"/>
                      </a:moveTo>
                      <a:cubicBezTo>
                        <a:pt x="72" y="1"/>
                        <a:pt x="0" y="72"/>
                        <a:pt x="0" y="167"/>
                      </a:cubicBezTo>
                      <a:lnTo>
                        <a:pt x="0" y="1977"/>
                      </a:lnTo>
                      <a:cubicBezTo>
                        <a:pt x="0" y="2072"/>
                        <a:pt x="72" y="2144"/>
                        <a:pt x="167" y="2144"/>
                      </a:cubicBezTo>
                      <a:lnTo>
                        <a:pt x="1084" y="2144"/>
                      </a:lnTo>
                      <a:cubicBezTo>
                        <a:pt x="1179" y="2144"/>
                        <a:pt x="1251" y="2072"/>
                        <a:pt x="1251" y="1977"/>
                      </a:cubicBezTo>
                      <a:lnTo>
                        <a:pt x="1251" y="167"/>
                      </a:lnTo>
                      <a:cubicBezTo>
                        <a:pt x="1251" y="72"/>
                        <a:pt x="1179" y="1"/>
                        <a:pt x="108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2975;p77"/>
                <p:cNvSpPr/>
                <p:nvPr/>
              </p:nvSpPr>
              <p:spPr>
                <a:xfrm>
                  <a:off x="5756399" y="2434456"/>
                  <a:ext cx="367925" cy="367161"/>
                </a:xfrm>
                <a:custGeom>
                  <a:avLst/>
                  <a:gdLst/>
                  <a:ahLst/>
                  <a:cxnLst/>
                  <a:rect l="l" t="t" r="r" b="b"/>
                  <a:pathLst>
                    <a:path w="11550" h="11526" extrusionOk="0">
                      <a:moveTo>
                        <a:pt x="7192" y="334"/>
                      </a:moveTo>
                      <a:lnTo>
                        <a:pt x="7192" y="2215"/>
                      </a:lnTo>
                      <a:lnTo>
                        <a:pt x="6287" y="2215"/>
                      </a:lnTo>
                      <a:cubicBezTo>
                        <a:pt x="6192" y="2215"/>
                        <a:pt x="6121" y="2298"/>
                        <a:pt x="6121" y="2382"/>
                      </a:cubicBezTo>
                      <a:cubicBezTo>
                        <a:pt x="6121" y="2477"/>
                        <a:pt x="6192" y="2548"/>
                        <a:pt x="6287" y="2548"/>
                      </a:cubicBezTo>
                      <a:lnTo>
                        <a:pt x="8859" y="2548"/>
                      </a:lnTo>
                      <a:lnTo>
                        <a:pt x="8859" y="2822"/>
                      </a:lnTo>
                      <a:lnTo>
                        <a:pt x="2692" y="2822"/>
                      </a:lnTo>
                      <a:lnTo>
                        <a:pt x="2692" y="2548"/>
                      </a:lnTo>
                      <a:lnTo>
                        <a:pt x="5335" y="2548"/>
                      </a:lnTo>
                      <a:cubicBezTo>
                        <a:pt x="5418" y="2548"/>
                        <a:pt x="5490" y="2477"/>
                        <a:pt x="5490" y="2382"/>
                      </a:cubicBezTo>
                      <a:cubicBezTo>
                        <a:pt x="5490" y="2298"/>
                        <a:pt x="5418" y="2215"/>
                        <a:pt x="5335" y="2215"/>
                      </a:cubicBezTo>
                      <a:lnTo>
                        <a:pt x="4370" y="2215"/>
                      </a:lnTo>
                      <a:lnTo>
                        <a:pt x="4370" y="334"/>
                      </a:lnTo>
                      <a:close/>
                      <a:moveTo>
                        <a:pt x="2787" y="4287"/>
                      </a:moveTo>
                      <a:lnTo>
                        <a:pt x="2787" y="4560"/>
                      </a:lnTo>
                      <a:lnTo>
                        <a:pt x="346" y="4560"/>
                      </a:lnTo>
                      <a:lnTo>
                        <a:pt x="346" y="4287"/>
                      </a:lnTo>
                      <a:close/>
                      <a:moveTo>
                        <a:pt x="7133" y="8037"/>
                      </a:moveTo>
                      <a:lnTo>
                        <a:pt x="7133" y="10537"/>
                      </a:lnTo>
                      <a:lnTo>
                        <a:pt x="5954" y="10537"/>
                      </a:lnTo>
                      <a:lnTo>
                        <a:pt x="5954" y="8037"/>
                      </a:lnTo>
                      <a:close/>
                      <a:moveTo>
                        <a:pt x="8442" y="3156"/>
                      </a:moveTo>
                      <a:lnTo>
                        <a:pt x="8442" y="10537"/>
                      </a:lnTo>
                      <a:lnTo>
                        <a:pt x="7478" y="10537"/>
                      </a:lnTo>
                      <a:lnTo>
                        <a:pt x="7478" y="7859"/>
                      </a:lnTo>
                      <a:cubicBezTo>
                        <a:pt x="7478" y="7775"/>
                        <a:pt x="7395" y="7704"/>
                        <a:pt x="7311" y="7704"/>
                      </a:cubicBezTo>
                      <a:lnTo>
                        <a:pt x="4287" y="7704"/>
                      </a:lnTo>
                      <a:cubicBezTo>
                        <a:pt x="4204" y="7704"/>
                        <a:pt x="4120" y="7775"/>
                        <a:pt x="4120" y="7859"/>
                      </a:cubicBezTo>
                      <a:lnTo>
                        <a:pt x="4120" y="10537"/>
                      </a:lnTo>
                      <a:lnTo>
                        <a:pt x="3156" y="10537"/>
                      </a:lnTo>
                      <a:lnTo>
                        <a:pt x="3132" y="3156"/>
                      </a:lnTo>
                      <a:close/>
                      <a:moveTo>
                        <a:pt x="5609" y="8061"/>
                      </a:moveTo>
                      <a:lnTo>
                        <a:pt x="5609" y="10561"/>
                      </a:lnTo>
                      <a:lnTo>
                        <a:pt x="4442" y="10561"/>
                      </a:lnTo>
                      <a:lnTo>
                        <a:pt x="4442" y="8061"/>
                      </a:lnTo>
                      <a:close/>
                      <a:moveTo>
                        <a:pt x="10966" y="4906"/>
                      </a:moveTo>
                      <a:lnTo>
                        <a:pt x="10966" y="10561"/>
                      </a:lnTo>
                      <a:lnTo>
                        <a:pt x="8764" y="10561"/>
                      </a:lnTo>
                      <a:lnTo>
                        <a:pt x="8764" y="4906"/>
                      </a:lnTo>
                      <a:close/>
                      <a:moveTo>
                        <a:pt x="11205" y="10883"/>
                      </a:moveTo>
                      <a:lnTo>
                        <a:pt x="11205" y="11180"/>
                      </a:lnTo>
                      <a:lnTo>
                        <a:pt x="334" y="11180"/>
                      </a:lnTo>
                      <a:lnTo>
                        <a:pt x="334" y="10883"/>
                      </a:lnTo>
                      <a:close/>
                      <a:moveTo>
                        <a:pt x="4216" y="0"/>
                      </a:moveTo>
                      <a:cubicBezTo>
                        <a:pt x="4120" y="0"/>
                        <a:pt x="4049" y="72"/>
                        <a:pt x="4049" y="167"/>
                      </a:cubicBezTo>
                      <a:lnTo>
                        <a:pt x="4049" y="2239"/>
                      </a:lnTo>
                      <a:lnTo>
                        <a:pt x="2537" y="2239"/>
                      </a:lnTo>
                      <a:cubicBezTo>
                        <a:pt x="2442" y="2239"/>
                        <a:pt x="2370" y="2310"/>
                        <a:pt x="2370" y="2394"/>
                      </a:cubicBezTo>
                      <a:lnTo>
                        <a:pt x="2370" y="3013"/>
                      </a:lnTo>
                      <a:cubicBezTo>
                        <a:pt x="2370" y="3096"/>
                        <a:pt x="2442" y="3179"/>
                        <a:pt x="2537" y="3179"/>
                      </a:cubicBezTo>
                      <a:lnTo>
                        <a:pt x="2787" y="3179"/>
                      </a:lnTo>
                      <a:lnTo>
                        <a:pt x="2787" y="3965"/>
                      </a:lnTo>
                      <a:lnTo>
                        <a:pt x="167" y="3965"/>
                      </a:lnTo>
                      <a:cubicBezTo>
                        <a:pt x="72" y="3965"/>
                        <a:pt x="1" y="4037"/>
                        <a:pt x="1" y="4132"/>
                      </a:cubicBezTo>
                      <a:lnTo>
                        <a:pt x="1" y="4739"/>
                      </a:lnTo>
                      <a:cubicBezTo>
                        <a:pt x="1" y="4822"/>
                        <a:pt x="72" y="4906"/>
                        <a:pt x="167" y="4906"/>
                      </a:cubicBezTo>
                      <a:lnTo>
                        <a:pt x="239" y="4906"/>
                      </a:lnTo>
                      <a:lnTo>
                        <a:pt x="239" y="6013"/>
                      </a:lnTo>
                      <a:cubicBezTo>
                        <a:pt x="239" y="6108"/>
                        <a:pt x="310" y="6180"/>
                        <a:pt x="406" y="6180"/>
                      </a:cubicBezTo>
                      <a:cubicBezTo>
                        <a:pt x="489" y="6180"/>
                        <a:pt x="572" y="6108"/>
                        <a:pt x="572" y="6013"/>
                      </a:cubicBezTo>
                      <a:lnTo>
                        <a:pt x="572" y="4906"/>
                      </a:lnTo>
                      <a:lnTo>
                        <a:pt x="2763" y="4906"/>
                      </a:lnTo>
                      <a:lnTo>
                        <a:pt x="2763" y="10561"/>
                      </a:lnTo>
                      <a:lnTo>
                        <a:pt x="572" y="10561"/>
                      </a:lnTo>
                      <a:lnTo>
                        <a:pt x="572" y="6870"/>
                      </a:lnTo>
                      <a:cubicBezTo>
                        <a:pt x="572" y="6775"/>
                        <a:pt x="489" y="6704"/>
                        <a:pt x="406" y="6704"/>
                      </a:cubicBezTo>
                      <a:cubicBezTo>
                        <a:pt x="310" y="6704"/>
                        <a:pt x="239" y="6775"/>
                        <a:pt x="239" y="6870"/>
                      </a:cubicBezTo>
                      <a:lnTo>
                        <a:pt x="239" y="10561"/>
                      </a:lnTo>
                      <a:lnTo>
                        <a:pt x="167" y="10561"/>
                      </a:lnTo>
                      <a:cubicBezTo>
                        <a:pt x="72" y="10561"/>
                        <a:pt x="1" y="10633"/>
                        <a:pt x="1" y="10716"/>
                      </a:cubicBezTo>
                      <a:lnTo>
                        <a:pt x="1" y="11359"/>
                      </a:lnTo>
                      <a:cubicBezTo>
                        <a:pt x="1" y="11454"/>
                        <a:pt x="72" y="11526"/>
                        <a:pt x="167" y="11526"/>
                      </a:cubicBezTo>
                      <a:lnTo>
                        <a:pt x="11371" y="11526"/>
                      </a:lnTo>
                      <a:cubicBezTo>
                        <a:pt x="11466" y="11526"/>
                        <a:pt x="11538" y="11454"/>
                        <a:pt x="11538" y="11359"/>
                      </a:cubicBezTo>
                      <a:lnTo>
                        <a:pt x="11538" y="10716"/>
                      </a:lnTo>
                      <a:cubicBezTo>
                        <a:pt x="11538" y="10633"/>
                        <a:pt x="11466" y="10561"/>
                        <a:pt x="11371" y="10561"/>
                      </a:cubicBezTo>
                      <a:lnTo>
                        <a:pt x="11300" y="10561"/>
                      </a:lnTo>
                      <a:lnTo>
                        <a:pt x="11300" y="4906"/>
                      </a:lnTo>
                      <a:lnTo>
                        <a:pt x="11383" y="4906"/>
                      </a:lnTo>
                      <a:cubicBezTo>
                        <a:pt x="11478" y="4906"/>
                        <a:pt x="11550" y="4822"/>
                        <a:pt x="11550" y="4739"/>
                      </a:cubicBezTo>
                      <a:lnTo>
                        <a:pt x="11550" y="4132"/>
                      </a:lnTo>
                      <a:cubicBezTo>
                        <a:pt x="11550" y="4037"/>
                        <a:pt x="11478" y="3965"/>
                        <a:pt x="11383" y="3965"/>
                      </a:cubicBezTo>
                      <a:lnTo>
                        <a:pt x="10359" y="3965"/>
                      </a:lnTo>
                      <a:cubicBezTo>
                        <a:pt x="10276" y="3965"/>
                        <a:pt x="10192" y="4037"/>
                        <a:pt x="10192" y="4132"/>
                      </a:cubicBezTo>
                      <a:cubicBezTo>
                        <a:pt x="10192" y="4215"/>
                        <a:pt x="10276" y="4287"/>
                        <a:pt x="10359" y="4287"/>
                      </a:cubicBezTo>
                      <a:lnTo>
                        <a:pt x="11216" y="4287"/>
                      </a:lnTo>
                      <a:lnTo>
                        <a:pt x="11216" y="4560"/>
                      </a:lnTo>
                      <a:lnTo>
                        <a:pt x="8776" y="4560"/>
                      </a:lnTo>
                      <a:lnTo>
                        <a:pt x="8776" y="4287"/>
                      </a:lnTo>
                      <a:lnTo>
                        <a:pt x="9526" y="4287"/>
                      </a:lnTo>
                      <a:cubicBezTo>
                        <a:pt x="9609" y="4287"/>
                        <a:pt x="9692" y="4215"/>
                        <a:pt x="9692" y="4132"/>
                      </a:cubicBezTo>
                      <a:cubicBezTo>
                        <a:pt x="9692" y="4037"/>
                        <a:pt x="9609" y="3965"/>
                        <a:pt x="9526" y="3965"/>
                      </a:cubicBezTo>
                      <a:lnTo>
                        <a:pt x="8776" y="3965"/>
                      </a:lnTo>
                      <a:lnTo>
                        <a:pt x="8776" y="3179"/>
                      </a:lnTo>
                      <a:lnTo>
                        <a:pt x="9038" y="3179"/>
                      </a:lnTo>
                      <a:cubicBezTo>
                        <a:pt x="9121" y="3179"/>
                        <a:pt x="9192" y="3096"/>
                        <a:pt x="9192" y="3013"/>
                      </a:cubicBezTo>
                      <a:lnTo>
                        <a:pt x="9192" y="2394"/>
                      </a:lnTo>
                      <a:cubicBezTo>
                        <a:pt x="9192" y="2310"/>
                        <a:pt x="9121" y="2239"/>
                        <a:pt x="9038" y="2239"/>
                      </a:cubicBezTo>
                      <a:lnTo>
                        <a:pt x="7525" y="2239"/>
                      </a:lnTo>
                      <a:lnTo>
                        <a:pt x="7525" y="167"/>
                      </a:lnTo>
                      <a:cubicBezTo>
                        <a:pt x="7525" y="72"/>
                        <a:pt x="7454" y="0"/>
                        <a:pt x="737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 name="Google Shape;5969;p71"/>
              <p:cNvGrpSpPr/>
              <p:nvPr/>
            </p:nvGrpSpPr>
            <p:grpSpPr>
              <a:xfrm>
                <a:off x="7440075" y="1130557"/>
                <a:ext cx="178492" cy="275990"/>
                <a:chOff x="8615101" y="3738687"/>
                <a:chExt cx="207573" cy="320956"/>
              </a:xfrm>
              <a:solidFill>
                <a:srgbClr val="C00000"/>
              </a:solidFill>
            </p:grpSpPr>
            <p:sp>
              <p:nvSpPr>
                <p:cNvPr id="39" name="Google Shape;5970;p71"/>
                <p:cNvSpPr/>
                <p:nvPr/>
              </p:nvSpPr>
              <p:spPr>
                <a:xfrm>
                  <a:off x="8651571" y="3738692"/>
                  <a:ext cx="3896" cy="309245"/>
                </a:xfrm>
                <a:custGeom>
                  <a:avLst/>
                  <a:gdLst/>
                  <a:ahLst/>
                  <a:cxnLst/>
                  <a:rect l="l" t="t" r="r" b="b"/>
                  <a:pathLst>
                    <a:path w="1347" h="34011" extrusionOk="0">
                      <a:moveTo>
                        <a:pt x="0" y="0"/>
                      </a:moveTo>
                      <a:lnTo>
                        <a:pt x="0" y="34010"/>
                      </a:lnTo>
                      <a:lnTo>
                        <a:pt x="1347" y="34010"/>
                      </a:lnTo>
                      <a:lnTo>
                        <a:pt x="1347" y="0"/>
                      </a:lnTo>
                      <a:close/>
                    </a:path>
                  </a:pathLst>
                </a:custGeom>
                <a:grp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5971;p71"/>
                <p:cNvSpPr/>
                <p:nvPr/>
              </p:nvSpPr>
              <p:spPr>
                <a:xfrm>
                  <a:off x="8615101" y="4044004"/>
                  <a:ext cx="76332" cy="15639"/>
                </a:xfrm>
                <a:custGeom>
                  <a:avLst/>
                  <a:gdLst/>
                  <a:ahLst/>
                  <a:cxnLst/>
                  <a:rect l="l" t="t" r="r" b="b"/>
                  <a:pathLst>
                    <a:path w="8395" h="1720" extrusionOk="0">
                      <a:moveTo>
                        <a:pt x="4195" y="0"/>
                      </a:moveTo>
                      <a:cubicBezTo>
                        <a:pt x="1875" y="0"/>
                        <a:pt x="0" y="382"/>
                        <a:pt x="0" y="862"/>
                      </a:cubicBezTo>
                      <a:cubicBezTo>
                        <a:pt x="0" y="1338"/>
                        <a:pt x="1875" y="1720"/>
                        <a:pt x="4195" y="1720"/>
                      </a:cubicBezTo>
                      <a:cubicBezTo>
                        <a:pt x="6515" y="1720"/>
                        <a:pt x="8395" y="1338"/>
                        <a:pt x="8395" y="862"/>
                      </a:cubicBezTo>
                      <a:cubicBezTo>
                        <a:pt x="8395" y="382"/>
                        <a:pt x="6515" y="0"/>
                        <a:pt x="4195" y="0"/>
                      </a:cubicBezTo>
                      <a:close/>
                    </a:path>
                  </a:pathLst>
                </a:custGeom>
                <a:grp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5972;p71"/>
                <p:cNvSpPr/>
                <p:nvPr/>
              </p:nvSpPr>
              <p:spPr>
                <a:xfrm>
                  <a:off x="8651953" y="3738687"/>
                  <a:ext cx="170721" cy="99808"/>
                </a:xfrm>
                <a:custGeom>
                  <a:avLst/>
                  <a:gdLst/>
                  <a:ahLst/>
                  <a:cxnLst/>
                  <a:rect l="l" t="t" r="r" b="b"/>
                  <a:pathLst>
                    <a:path w="18776" h="10977" extrusionOk="0">
                      <a:moveTo>
                        <a:pt x="707" y="0"/>
                      </a:moveTo>
                      <a:lnTo>
                        <a:pt x="0" y="10977"/>
                      </a:lnTo>
                      <a:lnTo>
                        <a:pt x="18776" y="4360"/>
                      </a:lnTo>
                      <a:lnTo>
                        <a:pt x="707" y="0"/>
                      </a:lnTo>
                      <a:close/>
                    </a:path>
                  </a:pathLst>
                </a:custGeom>
                <a:grp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9" name="Group 78"/>
            <p:cNvGrpSpPr/>
            <p:nvPr/>
          </p:nvGrpSpPr>
          <p:grpSpPr>
            <a:xfrm>
              <a:off x="7996437" y="1558087"/>
              <a:ext cx="664060" cy="589727"/>
              <a:chOff x="1464821" y="1497018"/>
              <a:chExt cx="664060" cy="589727"/>
            </a:xfrm>
          </p:grpSpPr>
          <p:sp>
            <p:nvSpPr>
              <p:cNvPr id="80" name="Google Shape;7619;p99"/>
              <p:cNvSpPr/>
              <p:nvPr/>
            </p:nvSpPr>
            <p:spPr>
              <a:xfrm rot="21095827">
                <a:off x="1525291" y="1497018"/>
                <a:ext cx="603590" cy="589727"/>
              </a:xfrm>
              <a:custGeom>
                <a:avLst/>
                <a:gdLst/>
                <a:ahLst/>
                <a:cxnLst/>
                <a:rect l="l" t="t" r="r" b="b"/>
                <a:pathLst>
                  <a:path w="11973" h="11698" extrusionOk="0">
                    <a:moveTo>
                      <a:pt x="8928" y="1750"/>
                    </a:moveTo>
                    <a:cubicBezTo>
                      <a:pt x="9192" y="1750"/>
                      <a:pt x="9452" y="1852"/>
                      <a:pt x="9641" y="2057"/>
                    </a:cubicBezTo>
                    <a:cubicBezTo>
                      <a:pt x="10050" y="2435"/>
                      <a:pt x="10050" y="3096"/>
                      <a:pt x="9641" y="3506"/>
                    </a:cubicBezTo>
                    <a:cubicBezTo>
                      <a:pt x="9452" y="3695"/>
                      <a:pt x="9192" y="3790"/>
                      <a:pt x="8928" y="3790"/>
                    </a:cubicBezTo>
                    <a:cubicBezTo>
                      <a:pt x="8664" y="3790"/>
                      <a:pt x="8396" y="3695"/>
                      <a:pt x="8192" y="3506"/>
                    </a:cubicBezTo>
                    <a:cubicBezTo>
                      <a:pt x="7814" y="3096"/>
                      <a:pt x="7814" y="2435"/>
                      <a:pt x="8192" y="2057"/>
                    </a:cubicBezTo>
                    <a:cubicBezTo>
                      <a:pt x="8396" y="1852"/>
                      <a:pt x="8664" y="1750"/>
                      <a:pt x="8928" y="1750"/>
                    </a:cubicBezTo>
                    <a:close/>
                    <a:moveTo>
                      <a:pt x="7901" y="1"/>
                    </a:moveTo>
                    <a:cubicBezTo>
                      <a:pt x="6958" y="1"/>
                      <a:pt x="6010" y="363"/>
                      <a:pt x="5293" y="1080"/>
                    </a:cubicBezTo>
                    <a:cubicBezTo>
                      <a:pt x="4285" y="2088"/>
                      <a:pt x="3939" y="3569"/>
                      <a:pt x="4380" y="4924"/>
                    </a:cubicBezTo>
                    <a:lnTo>
                      <a:pt x="126" y="9177"/>
                    </a:lnTo>
                    <a:cubicBezTo>
                      <a:pt x="32" y="9240"/>
                      <a:pt x="0" y="9334"/>
                      <a:pt x="0" y="9397"/>
                    </a:cubicBezTo>
                    <a:lnTo>
                      <a:pt x="0" y="11319"/>
                    </a:lnTo>
                    <a:cubicBezTo>
                      <a:pt x="0" y="11540"/>
                      <a:pt x="158" y="11697"/>
                      <a:pt x="347" y="11697"/>
                    </a:cubicBezTo>
                    <a:lnTo>
                      <a:pt x="2300" y="11697"/>
                    </a:lnTo>
                    <a:cubicBezTo>
                      <a:pt x="2363" y="11697"/>
                      <a:pt x="2489" y="11634"/>
                      <a:pt x="2521" y="11571"/>
                    </a:cubicBezTo>
                    <a:lnTo>
                      <a:pt x="2993" y="11099"/>
                    </a:lnTo>
                    <a:cubicBezTo>
                      <a:pt x="3088" y="11004"/>
                      <a:pt x="3119" y="10910"/>
                      <a:pt x="3088" y="10815"/>
                    </a:cubicBezTo>
                    <a:lnTo>
                      <a:pt x="2993" y="10311"/>
                    </a:lnTo>
                    <a:lnTo>
                      <a:pt x="3718" y="10217"/>
                    </a:lnTo>
                    <a:cubicBezTo>
                      <a:pt x="3876" y="10217"/>
                      <a:pt x="3970" y="10091"/>
                      <a:pt x="4033" y="9902"/>
                    </a:cubicBezTo>
                    <a:lnTo>
                      <a:pt x="4096" y="9208"/>
                    </a:lnTo>
                    <a:lnTo>
                      <a:pt x="4600" y="9271"/>
                    </a:lnTo>
                    <a:cubicBezTo>
                      <a:pt x="4695" y="9271"/>
                      <a:pt x="4821" y="9271"/>
                      <a:pt x="4884" y="9208"/>
                    </a:cubicBezTo>
                    <a:cubicBezTo>
                      <a:pt x="4978" y="9114"/>
                      <a:pt x="5010" y="9051"/>
                      <a:pt x="5010" y="8956"/>
                    </a:cubicBezTo>
                    <a:lnTo>
                      <a:pt x="5010" y="8326"/>
                    </a:lnTo>
                    <a:lnTo>
                      <a:pt x="5640" y="8326"/>
                    </a:lnTo>
                    <a:cubicBezTo>
                      <a:pt x="5703" y="8326"/>
                      <a:pt x="5829" y="8295"/>
                      <a:pt x="5860" y="8232"/>
                    </a:cubicBezTo>
                    <a:lnTo>
                      <a:pt x="6742" y="7350"/>
                    </a:lnTo>
                    <a:cubicBezTo>
                      <a:pt x="7131" y="7479"/>
                      <a:pt x="7533" y="7543"/>
                      <a:pt x="7931" y="7543"/>
                    </a:cubicBezTo>
                    <a:cubicBezTo>
                      <a:pt x="8891" y="7543"/>
                      <a:pt x="9833" y="7171"/>
                      <a:pt x="10523" y="6436"/>
                    </a:cubicBezTo>
                    <a:cubicBezTo>
                      <a:pt x="11972" y="4987"/>
                      <a:pt x="11972" y="2592"/>
                      <a:pt x="10523" y="1143"/>
                    </a:cubicBezTo>
                    <a:cubicBezTo>
                      <a:pt x="9823" y="379"/>
                      <a:pt x="8865" y="1"/>
                      <a:pt x="7901" y="1"/>
                    </a:cubicBezTo>
                    <a:close/>
                  </a:path>
                </a:pathLst>
              </a:custGeom>
              <a:solidFill>
                <a:schemeClr val="bg1"/>
              </a:solidFill>
              <a:ln>
                <a:solidFill>
                  <a:srgbClr val="C00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Rounded Rectangle 80"/>
              <p:cNvSpPr/>
              <p:nvPr/>
            </p:nvSpPr>
            <p:spPr>
              <a:xfrm rot="1775327">
                <a:off x="1464821" y="1743049"/>
                <a:ext cx="608178" cy="197697"/>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 dirty="0">
                    <a:solidFill>
                      <a:srgbClr val="002060"/>
                    </a:solidFill>
                    <a:latin typeface="Verdana" panose="020B0604030504040204" pitchFamily="34" charset="0"/>
                    <a:ea typeface="Verdana" panose="020B0604030504040204" pitchFamily="34" charset="0"/>
                  </a:rPr>
                  <a:t>Khóa bí mật của X</a:t>
                </a:r>
              </a:p>
            </p:txBody>
          </p:sp>
        </p:grpSp>
      </p:grpSp>
      <p:sp>
        <p:nvSpPr>
          <p:cNvPr id="93" name="Rectangle 92"/>
          <p:cNvSpPr/>
          <p:nvPr/>
        </p:nvSpPr>
        <p:spPr>
          <a:xfrm>
            <a:off x="3393965" y="2513275"/>
            <a:ext cx="2195406" cy="11389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1200" dirty="0">
                <a:solidFill>
                  <a:srgbClr val="33CCCC"/>
                </a:solidFill>
                <a:latin typeface="Verdana" panose="020B0604030504040204" pitchFamily="34" charset="0"/>
                <a:ea typeface="Verdana" panose="020B0604030504040204" pitchFamily="34" charset="0"/>
              </a:rPr>
              <a:t>Thông qua </a:t>
            </a:r>
            <a:r>
              <a:rPr lang="vi-VN" sz="1200" b="1" dirty="0">
                <a:solidFill>
                  <a:srgbClr val="CC6600"/>
                </a:solidFill>
                <a:latin typeface="Verdana" panose="020B0604030504040204" pitchFamily="34" charset="0"/>
                <a:ea typeface="Verdana" panose="020B0604030504040204" pitchFamily="34" charset="0"/>
              </a:rPr>
              <a:t>P</a:t>
            </a:r>
            <a:r>
              <a:rPr lang="vi-VN" sz="1200" dirty="0">
                <a:solidFill>
                  <a:srgbClr val="33CCCC"/>
                </a:solidFill>
                <a:latin typeface="Verdana" panose="020B0604030504040204" pitchFamily="34" charset="0"/>
                <a:ea typeface="Verdana" panose="020B0604030504040204" pitchFamily="34" charset="0"/>
              </a:rPr>
              <a:t> hoặc </a:t>
            </a:r>
            <a:r>
              <a:rPr lang="vi-VN" sz="1200" b="1" dirty="0">
                <a:solidFill>
                  <a:srgbClr val="00B050"/>
                </a:solidFill>
                <a:latin typeface="Verdana" panose="020B0604030504040204" pitchFamily="34" charset="0"/>
                <a:ea typeface="Verdana" panose="020B0604030504040204" pitchFamily="34" charset="0"/>
              </a:rPr>
              <a:t>M</a:t>
            </a:r>
            <a:r>
              <a:rPr lang="vi-VN" sz="1200" dirty="0">
                <a:solidFill>
                  <a:srgbClr val="33CCCC"/>
                </a:solidFill>
                <a:latin typeface="Verdana" panose="020B0604030504040204" pitchFamily="34" charset="0"/>
                <a:ea typeface="Verdana" panose="020B0604030504040204" pitchFamily="34" charset="0"/>
              </a:rPr>
              <a:t> để truyền tải thông tin, nhưng họ không thể giả mạo hoặc thay đổi vì không giữ khóa bí mật của tổ chức </a:t>
            </a:r>
            <a:r>
              <a:rPr lang="vi-VN" sz="1200" b="1" dirty="0">
                <a:solidFill>
                  <a:srgbClr val="0033CC"/>
                </a:solidFill>
                <a:latin typeface="Verdana" panose="020B0604030504040204" pitchFamily="34" charset="0"/>
                <a:ea typeface="Verdana" panose="020B0604030504040204" pitchFamily="34" charset="0"/>
              </a:rPr>
              <a:t>A</a:t>
            </a:r>
            <a:endParaRPr lang="en-US" sz="1200" b="1" dirty="0">
              <a:solidFill>
                <a:srgbClr val="0033CC"/>
              </a:solidFill>
              <a:latin typeface="Verdana" panose="020B0604030504040204" pitchFamily="34" charset="0"/>
              <a:ea typeface="Verdana" panose="020B0604030504040204" pitchFamily="34" charset="0"/>
            </a:endParaRPr>
          </a:p>
        </p:txBody>
      </p:sp>
      <p:pic>
        <p:nvPicPr>
          <p:cNvPr id="94" name="Picture 93">
            <a:extLst>
              <a:ext uri="{FF2B5EF4-FFF2-40B4-BE49-F238E27FC236}">
                <a16:creationId xmlns:a16="http://schemas.microsoft.com/office/drawing/2014/main" id="{BAEE1A9B-68A7-4B57-9740-92795B5F11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5650" y="1275495"/>
            <a:ext cx="490001" cy="647502"/>
          </a:xfrm>
          <a:prstGeom prst="rect">
            <a:avLst/>
          </a:prstGeom>
        </p:spPr>
      </p:pic>
      <p:grpSp>
        <p:nvGrpSpPr>
          <p:cNvPr id="95" name="Google Shape;6312;p96"/>
          <p:cNvGrpSpPr/>
          <p:nvPr/>
        </p:nvGrpSpPr>
        <p:grpSpPr>
          <a:xfrm>
            <a:off x="229638" y="4580364"/>
            <a:ext cx="222912" cy="247157"/>
            <a:chOff x="3300325" y="249875"/>
            <a:chExt cx="433725" cy="480900"/>
          </a:xfrm>
          <a:solidFill>
            <a:schemeClr val="accent2">
              <a:lumMod val="25000"/>
            </a:schemeClr>
          </a:solidFill>
        </p:grpSpPr>
        <p:sp>
          <p:nvSpPr>
            <p:cNvPr id="96" name="Google Shape;6313;p96"/>
            <p:cNvSpPr/>
            <p:nvPr/>
          </p:nvSpPr>
          <p:spPr>
            <a:xfrm>
              <a:off x="3610875" y="334550"/>
              <a:ext cx="56475" cy="28250"/>
            </a:xfrm>
            <a:custGeom>
              <a:avLst/>
              <a:gdLst/>
              <a:ahLst/>
              <a:cxnLst/>
              <a:rect l="l" t="t" r="r" b="b"/>
              <a:pathLst>
                <a:path w="2259" h="1130" extrusionOk="0">
                  <a:moveTo>
                    <a:pt x="566" y="0"/>
                  </a:moveTo>
                  <a:cubicBezTo>
                    <a:pt x="253" y="0"/>
                    <a:pt x="0" y="253"/>
                    <a:pt x="0" y="567"/>
                  </a:cubicBezTo>
                  <a:cubicBezTo>
                    <a:pt x="0" y="877"/>
                    <a:pt x="253" y="1130"/>
                    <a:pt x="566" y="1130"/>
                  </a:cubicBezTo>
                  <a:lnTo>
                    <a:pt x="1696" y="1130"/>
                  </a:lnTo>
                  <a:cubicBezTo>
                    <a:pt x="2006" y="1130"/>
                    <a:pt x="2259" y="877"/>
                    <a:pt x="2259" y="567"/>
                  </a:cubicBezTo>
                  <a:cubicBezTo>
                    <a:pt x="2259" y="253"/>
                    <a:pt x="2006" y="0"/>
                    <a:pt x="169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7" name="Google Shape;6314;p96"/>
            <p:cNvSpPr/>
            <p:nvPr/>
          </p:nvSpPr>
          <p:spPr>
            <a:xfrm>
              <a:off x="3467675" y="249875"/>
              <a:ext cx="46400" cy="56475"/>
            </a:xfrm>
            <a:custGeom>
              <a:avLst/>
              <a:gdLst/>
              <a:ahLst/>
              <a:cxnLst/>
              <a:rect l="l" t="t" r="r" b="b"/>
              <a:pathLst>
                <a:path w="1856" h="2259" extrusionOk="0">
                  <a:moveTo>
                    <a:pt x="647" y="1"/>
                  </a:moveTo>
                  <a:cubicBezTo>
                    <a:pt x="562" y="1"/>
                    <a:pt x="476" y="20"/>
                    <a:pt x="395" y="60"/>
                  </a:cubicBezTo>
                  <a:cubicBezTo>
                    <a:pt x="115" y="198"/>
                    <a:pt x="1" y="539"/>
                    <a:pt x="142" y="819"/>
                  </a:cubicBezTo>
                  <a:lnTo>
                    <a:pt x="705" y="1948"/>
                  </a:lnTo>
                  <a:cubicBezTo>
                    <a:pt x="806" y="2144"/>
                    <a:pt x="1004" y="2259"/>
                    <a:pt x="1211" y="2259"/>
                  </a:cubicBezTo>
                  <a:cubicBezTo>
                    <a:pt x="1296" y="2259"/>
                    <a:pt x="1383" y="2239"/>
                    <a:pt x="1464" y="2198"/>
                  </a:cubicBezTo>
                  <a:cubicBezTo>
                    <a:pt x="1744" y="2059"/>
                    <a:pt x="1856" y="1722"/>
                    <a:pt x="1717" y="1442"/>
                  </a:cubicBezTo>
                  <a:lnTo>
                    <a:pt x="1151" y="313"/>
                  </a:lnTo>
                  <a:cubicBezTo>
                    <a:pt x="1053" y="114"/>
                    <a:pt x="853" y="1"/>
                    <a:pt x="6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8" name="Google Shape;6315;p96"/>
            <p:cNvSpPr/>
            <p:nvPr/>
          </p:nvSpPr>
          <p:spPr>
            <a:xfrm>
              <a:off x="3566525" y="249875"/>
              <a:ext cx="46400" cy="56475"/>
            </a:xfrm>
            <a:custGeom>
              <a:avLst/>
              <a:gdLst/>
              <a:ahLst/>
              <a:cxnLst/>
              <a:rect l="l" t="t" r="r" b="b"/>
              <a:pathLst>
                <a:path w="1856" h="2259" extrusionOk="0">
                  <a:moveTo>
                    <a:pt x="1210" y="1"/>
                  </a:moveTo>
                  <a:cubicBezTo>
                    <a:pt x="1003" y="1"/>
                    <a:pt x="803" y="114"/>
                    <a:pt x="705" y="313"/>
                  </a:cubicBezTo>
                  <a:lnTo>
                    <a:pt x="139" y="1442"/>
                  </a:lnTo>
                  <a:cubicBezTo>
                    <a:pt x="1" y="1719"/>
                    <a:pt x="115" y="2059"/>
                    <a:pt x="392" y="2198"/>
                  </a:cubicBezTo>
                  <a:cubicBezTo>
                    <a:pt x="474" y="2239"/>
                    <a:pt x="561" y="2259"/>
                    <a:pt x="646" y="2259"/>
                  </a:cubicBezTo>
                  <a:cubicBezTo>
                    <a:pt x="852" y="2259"/>
                    <a:pt x="1051" y="2144"/>
                    <a:pt x="1151" y="1948"/>
                  </a:cubicBezTo>
                  <a:lnTo>
                    <a:pt x="1714" y="819"/>
                  </a:lnTo>
                  <a:cubicBezTo>
                    <a:pt x="1856" y="539"/>
                    <a:pt x="1741" y="198"/>
                    <a:pt x="1461" y="60"/>
                  </a:cubicBezTo>
                  <a:cubicBezTo>
                    <a:pt x="1381" y="20"/>
                    <a:pt x="1295" y="1"/>
                    <a:pt x="121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9" name="Google Shape;6316;p96"/>
            <p:cNvSpPr/>
            <p:nvPr/>
          </p:nvSpPr>
          <p:spPr>
            <a:xfrm>
              <a:off x="3413250" y="334550"/>
              <a:ext cx="56500" cy="28250"/>
            </a:xfrm>
            <a:custGeom>
              <a:avLst/>
              <a:gdLst/>
              <a:ahLst/>
              <a:cxnLst/>
              <a:rect l="l" t="t" r="r" b="b"/>
              <a:pathLst>
                <a:path w="2260" h="1130" extrusionOk="0">
                  <a:moveTo>
                    <a:pt x="567" y="0"/>
                  </a:moveTo>
                  <a:cubicBezTo>
                    <a:pt x="254" y="0"/>
                    <a:pt x="1" y="253"/>
                    <a:pt x="1" y="567"/>
                  </a:cubicBezTo>
                  <a:cubicBezTo>
                    <a:pt x="1" y="877"/>
                    <a:pt x="254" y="1130"/>
                    <a:pt x="567" y="1130"/>
                  </a:cubicBezTo>
                  <a:lnTo>
                    <a:pt x="1696" y="1130"/>
                  </a:lnTo>
                  <a:cubicBezTo>
                    <a:pt x="2006" y="1130"/>
                    <a:pt x="2259" y="877"/>
                    <a:pt x="2259" y="567"/>
                  </a:cubicBezTo>
                  <a:cubicBezTo>
                    <a:pt x="2259" y="253"/>
                    <a:pt x="2006" y="0"/>
                    <a:pt x="169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00" name="Google Shape;6317;p96"/>
            <p:cNvSpPr/>
            <p:nvPr/>
          </p:nvSpPr>
          <p:spPr>
            <a:xfrm>
              <a:off x="3300325" y="476675"/>
              <a:ext cx="84725" cy="254100"/>
            </a:xfrm>
            <a:custGeom>
              <a:avLst/>
              <a:gdLst/>
              <a:ahLst/>
              <a:cxnLst/>
              <a:rect l="l" t="t" r="r" b="b"/>
              <a:pathLst>
                <a:path w="3389" h="10164" extrusionOk="0">
                  <a:moveTo>
                    <a:pt x="567" y="1"/>
                  </a:moveTo>
                  <a:cubicBezTo>
                    <a:pt x="254" y="1"/>
                    <a:pt x="1" y="251"/>
                    <a:pt x="1" y="564"/>
                  </a:cubicBezTo>
                  <a:lnTo>
                    <a:pt x="1" y="9598"/>
                  </a:lnTo>
                  <a:cubicBezTo>
                    <a:pt x="1" y="9911"/>
                    <a:pt x="254" y="10164"/>
                    <a:pt x="567" y="10164"/>
                  </a:cubicBezTo>
                  <a:lnTo>
                    <a:pt x="2825" y="10164"/>
                  </a:lnTo>
                  <a:cubicBezTo>
                    <a:pt x="3136" y="10164"/>
                    <a:pt x="3389" y="9911"/>
                    <a:pt x="3389" y="9598"/>
                  </a:cubicBezTo>
                  <a:lnTo>
                    <a:pt x="3389" y="564"/>
                  </a:lnTo>
                  <a:cubicBezTo>
                    <a:pt x="3389" y="251"/>
                    <a:pt x="3136" y="1"/>
                    <a:pt x="282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01" name="Google Shape;6318;p96"/>
            <p:cNvSpPr/>
            <p:nvPr/>
          </p:nvSpPr>
          <p:spPr>
            <a:xfrm>
              <a:off x="3413250" y="335525"/>
              <a:ext cx="320800" cy="395250"/>
            </a:xfrm>
            <a:custGeom>
              <a:avLst/>
              <a:gdLst/>
              <a:ahLst/>
              <a:cxnLst/>
              <a:rect l="l" t="t" r="r" b="b"/>
              <a:pathLst>
                <a:path w="12832" h="15810" extrusionOk="0">
                  <a:moveTo>
                    <a:pt x="3954" y="1"/>
                  </a:moveTo>
                  <a:cubicBezTo>
                    <a:pt x="3641" y="1"/>
                    <a:pt x="3388" y="254"/>
                    <a:pt x="3388" y="564"/>
                  </a:cubicBezTo>
                  <a:cubicBezTo>
                    <a:pt x="3388" y="1871"/>
                    <a:pt x="2879" y="4225"/>
                    <a:pt x="1922" y="5186"/>
                  </a:cubicBezTo>
                  <a:cubicBezTo>
                    <a:pt x="1274" y="5830"/>
                    <a:pt x="723" y="6065"/>
                    <a:pt x="1" y="6427"/>
                  </a:cubicBezTo>
                  <a:lnTo>
                    <a:pt x="1" y="14897"/>
                  </a:lnTo>
                  <a:cubicBezTo>
                    <a:pt x="1109" y="15268"/>
                    <a:pt x="2515" y="15810"/>
                    <a:pt x="4659" y="15810"/>
                  </a:cubicBezTo>
                  <a:lnTo>
                    <a:pt x="8351" y="15810"/>
                  </a:lnTo>
                  <a:cubicBezTo>
                    <a:pt x="9567" y="15810"/>
                    <a:pt x="10516" y="14680"/>
                    <a:pt x="10046" y="13491"/>
                  </a:cubicBezTo>
                  <a:cubicBezTo>
                    <a:pt x="11019" y="13226"/>
                    <a:pt x="11546" y="12172"/>
                    <a:pt x="11175" y="11233"/>
                  </a:cubicBezTo>
                  <a:cubicBezTo>
                    <a:pt x="12386" y="10901"/>
                    <a:pt x="12832" y="9408"/>
                    <a:pt x="11992" y="8468"/>
                  </a:cubicBezTo>
                  <a:cubicBezTo>
                    <a:pt x="12314" y="8107"/>
                    <a:pt x="12467" y="7625"/>
                    <a:pt x="12410" y="7143"/>
                  </a:cubicBezTo>
                  <a:cubicBezTo>
                    <a:pt x="12311" y="6267"/>
                    <a:pt x="11495" y="5647"/>
                    <a:pt x="10612" y="5647"/>
                  </a:cubicBezTo>
                  <a:lnTo>
                    <a:pt x="6213" y="5647"/>
                  </a:lnTo>
                  <a:cubicBezTo>
                    <a:pt x="6586" y="4975"/>
                    <a:pt x="6785" y="3081"/>
                    <a:pt x="6776" y="2307"/>
                  </a:cubicBezTo>
                  <a:cubicBezTo>
                    <a:pt x="6761" y="1027"/>
                    <a:pt x="5701" y="1"/>
                    <a:pt x="441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114" name="Google Shape;6312;p96"/>
          <p:cNvGrpSpPr/>
          <p:nvPr/>
        </p:nvGrpSpPr>
        <p:grpSpPr>
          <a:xfrm>
            <a:off x="3617628" y="4601794"/>
            <a:ext cx="222912" cy="247157"/>
            <a:chOff x="3300325" y="249875"/>
            <a:chExt cx="433725" cy="480900"/>
          </a:xfrm>
          <a:solidFill>
            <a:schemeClr val="accent2">
              <a:lumMod val="25000"/>
            </a:schemeClr>
          </a:solidFill>
        </p:grpSpPr>
        <p:sp>
          <p:nvSpPr>
            <p:cNvPr id="115" name="Google Shape;6313;p96"/>
            <p:cNvSpPr/>
            <p:nvPr/>
          </p:nvSpPr>
          <p:spPr>
            <a:xfrm>
              <a:off x="3610875" y="334550"/>
              <a:ext cx="56475" cy="28250"/>
            </a:xfrm>
            <a:custGeom>
              <a:avLst/>
              <a:gdLst/>
              <a:ahLst/>
              <a:cxnLst/>
              <a:rect l="l" t="t" r="r" b="b"/>
              <a:pathLst>
                <a:path w="2259" h="1130" extrusionOk="0">
                  <a:moveTo>
                    <a:pt x="566" y="0"/>
                  </a:moveTo>
                  <a:cubicBezTo>
                    <a:pt x="253" y="0"/>
                    <a:pt x="0" y="253"/>
                    <a:pt x="0" y="567"/>
                  </a:cubicBezTo>
                  <a:cubicBezTo>
                    <a:pt x="0" y="877"/>
                    <a:pt x="253" y="1130"/>
                    <a:pt x="566" y="1130"/>
                  </a:cubicBezTo>
                  <a:lnTo>
                    <a:pt x="1696" y="1130"/>
                  </a:lnTo>
                  <a:cubicBezTo>
                    <a:pt x="2006" y="1130"/>
                    <a:pt x="2259" y="877"/>
                    <a:pt x="2259" y="567"/>
                  </a:cubicBezTo>
                  <a:cubicBezTo>
                    <a:pt x="2259" y="253"/>
                    <a:pt x="2006" y="0"/>
                    <a:pt x="169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16" name="Google Shape;6314;p96"/>
            <p:cNvSpPr/>
            <p:nvPr/>
          </p:nvSpPr>
          <p:spPr>
            <a:xfrm>
              <a:off x="3467675" y="249875"/>
              <a:ext cx="46400" cy="56475"/>
            </a:xfrm>
            <a:custGeom>
              <a:avLst/>
              <a:gdLst/>
              <a:ahLst/>
              <a:cxnLst/>
              <a:rect l="l" t="t" r="r" b="b"/>
              <a:pathLst>
                <a:path w="1856" h="2259" extrusionOk="0">
                  <a:moveTo>
                    <a:pt x="647" y="1"/>
                  </a:moveTo>
                  <a:cubicBezTo>
                    <a:pt x="562" y="1"/>
                    <a:pt x="476" y="20"/>
                    <a:pt x="395" y="60"/>
                  </a:cubicBezTo>
                  <a:cubicBezTo>
                    <a:pt x="115" y="198"/>
                    <a:pt x="1" y="539"/>
                    <a:pt x="142" y="819"/>
                  </a:cubicBezTo>
                  <a:lnTo>
                    <a:pt x="705" y="1948"/>
                  </a:lnTo>
                  <a:cubicBezTo>
                    <a:pt x="806" y="2144"/>
                    <a:pt x="1004" y="2259"/>
                    <a:pt x="1211" y="2259"/>
                  </a:cubicBezTo>
                  <a:cubicBezTo>
                    <a:pt x="1296" y="2259"/>
                    <a:pt x="1383" y="2239"/>
                    <a:pt x="1464" y="2198"/>
                  </a:cubicBezTo>
                  <a:cubicBezTo>
                    <a:pt x="1744" y="2059"/>
                    <a:pt x="1856" y="1722"/>
                    <a:pt x="1717" y="1442"/>
                  </a:cubicBezTo>
                  <a:lnTo>
                    <a:pt x="1151" y="313"/>
                  </a:lnTo>
                  <a:cubicBezTo>
                    <a:pt x="1053" y="114"/>
                    <a:pt x="853" y="1"/>
                    <a:pt x="6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17" name="Google Shape;6315;p96"/>
            <p:cNvSpPr/>
            <p:nvPr/>
          </p:nvSpPr>
          <p:spPr>
            <a:xfrm>
              <a:off x="3566525" y="249875"/>
              <a:ext cx="46400" cy="56475"/>
            </a:xfrm>
            <a:custGeom>
              <a:avLst/>
              <a:gdLst/>
              <a:ahLst/>
              <a:cxnLst/>
              <a:rect l="l" t="t" r="r" b="b"/>
              <a:pathLst>
                <a:path w="1856" h="2259" extrusionOk="0">
                  <a:moveTo>
                    <a:pt x="1210" y="1"/>
                  </a:moveTo>
                  <a:cubicBezTo>
                    <a:pt x="1003" y="1"/>
                    <a:pt x="803" y="114"/>
                    <a:pt x="705" y="313"/>
                  </a:cubicBezTo>
                  <a:lnTo>
                    <a:pt x="139" y="1442"/>
                  </a:lnTo>
                  <a:cubicBezTo>
                    <a:pt x="1" y="1719"/>
                    <a:pt x="115" y="2059"/>
                    <a:pt x="392" y="2198"/>
                  </a:cubicBezTo>
                  <a:cubicBezTo>
                    <a:pt x="474" y="2239"/>
                    <a:pt x="561" y="2259"/>
                    <a:pt x="646" y="2259"/>
                  </a:cubicBezTo>
                  <a:cubicBezTo>
                    <a:pt x="852" y="2259"/>
                    <a:pt x="1051" y="2144"/>
                    <a:pt x="1151" y="1948"/>
                  </a:cubicBezTo>
                  <a:lnTo>
                    <a:pt x="1714" y="819"/>
                  </a:lnTo>
                  <a:cubicBezTo>
                    <a:pt x="1856" y="539"/>
                    <a:pt x="1741" y="198"/>
                    <a:pt x="1461" y="60"/>
                  </a:cubicBezTo>
                  <a:cubicBezTo>
                    <a:pt x="1381" y="20"/>
                    <a:pt x="1295" y="1"/>
                    <a:pt x="121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18" name="Google Shape;6316;p96"/>
            <p:cNvSpPr/>
            <p:nvPr/>
          </p:nvSpPr>
          <p:spPr>
            <a:xfrm>
              <a:off x="3413250" y="334550"/>
              <a:ext cx="56500" cy="28250"/>
            </a:xfrm>
            <a:custGeom>
              <a:avLst/>
              <a:gdLst/>
              <a:ahLst/>
              <a:cxnLst/>
              <a:rect l="l" t="t" r="r" b="b"/>
              <a:pathLst>
                <a:path w="2260" h="1130" extrusionOk="0">
                  <a:moveTo>
                    <a:pt x="567" y="0"/>
                  </a:moveTo>
                  <a:cubicBezTo>
                    <a:pt x="254" y="0"/>
                    <a:pt x="1" y="253"/>
                    <a:pt x="1" y="567"/>
                  </a:cubicBezTo>
                  <a:cubicBezTo>
                    <a:pt x="1" y="877"/>
                    <a:pt x="254" y="1130"/>
                    <a:pt x="567" y="1130"/>
                  </a:cubicBezTo>
                  <a:lnTo>
                    <a:pt x="1696" y="1130"/>
                  </a:lnTo>
                  <a:cubicBezTo>
                    <a:pt x="2006" y="1130"/>
                    <a:pt x="2259" y="877"/>
                    <a:pt x="2259" y="567"/>
                  </a:cubicBezTo>
                  <a:cubicBezTo>
                    <a:pt x="2259" y="253"/>
                    <a:pt x="2006" y="0"/>
                    <a:pt x="169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19" name="Google Shape;6317;p96"/>
            <p:cNvSpPr/>
            <p:nvPr/>
          </p:nvSpPr>
          <p:spPr>
            <a:xfrm>
              <a:off x="3300325" y="476675"/>
              <a:ext cx="84725" cy="254100"/>
            </a:xfrm>
            <a:custGeom>
              <a:avLst/>
              <a:gdLst/>
              <a:ahLst/>
              <a:cxnLst/>
              <a:rect l="l" t="t" r="r" b="b"/>
              <a:pathLst>
                <a:path w="3389" h="10164" extrusionOk="0">
                  <a:moveTo>
                    <a:pt x="567" y="1"/>
                  </a:moveTo>
                  <a:cubicBezTo>
                    <a:pt x="254" y="1"/>
                    <a:pt x="1" y="251"/>
                    <a:pt x="1" y="564"/>
                  </a:cubicBezTo>
                  <a:lnTo>
                    <a:pt x="1" y="9598"/>
                  </a:lnTo>
                  <a:cubicBezTo>
                    <a:pt x="1" y="9911"/>
                    <a:pt x="254" y="10164"/>
                    <a:pt x="567" y="10164"/>
                  </a:cubicBezTo>
                  <a:lnTo>
                    <a:pt x="2825" y="10164"/>
                  </a:lnTo>
                  <a:cubicBezTo>
                    <a:pt x="3136" y="10164"/>
                    <a:pt x="3389" y="9911"/>
                    <a:pt x="3389" y="9598"/>
                  </a:cubicBezTo>
                  <a:lnTo>
                    <a:pt x="3389" y="564"/>
                  </a:lnTo>
                  <a:cubicBezTo>
                    <a:pt x="3389" y="251"/>
                    <a:pt x="3136" y="1"/>
                    <a:pt x="282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20" name="Google Shape;6318;p96"/>
            <p:cNvSpPr/>
            <p:nvPr/>
          </p:nvSpPr>
          <p:spPr>
            <a:xfrm>
              <a:off x="3413250" y="335525"/>
              <a:ext cx="320800" cy="395250"/>
            </a:xfrm>
            <a:custGeom>
              <a:avLst/>
              <a:gdLst/>
              <a:ahLst/>
              <a:cxnLst/>
              <a:rect l="l" t="t" r="r" b="b"/>
              <a:pathLst>
                <a:path w="12832" h="15810" extrusionOk="0">
                  <a:moveTo>
                    <a:pt x="3954" y="1"/>
                  </a:moveTo>
                  <a:cubicBezTo>
                    <a:pt x="3641" y="1"/>
                    <a:pt x="3388" y="254"/>
                    <a:pt x="3388" y="564"/>
                  </a:cubicBezTo>
                  <a:cubicBezTo>
                    <a:pt x="3388" y="1871"/>
                    <a:pt x="2879" y="4225"/>
                    <a:pt x="1922" y="5186"/>
                  </a:cubicBezTo>
                  <a:cubicBezTo>
                    <a:pt x="1274" y="5830"/>
                    <a:pt x="723" y="6065"/>
                    <a:pt x="1" y="6427"/>
                  </a:cubicBezTo>
                  <a:lnTo>
                    <a:pt x="1" y="14897"/>
                  </a:lnTo>
                  <a:cubicBezTo>
                    <a:pt x="1109" y="15268"/>
                    <a:pt x="2515" y="15810"/>
                    <a:pt x="4659" y="15810"/>
                  </a:cubicBezTo>
                  <a:lnTo>
                    <a:pt x="8351" y="15810"/>
                  </a:lnTo>
                  <a:cubicBezTo>
                    <a:pt x="9567" y="15810"/>
                    <a:pt x="10516" y="14680"/>
                    <a:pt x="10046" y="13491"/>
                  </a:cubicBezTo>
                  <a:cubicBezTo>
                    <a:pt x="11019" y="13226"/>
                    <a:pt x="11546" y="12172"/>
                    <a:pt x="11175" y="11233"/>
                  </a:cubicBezTo>
                  <a:cubicBezTo>
                    <a:pt x="12386" y="10901"/>
                    <a:pt x="12832" y="9408"/>
                    <a:pt x="11992" y="8468"/>
                  </a:cubicBezTo>
                  <a:cubicBezTo>
                    <a:pt x="12314" y="8107"/>
                    <a:pt x="12467" y="7625"/>
                    <a:pt x="12410" y="7143"/>
                  </a:cubicBezTo>
                  <a:cubicBezTo>
                    <a:pt x="12311" y="6267"/>
                    <a:pt x="11495" y="5647"/>
                    <a:pt x="10612" y="5647"/>
                  </a:cubicBezTo>
                  <a:lnTo>
                    <a:pt x="6213" y="5647"/>
                  </a:lnTo>
                  <a:cubicBezTo>
                    <a:pt x="6586" y="4975"/>
                    <a:pt x="6785" y="3081"/>
                    <a:pt x="6776" y="2307"/>
                  </a:cubicBezTo>
                  <a:cubicBezTo>
                    <a:pt x="6761" y="1027"/>
                    <a:pt x="5701" y="1"/>
                    <a:pt x="441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pic>
        <p:nvPicPr>
          <p:cNvPr id="6" name="Picture 5" descr="Icon&#10;&#10;Description automatically generated">
            <a:extLst>
              <a:ext uri="{FF2B5EF4-FFF2-40B4-BE49-F238E27FC236}">
                <a16:creationId xmlns:a16="http://schemas.microsoft.com/office/drawing/2014/main" id="{ECF9CAA7-E9AF-D50B-2DA8-FE4FE5BD7E57}"/>
              </a:ext>
            </a:extLst>
          </p:cNvPr>
          <p:cNvPicPr/>
          <p:nvPr/>
        </p:nvPicPr>
        <p:blipFill>
          <a:blip r:embed="rId5"/>
          <a:stretch>
            <a:fillRect/>
          </a:stretch>
        </p:blipFill>
        <p:spPr>
          <a:xfrm>
            <a:off x="7625487" y="192223"/>
            <a:ext cx="1379070" cy="250445"/>
          </a:xfrm>
          <a:prstGeom prst="rect">
            <a:avLst/>
          </a:prstGeom>
        </p:spPr>
      </p:pic>
    </p:spTree>
    <p:extLst>
      <p:ext uri="{BB962C8B-B14F-4D97-AF65-F5344CB8AC3E}">
        <p14:creationId xmlns:p14="http://schemas.microsoft.com/office/powerpoint/2010/main" val="35982310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 name="Google Shape;521;p33">
            <a:extLst>
              <a:ext uri="{FF2B5EF4-FFF2-40B4-BE49-F238E27FC236}">
                <a16:creationId xmlns:a16="http://schemas.microsoft.com/office/drawing/2014/main" id="{BA1D559F-363C-6EB5-6E1E-70E2C8327F98}"/>
              </a:ext>
            </a:extLst>
          </p:cNvPr>
          <p:cNvSpPr/>
          <p:nvPr/>
        </p:nvSpPr>
        <p:spPr>
          <a:xfrm rot="2700026">
            <a:off x="5864506" y="600134"/>
            <a:ext cx="3453161" cy="3001362"/>
          </a:xfrm>
          <a:custGeom>
            <a:avLst/>
            <a:gdLst/>
            <a:ahLst/>
            <a:cxnLst/>
            <a:rect l="l" t="t" r="r" b="b"/>
            <a:pathLst>
              <a:path w="14376" h="12495" extrusionOk="0">
                <a:moveTo>
                  <a:pt x="7162" y="0"/>
                </a:moveTo>
                <a:cubicBezTo>
                  <a:pt x="3523" y="0"/>
                  <a:pt x="0" y="4267"/>
                  <a:pt x="998" y="8034"/>
                </a:cubicBezTo>
                <a:cubicBezTo>
                  <a:pt x="1672" y="10576"/>
                  <a:pt x="4194" y="12494"/>
                  <a:pt x="6817" y="12494"/>
                </a:cubicBezTo>
                <a:cubicBezTo>
                  <a:pt x="6883" y="12494"/>
                  <a:pt x="6950" y="12493"/>
                  <a:pt x="7017" y="12490"/>
                </a:cubicBezTo>
                <a:cubicBezTo>
                  <a:pt x="13009" y="12267"/>
                  <a:pt x="14375" y="4701"/>
                  <a:pt x="10223" y="1169"/>
                </a:cubicBezTo>
                <a:cubicBezTo>
                  <a:pt x="9263" y="352"/>
                  <a:pt x="8208" y="0"/>
                  <a:pt x="7162"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35"/>
          <p:cNvSpPr txBox="1">
            <a:spLocks noGrp="1"/>
          </p:cNvSpPr>
          <p:nvPr>
            <p:ph type="title"/>
          </p:nvPr>
        </p:nvSpPr>
        <p:spPr>
          <a:xfrm>
            <a:off x="570112" y="29637"/>
            <a:ext cx="6084000" cy="53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latin typeface="Verdana" panose="020B0604030504040204" pitchFamily="34" charset="0"/>
                <a:ea typeface="Verdana" panose="020B0604030504040204" pitchFamily="34" charset="0"/>
              </a:rPr>
              <a:t>TẠI SAO?</a:t>
            </a:r>
            <a:endParaRPr b="1" dirty="0">
              <a:latin typeface="Verdana" panose="020B0604030504040204" pitchFamily="34" charset="0"/>
              <a:ea typeface="Verdana" panose="020B0604030504040204" pitchFamily="34" charset="0"/>
            </a:endParaRPr>
          </a:p>
        </p:txBody>
      </p:sp>
      <p:sp>
        <p:nvSpPr>
          <p:cNvPr id="24" name="Arc 23">
            <a:extLst>
              <a:ext uri="{FF2B5EF4-FFF2-40B4-BE49-F238E27FC236}">
                <a16:creationId xmlns:a16="http://schemas.microsoft.com/office/drawing/2014/main" id="{D7CBE4C9-49D7-F1D3-A3F0-C00552BFFF72}"/>
              </a:ext>
            </a:extLst>
          </p:cNvPr>
          <p:cNvSpPr/>
          <p:nvPr/>
        </p:nvSpPr>
        <p:spPr>
          <a:xfrm rot="18021821">
            <a:off x="2578599" y="3933107"/>
            <a:ext cx="1207160" cy="1276247"/>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Arc 24">
            <a:extLst>
              <a:ext uri="{FF2B5EF4-FFF2-40B4-BE49-F238E27FC236}">
                <a16:creationId xmlns:a16="http://schemas.microsoft.com/office/drawing/2014/main" id="{13449BF4-1B3D-A582-3819-DE33ABD33BF3}"/>
              </a:ext>
            </a:extLst>
          </p:cNvPr>
          <p:cNvSpPr/>
          <p:nvPr/>
        </p:nvSpPr>
        <p:spPr>
          <a:xfrm rot="16200000">
            <a:off x="2843014" y="4027403"/>
            <a:ext cx="1207160" cy="1276247"/>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Arc 26">
            <a:extLst>
              <a:ext uri="{FF2B5EF4-FFF2-40B4-BE49-F238E27FC236}">
                <a16:creationId xmlns:a16="http://schemas.microsoft.com/office/drawing/2014/main" id="{DB5CB80D-4B40-65AA-C44A-2E5827958BCD}"/>
              </a:ext>
            </a:extLst>
          </p:cNvPr>
          <p:cNvSpPr/>
          <p:nvPr/>
        </p:nvSpPr>
        <p:spPr>
          <a:xfrm rot="1206436">
            <a:off x="3025331" y="3700996"/>
            <a:ext cx="1207160" cy="1276247"/>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Arc 28">
            <a:extLst>
              <a:ext uri="{FF2B5EF4-FFF2-40B4-BE49-F238E27FC236}">
                <a16:creationId xmlns:a16="http://schemas.microsoft.com/office/drawing/2014/main" id="{A79025A0-C263-A63A-D460-590CBC89A8F2}"/>
              </a:ext>
            </a:extLst>
          </p:cNvPr>
          <p:cNvSpPr/>
          <p:nvPr/>
        </p:nvSpPr>
        <p:spPr>
          <a:xfrm rot="13059935">
            <a:off x="3497861" y="3727179"/>
            <a:ext cx="818086" cy="918275"/>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Google Shape;5973;p71">
            <a:extLst>
              <a:ext uri="{FF2B5EF4-FFF2-40B4-BE49-F238E27FC236}">
                <a16:creationId xmlns:a16="http://schemas.microsoft.com/office/drawing/2014/main" id="{30A9613B-830F-D061-64E1-8C6F2A758C3F}"/>
              </a:ext>
            </a:extLst>
          </p:cNvPr>
          <p:cNvSpPr/>
          <p:nvPr/>
        </p:nvSpPr>
        <p:spPr>
          <a:xfrm>
            <a:off x="3559274" y="4384612"/>
            <a:ext cx="122678" cy="159248"/>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solidFill>
            <a:srgbClr val="0070C0"/>
          </a:solid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 name="Group 51">
            <a:extLst>
              <a:ext uri="{FF2B5EF4-FFF2-40B4-BE49-F238E27FC236}">
                <a16:creationId xmlns:a16="http://schemas.microsoft.com/office/drawing/2014/main" id="{B2055000-0311-FB2E-3784-3F4C093B736E}"/>
              </a:ext>
            </a:extLst>
          </p:cNvPr>
          <p:cNvGrpSpPr/>
          <p:nvPr/>
        </p:nvGrpSpPr>
        <p:grpSpPr>
          <a:xfrm>
            <a:off x="1752790" y="451086"/>
            <a:ext cx="4184290" cy="4234654"/>
            <a:chOff x="1845035" y="736840"/>
            <a:chExt cx="4212985" cy="4234654"/>
          </a:xfrm>
        </p:grpSpPr>
        <p:sp>
          <p:nvSpPr>
            <p:cNvPr id="46" name="Arc 45">
              <a:extLst>
                <a:ext uri="{FF2B5EF4-FFF2-40B4-BE49-F238E27FC236}">
                  <a16:creationId xmlns:a16="http://schemas.microsoft.com/office/drawing/2014/main" id="{F138216E-6205-0E05-8E2D-3DF781D36D33}"/>
                </a:ext>
              </a:extLst>
            </p:cNvPr>
            <p:cNvSpPr/>
            <p:nvPr/>
          </p:nvSpPr>
          <p:spPr>
            <a:xfrm rot="19231498">
              <a:off x="2256918" y="1112898"/>
              <a:ext cx="618577" cy="710493"/>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15" name="Picture 14">
              <a:extLst>
                <a:ext uri="{FF2B5EF4-FFF2-40B4-BE49-F238E27FC236}">
                  <a16:creationId xmlns:a16="http://schemas.microsoft.com/office/drawing/2014/main" id="{0E31A727-9610-7789-794E-69AC4A4C62D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1845035" y="736840"/>
              <a:ext cx="4212985" cy="4227733"/>
            </a:xfrm>
            <a:prstGeom prst="rect">
              <a:avLst/>
            </a:prstGeom>
            <a:ln w="3175"/>
          </p:spPr>
        </p:pic>
        <p:sp>
          <p:nvSpPr>
            <p:cNvPr id="18" name="Arc 17">
              <a:extLst>
                <a:ext uri="{FF2B5EF4-FFF2-40B4-BE49-F238E27FC236}">
                  <a16:creationId xmlns:a16="http://schemas.microsoft.com/office/drawing/2014/main" id="{547ABE94-1A6E-3730-CDE5-31F9D99A59D8}"/>
                </a:ext>
              </a:extLst>
            </p:cNvPr>
            <p:cNvSpPr/>
            <p:nvPr/>
          </p:nvSpPr>
          <p:spPr>
            <a:xfrm>
              <a:off x="2754225" y="1871785"/>
              <a:ext cx="914400" cy="914400"/>
            </a:xfrm>
            <a:prstGeom prst="arc">
              <a:avLst/>
            </a:prstGeom>
            <a:ln w="31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Arc 18">
              <a:extLst>
                <a:ext uri="{FF2B5EF4-FFF2-40B4-BE49-F238E27FC236}">
                  <a16:creationId xmlns:a16="http://schemas.microsoft.com/office/drawing/2014/main" id="{F50B2092-3610-FCE4-C3E9-DF053656C5B1}"/>
                </a:ext>
              </a:extLst>
            </p:cNvPr>
            <p:cNvSpPr/>
            <p:nvPr/>
          </p:nvSpPr>
          <p:spPr>
            <a:xfrm rot="19733911">
              <a:off x="2978919" y="1804115"/>
              <a:ext cx="914400" cy="914400"/>
            </a:xfrm>
            <a:prstGeom prst="arc">
              <a:avLst/>
            </a:prstGeom>
            <a:ln w="31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Arc 19">
              <a:extLst>
                <a:ext uri="{FF2B5EF4-FFF2-40B4-BE49-F238E27FC236}">
                  <a16:creationId xmlns:a16="http://schemas.microsoft.com/office/drawing/2014/main" id="{D4533272-F580-57CB-CFFE-214BB095E169}"/>
                </a:ext>
              </a:extLst>
            </p:cNvPr>
            <p:cNvSpPr/>
            <p:nvPr/>
          </p:nvSpPr>
          <p:spPr>
            <a:xfrm rot="18796897">
              <a:off x="3061269" y="1701334"/>
              <a:ext cx="914400" cy="914400"/>
            </a:xfrm>
            <a:prstGeom prst="arc">
              <a:avLst/>
            </a:prstGeom>
            <a:ln w="31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25BCA53E-2A1C-217D-D4F0-BFD872BDC269}"/>
                </a:ext>
              </a:extLst>
            </p:cNvPr>
            <p:cNvSpPr/>
            <p:nvPr/>
          </p:nvSpPr>
          <p:spPr>
            <a:xfrm rot="16476820">
              <a:off x="3164568" y="2617472"/>
              <a:ext cx="914400" cy="914400"/>
            </a:xfrm>
            <a:prstGeom prst="arc">
              <a:avLst/>
            </a:prstGeom>
            <a:ln w="31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5F35D2A2-58D7-2D04-0535-965051F49F9C}"/>
                </a:ext>
              </a:extLst>
            </p:cNvPr>
            <p:cNvSpPr/>
            <p:nvPr/>
          </p:nvSpPr>
          <p:spPr>
            <a:xfrm rot="18021821">
              <a:off x="2279486" y="2713553"/>
              <a:ext cx="1795115" cy="1377149"/>
            </a:xfrm>
            <a:prstGeom prst="arc">
              <a:avLst/>
            </a:prstGeom>
            <a:ln w="31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Arc 22">
              <a:extLst>
                <a:ext uri="{FF2B5EF4-FFF2-40B4-BE49-F238E27FC236}">
                  <a16:creationId xmlns:a16="http://schemas.microsoft.com/office/drawing/2014/main" id="{003098D1-4EBA-DE8F-C631-331E3127B4E1}"/>
                </a:ext>
              </a:extLst>
            </p:cNvPr>
            <p:cNvSpPr/>
            <p:nvPr/>
          </p:nvSpPr>
          <p:spPr>
            <a:xfrm rot="19231498">
              <a:off x="2791472" y="2429712"/>
              <a:ext cx="914400" cy="914400"/>
            </a:xfrm>
            <a:prstGeom prst="arc">
              <a:avLst/>
            </a:prstGeom>
            <a:ln w="31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Arc 25">
              <a:extLst>
                <a:ext uri="{FF2B5EF4-FFF2-40B4-BE49-F238E27FC236}">
                  <a16:creationId xmlns:a16="http://schemas.microsoft.com/office/drawing/2014/main" id="{CB257C1D-BDAF-CE45-9EDD-977757256C83}"/>
                </a:ext>
              </a:extLst>
            </p:cNvPr>
            <p:cNvSpPr/>
            <p:nvPr/>
          </p:nvSpPr>
          <p:spPr>
            <a:xfrm rot="1634444">
              <a:off x="3824911" y="4022527"/>
              <a:ext cx="624113" cy="67929"/>
            </a:xfrm>
            <a:prstGeom prst="arc">
              <a:avLst/>
            </a:prstGeom>
            <a:ln w="31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Arc 27">
              <a:extLst>
                <a:ext uri="{FF2B5EF4-FFF2-40B4-BE49-F238E27FC236}">
                  <a16:creationId xmlns:a16="http://schemas.microsoft.com/office/drawing/2014/main" id="{6BFDEC76-25CC-E3C7-E19E-51D54BA46A46}"/>
                </a:ext>
              </a:extLst>
            </p:cNvPr>
            <p:cNvSpPr/>
            <p:nvPr/>
          </p:nvSpPr>
          <p:spPr>
            <a:xfrm rot="21207554">
              <a:off x="3703599" y="3513523"/>
              <a:ext cx="1207160" cy="1276247"/>
            </a:xfrm>
            <a:prstGeom prst="arc">
              <a:avLst/>
            </a:prstGeom>
            <a:ln w="31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D4337C67-3A98-AE97-B390-00994C4FDACD}"/>
                </a:ext>
              </a:extLst>
            </p:cNvPr>
            <p:cNvSpPr/>
            <p:nvPr/>
          </p:nvSpPr>
          <p:spPr>
            <a:xfrm rot="20546706">
              <a:off x="3212013" y="1243805"/>
              <a:ext cx="1207160" cy="1276247"/>
            </a:xfrm>
            <a:prstGeom prst="arc">
              <a:avLst/>
            </a:prstGeom>
            <a:ln w="31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7411D2EB-9C43-215F-741D-2FD2AA339F7F}"/>
                </a:ext>
              </a:extLst>
            </p:cNvPr>
            <p:cNvSpPr/>
            <p:nvPr/>
          </p:nvSpPr>
          <p:spPr>
            <a:xfrm rot="20546706">
              <a:off x="3740974" y="2841919"/>
              <a:ext cx="828151" cy="699883"/>
            </a:xfrm>
            <a:prstGeom prst="arc">
              <a:avLst/>
            </a:prstGeom>
            <a:ln w="31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Google Shape;5973;p71">
              <a:extLst>
                <a:ext uri="{FF2B5EF4-FFF2-40B4-BE49-F238E27FC236}">
                  <a16:creationId xmlns:a16="http://schemas.microsoft.com/office/drawing/2014/main" id="{68A662C0-49F4-4185-E5E0-2620A402F1AA}"/>
                </a:ext>
              </a:extLst>
            </p:cNvPr>
            <p:cNvSpPr/>
            <p:nvPr/>
          </p:nvSpPr>
          <p:spPr>
            <a:xfrm>
              <a:off x="4837626" y="3950863"/>
              <a:ext cx="122678" cy="159248"/>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solidFill>
              <a:srgbClr val="0070C0"/>
            </a:solid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5973;p71">
              <a:extLst>
                <a:ext uri="{FF2B5EF4-FFF2-40B4-BE49-F238E27FC236}">
                  <a16:creationId xmlns:a16="http://schemas.microsoft.com/office/drawing/2014/main" id="{195B0C2D-20FF-A495-4126-415ABD706FD9}"/>
                </a:ext>
              </a:extLst>
            </p:cNvPr>
            <p:cNvSpPr/>
            <p:nvPr/>
          </p:nvSpPr>
          <p:spPr>
            <a:xfrm>
              <a:off x="4389106" y="4144623"/>
              <a:ext cx="122678" cy="159248"/>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solidFill>
              <a:srgbClr val="0070C0"/>
            </a:solid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5973;p71">
              <a:extLst>
                <a:ext uri="{FF2B5EF4-FFF2-40B4-BE49-F238E27FC236}">
                  <a16:creationId xmlns:a16="http://schemas.microsoft.com/office/drawing/2014/main" id="{4A197EE6-8DAF-2175-DB4F-2E285F09517C}"/>
                </a:ext>
              </a:extLst>
            </p:cNvPr>
            <p:cNvSpPr/>
            <p:nvPr/>
          </p:nvSpPr>
          <p:spPr>
            <a:xfrm>
              <a:off x="4236811" y="4727909"/>
              <a:ext cx="122678" cy="159248"/>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solidFill>
              <a:srgbClr val="0070C0"/>
            </a:solid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5973;p71">
              <a:extLst>
                <a:ext uri="{FF2B5EF4-FFF2-40B4-BE49-F238E27FC236}">
                  <a16:creationId xmlns:a16="http://schemas.microsoft.com/office/drawing/2014/main" id="{D61E37D5-BF27-F102-3CE6-5E4229E39459}"/>
                </a:ext>
              </a:extLst>
            </p:cNvPr>
            <p:cNvSpPr/>
            <p:nvPr/>
          </p:nvSpPr>
          <p:spPr>
            <a:xfrm>
              <a:off x="2853927" y="4812246"/>
              <a:ext cx="122678" cy="159248"/>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solidFill>
              <a:srgbClr val="0070C0"/>
            </a:solid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5973;p71">
              <a:extLst>
                <a:ext uri="{FF2B5EF4-FFF2-40B4-BE49-F238E27FC236}">
                  <a16:creationId xmlns:a16="http://schemas.microsoft.com/office/drawing/2014/main" id="{B6DB45B9-C291-C259-18AC-2267AB947281}"/>
                </a:ext>
              </a:extLst>
            </p:cNvPr>
            <p:cNvSpPr/>
            <p:nvPr/>
          </p:nvSpPr>
          <p:spPr>
            <a:xfrm>
              <a:off x="2672046" y="4400348"/>
              <a:ext cx="122678" cy="159248"/>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solidFill>
              <a:srgbClr val="0070C0"/>
            </a:solid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5973;p71">
              <a:extLst>
                <a:ext uri="{FF2B5EF4-FFF2-40B4-BE49-F238E27FC236}">
                  <a16:creationId xmlns:a16="http://schemas.microsoft.com/office/drawing/2014/main" id="{4D332CCB-428B-33C2-F0AC-D3E312925C45}"/>
                </a:ext>
              </a:extLst>
            </p:cNvPr>
            <p:cNvSpPr/>
            <p:nvPr/>
          </p:nvSpPr>
          <p:spPr>
            <a:xfrm>
              <a:off x="2885324" y="2412502"/>
              <a:ext cx="122678" cy="159248"/>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solidFill>
              <a:srgbClr val="0070C0"/>
            </a:solid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5973;p71">
              <a:extLst>
                <a:ext uri="{FF2B5EF4-FFF2-40B4-BE49-F238E27FC236}">
                  <a16:creationId xmlns:a16="http://schemas.microsoft.com/office/drawing/2014/main" id="{E36403E1-594D-C20F-5F58-3F9C0BDE882B}"/>
                </a:ext>
              </a:extLst>
            </p:cNvPr>
            <p:cNvSpPr/>
            <p:nvPr/>
          </p:nvSpPr>
          <p:spPr>
            <a:xfrm>
              <a:off x="2511440" y="2915770"/>
              <a:ext cx="122678" cy="159248"/>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solidFill>
              <a:srgbClr val="0070C0"/>
            </a:solid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5973;p71">
              <a:extLst>
                <a:ext uri="{FF2B5EF4-FFF2-40B4-BE49-F238E27FC236}">
                  <a16:creationId xmlns:a16="http://schemas.microsoft.com/office/drawing/2014/main" id="{23A50DB3-8AA0-B697-2432-7E1D2F2309F8}"/>
                </a:ext>
              </a:extLst>
            </p:cNvPr>
            <p:cNvSpPr/>
            <p:nvPr/>
          </p:nvSpPr>
          <p:spPr>
            <a:xfrm>
              <a:off x="3096199" y="2894719"/>
              <a:ext cx="122678" cy="159248"/>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solidFill>
              <a:srgbClr val="0070C0"/>
            </a:solid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5973;p71">
              <a:extLst>
                <a:ext uri="{FF2B5EF4-FFF2-40B4-BE49-F238E27FC236}">
                  <a16:creationId xmlns:a16="http://schemas.microsoft.com/office/drawing/2014/main" id="{1AAD7E25-40FF-F238-C8FD-1DF90F0D9445}"/>
                </a:ext>
              </a:extLst>
            </p:cNvPr>
            <p:cNvSpPr/>
            <p:nvPr/>
          </p:nvSpPr>
          <p:spPr>
            <a:xfrm>
              <a:off x="4488755" y="2948524"/>
              <a:ext cx="122678" cy="159248"/>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solidFill>
              <a:srgbClr val="0070C0"/>
            </a:solid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5973;p71">
              <a:extLst>
                <a:ext uri="{FF2B5EF4-FFF2-40B4-BE49-F238E27FC236}">
                  <a16:creationId xmlns:a16="http://schemas.microsoft.com/office/drawing/2014/main" id="{7877CE00-7390-CC7E-AA27-65B725BDD939}"/>
                </a:ext>
              </a:extLst>
            </p:cNvPr>
            <p:cNvSpPr/>
            <p:nvPr/>
          </p:nvSpPr>
          <p:spPr>
            <a:xfrm>
              <a:off x="3607286" y="2208411"/>
              <a:ext cx="122678" cy="159248"/>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solidFill>
              <a:srgbClr val="0070C0"/>
            </a:solid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5973;p71">
              <a:extLst>
                <a:ext uri="{FF2B5EF4-FFF2-40B4-BE49-F238E27FC236}">
                  <a16:creationId xmlns:a16="http://schemas.microsoft.com/office/drawing/2014/main" id="{C1FB6170-FFEE-B650-BA6B-74985C0633FC}"/>
                </a:ext>
              </a:extLst>
            </p:cNvPr>
            <p:cNvSpPr/>
            <p:nvPr/>
          </p:nvSpPr>
          <p:spPr>
            <a:xfrm>
              <a:off x="3754254" y="1889753"/>
              <a:ext cx="122678" cy="159248"/>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solidFill>
              <a:srgbClr val="0070C0"/>
            </a:solid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5973;p71">
              <a:extLst>
                <a:ext uri="{FF2B5EF4-FFF2-40B4-BE49-F238E27FC236}">
                  <a16:creationId xmlns:a16="http://schemas.microsoft.com/office/drawing/2014/main" id="{CC806A2D-795D-AEFD-5A04-5B84EF6ADE34}"/>
                </a:ext>
              </a:extLst>
            </p:cNvPr>
            <p:cNvSpPr/>
            <p:nvPr/>
          </p:nvSpPr>
          <p:spPr>
            <a:xfrm>
              <a:off x="3769569" y="1685050"/>
              <a:ext cx="122678" cy="159248"/>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solidFill>
              <a:srgbClr val="0070C0"/>
            </a:solid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5973;p71">
              <a:extLst>
                <a:ext uri="{FF2B5EF4-FFF2-40B4-BE49-F238E27FC236}">
                  <a16:creationId xmlns:a16="http://schemas.microsoft.com/office/drawing/2014/main" id="{FA9A819F-8617-862D-6F36-7DB81EAE5191}"/>
                </a:ext>
              </a:extLst>
            </p:cNvPr>
            <p:cNvSpPr/>
            <p:nvPr/>
          </p:nvSpPr>
          <p:spPr>
            <a:xfrm>
              <a:off x="4340228" y="1536960"/>
              <a:ext cx="122678" cy="159248"/>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solidFill>
              <a:srgbClr val="0070C0"/>
            </a:solid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5973;p71">
              <a:extLst>
                <a:ext uri="{FF2B5EF4-FFF2-40B4-BE49-F238E27FC236}">
                  <a16:creationId xmlns:a16="http://schemas.microsoft.com/office/drawing/2014/main" id="{ECE98FC6-64FD-B0AF-F551-95D18B716F19}"/>
                </a:ext>
              </a:extLst>
            </p:cNvPr>
            <p:cNvSpPr/>
            <p:nvPr/>
          </p:nvSpPr>
          <p:spPr>
            <a:xfrm>
              <a:off x="2265143" y="1035812"/>
              <a:ext cx="122678" cy="159248"/>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solidFill>
              <a:srgbClr val="0070C0"/>
            </a:solid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 name="Google Shape;629;p36">
            <a:extLst>
              <a:ext uri="{FF2B5EF4-FFF2-40B4-BE49-F238E27FC236}">
                <a16:creationId xmlns:a16="http://schemas.microsoft.com/office/drawing/2014/main" id="{68896ACF-7E04-F0D4-43D6-743405018619}"/>
              </a:ext>
            </a:extLst>
          </p:cNvPr>
          <p:cNvSpPr txBox="1">
            <a:spLocks/>
          </p:cNvSpPr>
          <p:nvPr/>
        </p:nvSpPr>
        <p:spPr>
          <a:xfrm>
            <a:off x="6229788" y="1294221"/>
            <a:ext cx="2628600" cy="1634454"/>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vi-VN" sz="1400" dirty="0">
                <a:solidFill>
                  <a:srgbClr val="145CAC"/>
                </a:solidFill>
                <a:latin typeface="Verdana" panose="020B0604030504040204" pitchFamily="34" charset="0"/>
                <a:ea typeface="Verdana" panose="020B0604030504040204" pitchFamily="34" charset="0"/>
              </a:rPr>
              <a:t>FPT-CA đang mở rộng h</a:t>
            </a:r>
            <a:r>
              <a:rPr lang="en-US" sz="1400" dirty="0">
                <a:solidFill>
                  <a:srgbClr val="145CAC"/>
                </a:solidFill>
                <a:latin typeface="Verdana" panose="020B0604030504040204" pitchFamily="34" charset="0"/>
                <a:ea typeface="Verdana" panose="020B0604030504040204" pitchFamily="34" charset="0"/>
              </a:rPr>
              <a:t>ạ</a:t>
            </a:r>
            <a:r>
              <a:rPr lang="vi-VN" sz="1400" dirty="0">
                <a:solidFill>
                  <a:srgbClr val="145CAC"/>
                </a:solidFill>
                <a:latin typeface="Verdana" panose="020B0604030504040204" pitchFamily="34" charset="0"/>
                <a:ea typeface="Verdana" panose="020B0604030504040204" pitchFamily="34" charset="0"/>
              </a:rPr>
              <a:t> tầng Gateway kết nối đến nhiều RP, hiện nay đã được N+ tổ chức y tế, P+ tổ chức tài chính, Q+ tổ chức giáo dục, trên toàn lãnh thổ Việt Nam</a:t>
            </a:r>
            <a:r>
              <a:rPr lang="en-US" sz="1400" dirty="0">
                <a:solidFill>
                  <a:srgbClr val="145CAC"/>
                </a:solidFill>
                <a:latin typeface="Verdana" panose="020B0604030504040204" pitchFamily="34" charset="0"/>
                <a:ea typeface="Verdana" panose="020B0604030504040204" pitchFamily="34" charset="0"/>
              </a:rPr>
              <a:t>.</a:t>
            </a:r>
            <a:endParaRPr kumimoji="0" lang="en-US" sz="1400" i="0" u="none" strike="noStrike" kern="1200" cap="none" spc="0" normalizeH="0" baseline="0" noProof="0" dirty="0">
              <a:ln>
                <a:noFill/>
              </a:ln>
              <a:solidFill>
                <a:srgbClr val="145CAC"/>
              </a:solidFill>
              <a:effectLst/>
              <a:uLnTx/>
              <a:uFillTx/>
              <a:latin typeface="Verdana" panose="020B0604030504040204" pitchFamily="34" charset="0"/>
              <a:ea typeface="Verdana" panose="020B0604030504040204" pitchFamily="34" charset="0"/>
              <a:cs typeface="Poppins SemiBold" panose="00000700000000000000" pitchFamily="2" charset="0"/>
            </a:endParaRPr>
          </a:p>
        </p:txBody>
      </p:sp>
      <p:sp>
        <p:nvSpPr>
          <p:cNvPr id="62" name="Google Shape;627;p36">
            <a:extLst>
              <a:ext uri="{FF2B5EF4-FFF2-40B4-BE49-F238E27FC236}">
                <a16:creationId xmlns:a16="http://schemas.microsoft.com/office/drawing/2014/main" id="{0F5C05B0-4162-D1F8-A467-73BB90420736}"/>
              </a:ext>
            </a:extLst>
          </p:cNvPr>
          <p:cNvSpPr txBox="1">
            <a:spLocks noGrp="1"/>
          </p:cNvSpPr>
          <p:nvPr>
            <p:ph type="body" idx="1"/>
          </p:nvPr>
        </p:nvSpPr>
        <p:spPr>
          <a:xfrm>
            <a:off x="5022092" y="3564604"/>
            <a:ext cx="4021891" cy="1149900"/>
          </a:xfrm>
          <a:prstGeom prst="rect">
            <a:avLst/>
          </a:prstGeom>
        </p:spPr>
        <p:txBody>
          <a:bodyPr spcFirstLastPara="1" wrap="square" lIns="91425" tIns="91425" rIns="91425" bIns="91425" anchor="t"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vi-VN">
                <a:solidFill>
                  <a:srgbClr val="0099FF"/>
                </a:solidFill>
                <a:latin typeface="Verdana" panose="020B0604030504040204" pitchFamily="34" charset="0"/>
                <a:ea typeface="Verdana" panose="020B0604030504040204" pitchFamily="34" charset="0"/>
              </a:rPr>
              <a:t>Kích hoạt việc xác nhận phân tán và truy cập vào kiến trúc dữ liệu bởi bên thứ ba để giảm thiểu gian lận, cải tiến hiệu quả và nâng cao độ tin cậy</a:t>
            </a:r>
            <a:r>
              <a:rPr lang="en-US">
                <a:solidFill>
                  <a:srgbClr val="0099FF"/>
                </a:solidFill>
                <a:latin typeface="Verdana" panose="020B0604030504040204" pitchFamily="34" charset="0"/>
                <a:ea typeface="Verdana" panose="020B0604030504040204" pitchFamily="34" charset="0"/>
              </a:rPr>
              <a:t>.</a:t>
            </a:r>
            <a:endParaRPr kumimoji="0" lang="en-US" i="0" u="none" strike="noStrike" kern="1200" cap="none" spc="0" normalizeH="0" baseline="0" noProof="0" dirty="0">
              <a:ln>
                <a:noFill/>
              </a:ln>
              <a:solidFill>
                <a:srgbClr val="0099FF"/>
              </a:solidFill>
              <a:effectLst/>
              <a:uLnTx/>
              <a:uFillTx/>
              <a:latin typeface="Verdana" panose="020B0604030504040204" pitchFamily="34" charset="0"/>
              <a:ea typeface="Verdana" panose="020B0604030504040204" pitchFamily="34" charset="0"/>
            </a:endParaRPr>
          </a:p>
        </p:txBody>
      </p:sp>
      <p:grpSp>
        <p:nvGrpSpPr>
          <p:cNvPr id="578" name="Google Shape;12220;p76">
            <a:extLst>
              <a:ext uri="{FF2B5EF4-FFF2-40B4-BE49-F238E27FC236}">
                <a16:creationId xmlns:a16="http://schemas.microsoft.com/office/drawing/2014/main" id="{FA54E0C3-5253-142F-FEB8-E14B210F41D5}"/>
              </a:ext>
            </a:extLst>
          </p:cNvPr>
          <p:cNvGrpSpPr/>
          <p:nvPr/>
        </p:nvGrpSpPr>
        <p:grpSpPr>
          <a:xfrm>
            <a:off x="661511" y="4733198"/>
            <a:ext cx="284897" cy="271541"/>
            <a:chOff x="6870193" y="2295620"/>
            <a:chExt cx="360356" cy="343462"/>
          </a:xfrm>
          <a:solidFill>
            <a:schemeClr val="accent2">
              <a:lumMod val="50000"/>
            </a:schemeClr>
          </a:solidFill>
        </p:grpSpPr>
        <p:sp>
          <p:nvSpPr>
            <p:cNvPr id="579" name="Google Shape;12221;p76">
              <a:extLst>
                <a:ext uri="{FF2B5EF4-FFF2-40B4-BE49-F238E27FC236}">
                  <a16:creationId xmlns:a16="http://schemas.microsoft.com/office/drawing/2014/main" id="{58ED9B6D-A721-B865-01C5-9C5E4FBD176F}"/>
                </a:ext>
              </a:extLst>
            </p:cNvPr>
            <p:cNvSpPr/>
            <p:nvPr/>
          </p:nvSpPr>
          <p:spPr>
            <a:xfrm>
              <a:off x="6870193" y="2295620"/>
              <a:ext cx="360356" cy="343462"/>
            </a:xfrm>
            <a:custGeom>
              <a:avLst/>
              <a:gdLst/>
              <a:ahLst/>
              <a:cxnLst/>
              <a:rect l="l" t="t" r="r" b="b"/>
              <a:pathLst>
                <a:path w="11348" h="10816" extrusionOk="0">
                  <a:moveTo>
                    <a:pt x="6027" y="0"/>
                  </a:moveTo>
                  <a:cubicBezTo>
                    <a:pt x="5700" y="0"/>
                    <a:pt x="5448" y="70"/>
                    <a:pt x="5430" y="76"/>
                  </a:cubicBezTo>
                  <a:cubicBezTo>
                    <a:pt x="5358" y="112"/>
                    <a:pt x="5299" y="172"/>
                    <a:pt x="5299" y="255"/>
                  </a:cubicBezTo>
                  <a:lnTo>
                    <a:pt x="5299" y="2731"/>
                  </a:lnTo>
                  <a:lnTo>
                    <a:pt x="3501" y="5017"/>
                  </a:lnTo>
                  <a:cubicBezTo>
                    <a:pt x="3441" y="4767"/>
                    <a:pt x="3215" y="4577"/>
                    <a:pt x="2929" y="4577"/>
                  </a:cubicBezTo>
                  <a:lnTo>
                    <a:pt x="584" y="4577"/>
                  </a:lnTo>
                  <a:cubicBezTo>
                    <a:pt x="274" y="4577"/>
                    <a:pt x="1" y="4827"/>
                    <a:pt x="1" y="5160"/>
                  </a:cubicBezTo>
                  <a:lnTo>
                    <a:pt x="1" y="5732"/>
                  </a:lnTo>
                  <a:cubicBezTo>
                    <a:pt x="1" y="5839"/>
                    <a:pt x="96" y="5910"/>
                    <a:pt x="179" y="5910"/>
                  </a:cubicBezTo>
                  <a:cubicBezTo>
                    <a:pt x="274" y="5910"/>
                    <a:pt x="358" y="5827"/>
                    <a:pt x="358" y="5732"/>
                  </a:cubicBezTo>
                  <a:lnTo>
                    <a:pt x="358" y="5160"/>
                  </a:lnTo>
                  <a:cubicBezTo>
                    <a:pt x="358" y="5041"/>
                    <a:pt x="453" y="4946"/>
                    <a:pt x="572" y="4946"/>
                  </a:cubicBezTo>
                  <a:lnTo>
                    <a:pt x="2918" y="4946"/>
                  </a:lnTo>
                  <a:cubicBezTo>
                    <a:pt x="3037" y="4946"/>
                    <a:pt x="3132" y="5041"/>
                    <a:pt x="3132" y="5160"/>
                  </a:cubicBezTo>
                  <a:lnTo>
                    <a:pt x="3132" y="10232"/>
                  </a:lnTo>
                  <a:cubicBezTo>
                    <a:pt x="3132" y="10351"/>
                    <a:pt x="3037" y="10435"/>
                    <a:pt x="2918" y="10435"/>
                  </a:cubicBezTo>
                  <a:lnTo>
                    <a:pt x="572" y="10435"/>
                  </a:lnTo>
                  <a:cubicBezTo>
                    <a:pt x="453" y="10435"/>
                    <a:pt x="358" y="10351"/>
                    <a:pt x="358" y="10232"/>
                  </a:cubicBezTo>
                  <a:lnTo>
                    <a:pt x="358" y="6506"/>
                  </a:lnTo>
                  <a:cubicBezTo>
                    <a:pt x="358" y="6410"/>
                    <a:pt x="274" y="6327"/>
                    <a:pt x="179" y="6327"/>
                  </a:cubicBezTo>
                  <a:cubicBezTo>
                    <a:pt x="72" y="6327"/>
                    <a:pt x="1" y="6422"/>
                    <a:pt x="1" y="6506"/>
                  </a:cubicBezTo>
                  <a:lnTo>
                    <a:pt x="1" y="10232"/>
                  </a:lnTo>
                  <a:cubicBezTo>
                    <a:pt x="1" y="10542"/>
                    <a:pt x="251" y="10816"/>
                    <a:pt x="584" y="10816"/>
                  </a:cubicBezTo>
                  <a:lnTo>
                    <a:pt x="2929" y="10816"/>
                  </a:lnTo>
                  <a:cubicBezTo>
                    <a:pt x="3251" y="10816"/>
                    <a:pt x="3513" y="10554"/>
                    <a:pt x="3513" y="10232"/>
                  </a:cubicBezTo>
                  <a:lnTo>
                    <a:pt x="3513" y="9744"/>
                  </a:lnTo>
                  <a:lnTo>
                    <a:pt x="4418" y="10185"/>
                  </a:lnTo>
                  <a:cubicBezTo>
                    <a:pt x="4453" y="10197"/>
                    <a:pt x="4477" y="10197"/>
                    <a:pt x="4513" y="10197"/>
                  </a:cubicBezTo>
                  <a:lnTo>
                    <a:pt x="8025" y="10197"/>
                  </a:lnTo>
                  <a:cubicBezTo>
                    <a:pt x="8132" y="10197"/>
                    <a:pt x="8204" y="10113"/>
                    <a:pt x="8204" y="10018"/>
                  </a:cubicBezTo>
                  <a:cubicBezTo>
                    <a:pt x="8204" y="9923"/>
                    <a:pt x="8109" y="9839"/>
                    <a:pt x="8025" y="9839"/>
                  </a:cubicBezTo>
                  <a:lnTo>
                    <a:pt x="4561" y="9839"/>
                  </a:lnTo>
                  <a:lnTo>
                    <a:pt x="3525" y="9327"/>
                  </a:lnTo>
                  <a:lnTo>
                    <a:pt x="3525" y="5589"/>
                  </a:lnTo>
                  <a:lnTo>
                    <a:pt x="5644" y="2910"/>
                  </a:lnTo>
                  <a:cubicBezTo>
                    <a:pt x="5668" y="2874"/>
                    <a:pt x="5692" y="2839"/>
                    <a:pt x="5692" y="2791"/>
                  </a:cubicBezTo>
                  <a:lnTo>
                    <a:pt x="5692" y="398"/>
                  </a:lnTo>
                  <a:cubicBezTo>
                    <a:pt x="5787" y="379"/>
                    <a:pt x="5924" y="358"/>
                    <a:pt x="6080" y="358"/>
                  </a:cubicBezTo>
                  <a:cubicBezTo>
                    <a:pt x="6313" y="358"/>
                    <a:pt x="6587" y="405"/>
                    <a:pt x="6823" y="576"/>
                  </a:cubicBezTo>
                  <a:cubicBezTo>
                    <a:pt x="7132" y="791"/>
                    <a:pt x="7275" y="1207"/>
                    <a:pt x="7275" y="1803"/>
                  </a:cubicBezTo>
                  <a:lnTo>
                    <a:pt x="7275" y="3755"/>
                  </a:lnTo>
                  <a:cubicBezTo>
                    <a:pt x="7275" y="3862"/>
                    <a:pt x="7370" y="3934"/>
                    <a:pt x="7454" y="3934"/>
                  </a:cubicBezTo>
                  <a:lnTo>
                    <a:pt x="10395" y="3934"/>
                  </a:lnTo>
                  <a:cubicBezTo>
                    <a:pt x="10716" y="3934"/>
                    <a:pt x="10990" y="4208"/>
                    <a:pt x="10990" y="4529"/>
                  </a:cubicBezTo>
                  <a:cubicBezTo>
                    <a:pt x="10990" y="4863"/>
                    <a:pt x="10716" y="5125"/>
                    <a:pt x="10395" y="5125"/>
                  </a:cubicBezTo>
                  <a:lnTo>
                    <a:pt x="8823" y="5125"/>
                  </a:lnTo>
                  <a:cubicBezTo>
                    <a:pt x="8728" y="5125"/>
                    <a:pt x="8644" y="5220"/>
                    <a:pt x="8644" y="5303"/>
                  </a:cubicBezTo>
                  <a:cubicBezTo>
                    <a:pt x="8644" y="5410"/>
                    <a:pt x="8740" y="5482"/>
                    <a:pt x="8823" y="5482"/>
                  </a:cubicBezTo>
                  <a:lnTo>
                    <a:pt x="10228" y="5482"/>
                  </a:lnTo>
                  <a:cubicBezTo>
                    <a:pt x="10538" y="5494"/>
                    <a:pt x="10788" y="5767"/>
                    <a:pt x="10788" y="6077"/>
                  </a:cubicBezTo>
                  <a:cubicBezTo>
                    <a:pt x="10788" y="6399"/>
                    <a:pt x="10526" y="6672"/>
                    <a:pt x="10192" y="6672"/>
                  </a:cubicBezTo>
                  <a:lnTo>
                    <a:pt x="8823" y="6672"/>
                  </a:lnTo>
                  <a:cubicBezTo>
                    <a:pt x="8728" y="6672"/>
                    <a:pt x="8644" y="6768"/>
                    <a:pt x="8644" y="6851"/>
                  </a:cubicBezTo>
                  <a:cubicBezTo>
                    <a:pt x="8644" y="6958"/>
                    <a:pt x="8740" y="7030"/>
                    <a:pt x="8823" y="7030"/>
                  </a:cubicBezTo>
                  <a:lnTo>
                    <a:pt x="10073" y="7030"/>
                  </a:lnTo>
                  <a:cubicBezTo>
                    <a:pt x="10371" y="7053"/>
                    <a:pt x="10597" y="7327"/>
                    <a:pt x="10597" y="7625"/>
                  </a:cubicBezTo>
                  <a:cubicBezTo>
                    <a:pt x="10597" y="7946"/>
                    <a:pt x="10335" y="8220"/>
                    <a:pt x="10002" y="8220"/>
                  </a:cubicBezTo>
                  <a:lnTo>
                    <a:pt x="8823" y="8220"/>
                  </a:lnTo>
                  <a:cubicBezTo>
                    <a:pt x="8728" y="8220"/>
                    <a:pt x="8644" y="8315"/>
                    <a:pt x="8644" y="8399"/>
                  </a:cubicBezTo>
                  <a:cubicBezTo>
                    <a:pt x="8644" y="8506"/>
                    <a:pt x="8740" y="8577"/>
                    <a:pt x="8823" y="8577"/>
                  </a:cubicBezTo>
                  <a:lnTo>
                    <a:pt x="9883" y="8577"/>
                  </a:lnTo>
                  <a:cubicBezTo>
                    <a:pt x="9895" y="8577"/>
                    <a:pt x="9918" y="8589"/>
                    <a:pt x="9918" y="8589"/>
                  </a:cubicBezTo>
                  <a:cubicBezTo>
                    <a:pt x="10192" y="8649"/>
                    <a:pt x="10407" y="8887"/>
                    <a:pt x="10407" y="9185"/>
                  </a:cubicBezTo>
                  <a:cubicBezTo>
                    <a:pt x="10407" y="9518"/>
                    <a:pt x="10133" y="9780"/>
                    <a:pt x="9811" y="9780"/>
                  </a:cubicBezTo>
                  <a:lnTo>
                    <a:pt x="8823" y="9780"/>
                  </a:lnTo>
                  <a:cubicBezTo>
                    <a:pt x="8728" y="9780"/>
                    <a:pt x="8644" y="9875"/>
                    <a:pt x="8644" y="9958"/>
                  </a:cubicBezTo>
                  <a:cubicBezTo>
                    <a:pt x="8644" y="10066"/>
                    <a:pt x="8740" y="10137"/>
                    <a:pt x="8823" y="10137"/>
                  </a:cubicBezTo>
                  <a:lnTo>
                    <a:pt x="9811" y="10137"/>
                  </a:lnTo>
                  <a:cubicBezTo>
                    <a:pt x="10347" y="10137"/>
                    <a:pt x="10776" y="9708"/>
                    <a:pt x="10776" y="9173"/>
                  </a:cubicBezTo>
                  <a:cubicBezTo>
                    <a:pt x="10776" y="8887"/>
                    <a:pt x="10657" y="8637"/>
                    <a:pt x="10466" y="8458"/>
                  </a:cubicBezTo>
                  <a:cubicBezTo>
                    <a:pt x="10764" y="8292"/>
                    <a:pt x="10966" y="7982"/>
                    <a:pt x="10966" y="7613"/>
                  </a:cubicBezTo>
                  <a:cubicBezTo>
                    <a:pt x="10966" y="7327"/>
                    <a:pt x="10847" y="7077"/>
                    <a:pt x="10657" y="6899"/>
                  </a:cubicBezTo>
                  <a:cubicBezTo>
                    <a:pt x="10954" y="6803"/>
                    <a:pt x="11145" y="6482"/>
                    <a:pt x="11145" y="6113"/>
                  </a:cubicBezTo>
                  <a:cubicBezTo>
                    <a:pt x="11145" y="5827"/>
                    <a:pt x="11026" y="5577"/>
                    <a:pt x="10835" y="5398"/>
                  </a:cubicBezTo>
                  <a:cubicBezTo>
                    <a:pt x="11133" y="5232"/>
                    <a:pt x="11347" y="4922"/>
                    <a:pt x="11347" y="4541"/>
                  </a:cubicBezTo>
                  <a:cubicBezTo>
                    <a:pt x="11347" y="4005"/>
                    <a:pt x="10907" y="3577"/>
                    <a:pt x="10371" y="3577"/>
                  </a:cubicBezTo>
                  <a:lnTo>
                    <a:pt x="7621" y="3577"/>
                  </a:lnTo>
                  <a:lnTo>
                    <a:pt x="7621" y="1827"/>
                  </a:lnTo>
                  <a:cubicBezTo>
                    <a:pt x="7621" y="1112"/>
                    <a:pt x="7418" y="588"/>
                    <a:pt x="7013" y="291"/>
                  </a:cubicBezTo>
                  <a:cubicBezTo>
                    <a:pt x="6703" y="61"/>
                    <a:pt x="6332" y="0"/>
                    <a:pt x="602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12222;p76">
              <a:extLst>
                <a:ext uri="{FF2B5EF4-FFF2-40B4-BE49-F238E27FC236}">
                  <a16:creationId xmlns:a16="http://schemas.microsoft.com/office/drawing/2014/main" id="{EDA122BE-7742-E535-3EDA-3490B6B1B0BA}"/>
                </a:ext>
              </a:extLst>
            </p:cNvPr>
            <p:cNvSpPr/>
            <p:nvPr/>
          </p:nvSpPr>
          <p:spPr>
            <a:xfrm>
              <a:off x="6920842" y="2577064"/>
              <a:ext cx="36709" cy="36677"/>
            </a:xfrm>
            <a:custGeom>
              <a:avLst/>
              <a:gdLst/>
              <a:ahLst/>
              <a:cxnLst/>
              <a:rect l="l" t="t" r="r" b="b"/>
              <a:pathLst>
                <a:path w="1156" h="1155" extrusionOk="0">
                  <a:moveTo>
                    <a:pt x="584" y="369"/>
                  </a:moveTo>
                  <a:cubicBezTo>
                    <a:pt x="703" y="369"/>
                    <a:pt x="787" y="464"/>
                    <a:pt x="787" y="584"/>
                  </a:cubicBezTo>
                  <a:cubicBezTo>
                    <a:pt x="787" y="703"/>
                    <a:pt x="703" y="786"/>
                    <a:pt x="584" y="786"/>
                  </a:cubicBezTo>
                  <a:cubicBezTo>
                    <a:pt x="465" y="786"/>
                    <a:pt x="370" y="703"/>
                    <a:pt x="370" y="584"/>
                  </a:cubicBezTo>
                  <a:cubicBezTo>
                    <a:pt x="370" y="464"/>
                    <a:pt x="453" y="369"/>
                    <a:pt x="584" y="369"/>
                  </a:cubicBezTo>
                  <a:close/>
                  <a:moveTo>
                    <a:pt x="584" y="0"/>
                  </a:moveTo>
                  <a:cubicBezTo>
                    <a:pt x="263" y="0"/>
                    <a:pt x="1" y="250"/>
                    <a:pt x="1" y="584"/>
                  </a:cubicBezTo>
                  <a:cubicBezTo>
                    <a:pt x="1" y="905"/>
                    <a:pt x="251" y="1155"/>
                    <a:pt x="584" y="1155"/>
                  </a:cubicBezTo>
                  <a:cubicBezTo>
                    <a:pt x="906" y="1155"/>
                    <a:pt x="1156" y="905"/>
                    <a:pt x="1156" y="584"/>
                  </a:cubicBezTo>
                  <a:cubicBezTo>
                    <a:pt x="1156" y="250"/>
                    <a:pt x="894" y="0"/>
                    <a:pt x="58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2" name="TextBox 581">
            <a:extLst>
              <a:ext uri="{FF2B5EF4-FFF2-40B4-BE49-F238E27FC236}">
                <a16:creationId xmlns:a16="http://schemas.microsoft.com/office/drawing/2014/main" id="{E52BC804-6536-1F9E-9AF4-CB67C9D9E7C9}"/>
              </a:ext>
            </a:extLst>
          </p:cNvPr>
          <p:cNvSpPr txBox="1"/>
          <p:nvPr/>
        </p:nvSpPr>
        <p:spPr>
          <a:xfrm>
            <a:off x="1050747" y="4739204"/>
            <a:ext cx="3308918" cy="307777"/>
          </a:xfrm>
          <a:prstGeom prst="rect">
            <a:avLst/>
          </a:prstGeom>
          <a:noFill/>
          <a:ln>
            <a:solidFill>
              <a:schemeClr val="accent2">
                <a:lumMod val="50000"/>
              </a:schemeClr>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vi-VN" dirty="0">
                <a:solidFill>
                  <a:schemeClr val="accent2">
                    <a:lumMod val="25000"/>
                  </a:schemeClr>
                </a:solidFill>
                <a:latin typeface="Verdana" panose="020B0604030504040204" pitchFamily="34" charset="0"/>
                <a:ea typeface="Verdana" panose="020B0604030504040204" pitchFamily="34" charset="0"/>
              </a:rPr>
              <a:t>Tự động phân phối khóa công khai</a:t>
            </a:r>
            <a:endParaRPr kumimoji="0" lang="en-US" i="0" u="none" strike="noStrike" kern="1200" cap="none" spc="0" normalizeH="0" baseline="0" noProof="0" dirty="0">
              <a:ln>
                <a:noFill/>
              </a:ln>
              <a:solidFill>
                <a:schemeClr val="accent2">
                  <a:lumMod val="25000"/>
                </a:schemeClr>
              </a:solidFill>
              <a:effectLst/>
              <a:uLnTx/>
              <a:uFillTx/>
              <a:latin typeface="Verdana" panose="020B0604030504040204" pitchFamily="34" charset="0"/>
              <a:ea typeface="Verdana" panose="020B0604030504040204" pitchFamily="34" charset="0"/>
            </a:endParaRPr>
          </a:p>
        </p:txBody>
      </p:sp>
      <p:grpSp>
        <p:nvGrpSpPr>
          <p:cNvPr id="583" name="Google Shape;12220;p76">
            <a:extLst>
              <a:ext uri="{FF2B5EF4-FFF2-40B4-BE49-F238E27FC236}">
                <a16:creationId xmlns:a16="http://schemas.microsoft.com/office/drawing/2014/main" id="{6E84313C-6EF5-3646-73E7-D1A77AC0F005}"/>
              </a:ext>
            </a:extLst>
          </p:cNvPr>
          <p:cNvGrpSpPr/>
          <p:nvPr/>
        </p:nvGrpSpPr>
        <p:grpSpPr>
          <a:xfrm>
            <a:off x="4870244" y="4733198"/>
            <a:ext cx="284897" cy="271541"/>
            <a:chOff x="6870193" y="2295620"/>
            <a:chExt cx="360356" cy="343462"/>
          </a:xfrm>
          <a:solidFill>
            <a:schemeClr val="accent2">
              <a:lumMod val="50000"/>
            </a:schemeClr>
          </a:solidFill>
        </p:grpSpPr>
        <p:sp>
          <p:nvSpPr>
            <p:cNvPr id="584" name="Google Shape;12221;p76">
              <a:extLst>
                <a:ext uri="{FF2B5EF4-FFF2-40B4-BE49-F238E27FC236}">
                  <a16:creationId xmlns:a16="http://schemas.microsoft.com/office/drawing/2014/main" id="{D5ADF0AF-FB81-DA44-44F8-A1911561E6B9}"/>
                </a:ext>
              </a:extLst>
            </p:cNvPr>
            <p:cNvSpPr/>
            <p:nvPr/>
          </p:nvSpPr>
          <p:spPr>
            <a:xfrm>
              <a:off x="6870193" y="2295620"/>
              <a:ext cx="360356" cy="343462"/>
            </a:xfrm>
            <a:custGeom>
              <a:avLst/>
              <a:gdLst/>
              <a:ahLst/>
              <a:cxnLst/>
              <a:rect l="l" t="t" r="r" b="b"/>
              <a:pathLst>
                <a:path w="11348" h="10816" extrusionOk="0">
                  <a:moveTo>
                    <a:pt x="6027" y="0"/>
                  </a:moveTo>
                  <a:cubicBezTo>
                    <a:pt x="5700" y="0"/>
                    <a:pt x="5448" y="70"/>
                    <a:pt x="5430" y="76"/>
                  </a:cubicBezTo>
                  <a:cubicBezTo>
                    <a:pt x="5358" y="112"/>
                    <a:pt x="5299" y="172"/>
                    <a:pt x="5299" y="255"/>
                  </a:cubicBezTo>
                  <a:lnTo>
                    <a:pt x="5299" y="2731"/>
                  </a:lnTo>
                  <a:lnTo>
                    <a:pt x="3501" y="5017"/>
                  </a:lnTo>
                  <a:cubicBezTo>
                    <a:pt x="3441" y="4767"/>
                    <a:pt x="3215" y="4577"/>
                    <a:pt x="2929" y="4577"/>
                  </a:cubicBezTo>
                  <a:lnTo>
                    <a:pt x="584" y="4577"/>
                  </a:lnTo>
                  <a:cubicBezTo>
                    <a:pt x="274" y="4577"/>
                    <a:pt x="1" y="4827"/>
                    <a:pt x="1" y="5160"/>
                  </a:cubicBezTo>
                  <a:lnTo>
                    <a:pt x="1" y="5732"/>
                  </a:lnTo>
                  <a:cubicBezTo>
                    <a:pt x="1" y="5839"/>
                    <a:pt x="96" y="5910"/>
                    <a:pt x="179" y="5910"/>
                  </a:cubicBezTo>
                  <a:cubicBezTo>
                    <a:pt x="274" y="5910"/>
                    <a:pt x="358" y="5827"/>
                    <a:pt x="358" y="5732"/>
                  </a:cubicBezTo>
                  <a:lnTo>
                    <a:pt x="358" y="5160"/>
                  </a:lnTo>
                  <a:cubicBezTo>
                    <a:pt x="358" y="5041"/>
                    <a:pt x="453" y="4946"/>
                    <a:pt x="572" y="4946"/>
                  </a:cubicBezTo>
                  <a:lnTo>
                    <a:pt x="2918" y="4946"/>
                  </a:lnTo>
                  <a:cubicBezTo>
                    <a:pt x="3037" y="4946"/>
                    <a:pt x="3132" y="5041"/>
                    <a:pt x="3132" y="5160"/>
                  </a:cubicBezTo>
                  <a:lnTo>
                    <a:pt x="3132" y="10232"/>
                  </a:lnTo>
                  <a:cubicBezTo>
                    <a:pt x="3132" y="10351"/>
                    <a:pt x="3037" y="10435"/>
                    <a:pt x="2918" y="10435"/>
                  </a:cubicBezTo>
                  <a:lnTo>
                    <a:pt x="572" y="10435"/>
                  </a:lnTo>
                  <a:cubicBezTo>
                    <a:pt x="453" y="10435"/>
                    <a:pt x="358" y="10351"/>
                    <a:pt x="358" y="10232"/>
                  </a:cubicBezTo>
                  <a:lnTo>
                    <a:pt x="358" y="6506"/>
                  </a:lnTo>
                  <a:cubicBezTo>
                    <a:pt x="358" y="6410"/>
                    <a:pt x="274" y="6327"/>
                    <a:pt x="179" y="6327"/>
                  </a:cubicBezTo>
                  <a:cubicBezTo>
                    <a:pt x="72" y="6327"/>
                    <a:pt x="1" y="6422"/>
                    <a:pt x="1" y="6506"/>
                  </a:cubicBezTo>
                  <a:lnTo>
                    <a:pt x="1" y="10232"/>
                  </a:lnTo>
                  <a:cubicBezTo>
                    <a:pt x="1" y="10542"/>
                    <a:pt x="251" y="10816"/>
                    <a:pt x="584" y="10816"/>
                  </a:cubicBezTo>
                  <a:lnTo>
                    <a:pt x="2929" y="10816"/>
                  </a:lnTo>
                  <a:cubicBezTo>
                    <a:pt x="3251" y="10816"/>
                    <a:pt x="3513" y="10554"/>
                    <a:pt x="3513" y="10232"/>
                  </a:cubicBezTo>
                  <a:lnTo>
                    <a:pt x="3513" y="9744"/>
                  </a:lnTo>
                  <a:lnTo>
                    <a:pt x="4418" y="10185"/>
                  </a:lnTo>
                  <a:cubicBezTo>
                    <a:pt x="4453" y="10197"/>
                    <a:pt x="4477" y="10197"/>
                    <a:pt x="4513" y="10197"/>
                  </a:cubicBezTo>
                  <a:lnTo>
                    <a:pt x="8025" y="10197"/>
                  </a:lnTo>
                  <a:cubicBezTo>
                    <a:pt x="8132" y="10197"/>
                    <a:pt x="8204" y="10113"/>
                    <a:pt x="8204" y="10018"/>
                  </a:cubicBezTo>
                  <a:cubicBezTo>
                    <a:pt x="8204" y="9923"/>
                    <a:pt x="8109" y="9839"/>
                    <a:pt x="8025" y="9839"/>
                  </a:cubicBezTo>
                  <a:lnTo>
                    <a:pt x="4561" y="9839"/>
                  </a:lnTo>
                  <a:lnTo>
                    <a:pt x="3525" y="9327"/>
                  </a:lnTo>
                  <a:lnTo>
                    <a:pt x="3525" y="5589"/>
                  </a:lnTo>
                  <a:lnTo>
                    <a:pt x="5644" y="2910"/>
                  </a:lnTo>
                  <a:cubicBezTo>
                    <a:pt x="5668" y="2874"/>
                    <a:pt x="5692" y="2839"/>
                    <a:pt x="5692" y="2791"/>
                  </a:cubicBezTo>
                  <a:lnTo>
                    <a:pt x="5692" y="398"/>
                  </a:lnTo>
                  <a:cubicBezTo>
                    <a:pt x="5787" y="379"/>
                    <a:pt x="5924" y="358"/>
                    <a:pt x="6080" y="358"/>
                  </a:cubicBezTo>
                  <a:cubicBezTo>
                    <a:pt x="6313" y="358"/>
                    <a:pt x="6587" y="405"/>
                    <a:pt x="6823" y="576"/>
                  </a:cubicBezTo>
                  <a:cubicBezTo>
                    <a:pt x="7132" y="791"/>
                    <a:pt x="7275" y="1207"/>
                    <a:pt x="7275" y="1803"/>
                  </a:cubicBezTo>
                  <a:lnTo>
                    <a:pt x="7275" y="3755"/>
                  </a:lnTo>
                  <a:cubicBezTo>
                    <a:pt x="7275" y="3862"/>
                    <a:pt x="7370" y="3934"/>
                    <a:pt x="7454" y="3934"/>
                  </a:cubicBezTo>
                  <a:lnTo>
                    <a:pt x="10395" y="3934"/>
                  </a:lnTo>
                  <a:cubicBezTo>
                    <a:pt x="10716" y="3934"/>
                    <a:pt x="10990" y="4208"/>
                    <a:pt x="10990" y="4529"/>
                  </a:cubicBezTo>
                  <a:cubicBezTo>
                    <a:pt x="10990" y="4863"/>
                    <a:pt x="10716" y="5125"/>
                    <a:pt x="10395" y="5125"/>
                  </a:cubicBezTo>
                  <a:lnTo>
                    <a:pt x="8823" y="5125"/>
                  </a:lnTo>
                  <a:cubicBezTo>
                    <a:pt x="8728" y="5125"/>
                    <a:pt x="8644" y="5220"/>
                    <a:pt x="8644" y="5303"/>
                  </a:cubicBezTo>
                  <a:cubicBezTo>
                    <a:pt x="8644" y="5410"/>
                    <a:pt x="8740" y="5482"/>
                    <a:pt x="8823" y="5482"/>
                  </a:cubicBezTo>
                  <a:lnTo>
                    <a:pt x="10228" y="5482"/>
                  </a:lnTo>
                  <a:cubicBezTo>
                    <a:pt x="10538" y="5494"/>
                    <a:pt x="10788" y="5767"/>
                    <a:pt x="10788" y="6077"/>
                  </a:cubicBezTo>
                  <a:cubicBezTo>
                    <a:pt x="10788" y="6399"/>
                    <a:pt x="10526" y="6672"/>
                    <a:pt x="10192" y="6672"/>
                  </a:cubicBezTo>
                  <a:lnTo>
                    <a:pt x="8823" y="6672"/>
                  </a:lnTo>
                  <a:cubicBezTo>
                    <a:pt x="8728" y="6672"/>
                    <a:pt x="8644" y="6768"/>
                    <a:pt x="8644" y="6851"/>
                  </a:cubicBezTo>
                  <a:cubicBezTo>
                    <a:pt x="8644" y="6958"/>
                    <a:pt x="8740" y="7030"/>
                    <a:pt x="8823" y="7030"/>
                  </a:cubicBezTo>
                  <a:lnTo>
                    <a:pt x="10073" y="7030"/>
                  </a:lnTo>
                  <a:cubicBezTo>
                    <a:pt x="10371" y="7053"/>
                    <a:pt x="10597" y="7327"/>
                    <a:pt x="10597" y="7625"/>
                  </a:cubicBezTo>
                  <a:cubicBezTo>
                    <a:pt x="10597" y="7946"/>
                    <a:pt x="10335" y="8220"/>
                    <a:pt x="10002" y="8220"/>
                  </a:cubicBezTo>
                  <a:lnTo>
                    <a:pt x="8823" y="8220"/>
                  </a:lnTo>
                  <a:cubicBezTo>
                    <a:pt x="8728" y="8220"/>
                    <a:pt x="8644" y="8315"/>
                    <a:pt x="8644" y="8399"/>
                  </a:cubicBezTo>
                  <a:cubicBezTo>
                    <a:pt x="8644" y="8506"/>
                    <a:pt x="8740" y="8577"/>
                    <a:pt x="8823" y="8577"/>
                  </a:cubicBezTo>
                  <a:lnTo>
                    <a:pt x="9883" y="8577"/>
                  </a:lnTo>
                  <a:cubicBezTo>
                    <a:pt x="9895" y="8577"/>
                    <a:pt x="9918" y="8589"/>
                    <a:pt x="9918" y="8589"/>
                  </a:cubicBezTo>
                  <a:cubicBezTo>
                    <a:pt x="10192" y="8649"/>
                    <a:pt x="10407" y="8887"/>
                    <a:pt x="10407" y="9185"/>
                  </a:cubicBezTo>
                  <a:cubicBezTo>
                    <a:pt x="10407" y="9518"/>
                    <a:pt x="10133" y="9780"/>
                    <a:pt x="9811" y="9780"/>
                  </a:cubicBezTo>
                  <a:lnTo>
                    <a:pt x="8823" y="9780"/>
                  </a:lnTo>
                  <a:cubicBezTo>
                    <a:pt x="8728" y="9780"/>
                    <a:pt x="8644" y="9875"/>
                    <a:pt x="8644" y="9958"/>
                  </a:cubicBezTo>
                  <a:cubicBezTo>
                    <a:pt x="8644" y="10066"/>
                    <a:pt x="8740" y="10137"/>
                    <a:pt x="8823" y="10137"/>
                  </a:cubicBezTo>
                  <a:lnTo>
                    <a:pt x="9811" y="10137"/>
                  </a:lnTo>
                  <a:cubicBezTo>
                    <a:pt x="10347" y="10137"/>
                    <a:pt x="10776" y="9708"/>
                    <a:pt x="10776" y="9173"/>
                  </a:cubicBezTo>
                  <a:cubicBezTo>
                    <a:pt x="10776" y="8887"/>
                    <a:pt x="10657" y="8637"/>
                    <a:pt x="10466" y="8458"/>
                  </a:cubicBezTo>
                  <a:cubicBezTo>
                    <a:pt x="10764" y="8292"/>
                    <a:pt x="10966" y="7982"/>
                    <a:pt x="10966" y="7613"/>
                  </a:cubicBezTo>
                  <a:cubicBezTo>
                    <a:pt x="10966" y="7327"/>
                    <a:pt x="10847" y="7077"/>
                    <a:pt x="10657" y="6899"/>
                  </a:cubicBezTo>
                  <a:cubicBezTo>
                    <a:pt x="10954" y="6803"/>
                    <a:pt x="11145" y="6482"/>
                    <a:pt x="11145" y="6113"/>
                  </a:cubicBezTo>
                  <a:cubicBezTo>
                    <a:pt x="11145" y="5827"/>
                    <a:pt x="11026" y="5577"/>
                    <a:pt x="10835" y="5398"/>
                  </a:cubicBezTo>
                  <a:cubicBezTo>
                    <a:pt x="11133" y="5232"/>
                    <a:pt x="11347" y="4922"/>
                    <a:pt x="11347" y="4541"/>
                  </a:cubicBezTo>
                  <a:cubicBezTo>
                    <a:pt x="11347" y="4005"/>
                    <a:pt x="10907" y="3577"/>
                    <a:pt x="10371" y="3577"/>
                  </a:cubicBezTo>
                  <a:lnTo>
                    <a:pt x="7621" y="3577"/>
                  </a:lnTo>
                  <a:lnTo>
                    <a:pt x="7621" y="1827"/>
                  </a:lnTo>
                  <a:cubicBezTo>
                    <a:pt x="7621" y="1112"/>
                    <a:pt x="7418" y="588"/>
                    <a:pt x="7013" y="291"/>
                  </a:cubicBezTo>
                  <a:cubicBezTo>
                    <a:pt x="6703" y="61"/>
                    <a:pt x="6332" y="0"/>
                    <a:pt x="602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12222;p76">
              <a:extLst>
                <a:ext uri="{FF2B5EF4-FFF2-40B4-BE49-F238E27FC236}">
                  <a16:creationId xmlns:a16="http://schemas.microsoft.com/office/drawing/2014/main" id="{F0BF3716-0542-9FAF-93BA-8A4C7E8EEFCD}"/>
                </a:ext>
              </a:extLst>
            </p:cNvPr>
            <p:cNvSpPr/>
            <p:nvPr/>
          </p:nvSpPr>
          <p:spPr>
            <a:xfrm>
              <a:off x="6920842" y="2577064"/>
              <a:ext cx="36709" cy="36677"/>
            </a:xfrm>
            <a:custGeom>
              <a:avLst/>
              <a:gdLst/>
              <a:ahLst/>
              <a:cxnLst/>
              <a:rect l="l" t="t" r="r" b="b"/>
              <a:pathLst>
                <a:path w="1156" h="1155" extrusionOk="0">
                  <a:moveTo>
                    <a:pt x="584" y="369"/>
                  </a:moveTo>
                  <a:cubicBezTo>
                    <a:pt x="703" y="369"/>
                    <a:pt x="787" y="464"/>
                    <a:pt x="787" y="584"/>
                  </a:cubicBezTo>
                  <a:cubicBezTo>
                    <a:pt x="787" y="703"/>
                    <a:pt x="703" y="786"/>
                    <a:pt x="584" y="786"/>
                  </a:cubicBezTo>
                  <a:cubicBezTo>
                    <a:pt x="465" y="786"/>
                    <a:pt x="370" y="703"/>
                    <a:pt x="370" y="584"/>
                  </a:cubicBezTo>
                  <a:cubicBezTo>
                    <a:pt x="370" y="464"/>
                    <a:pt x="453" y="369"/>
                    <a:pt x="584" y="369"/>
                  </a:cubicBezTo>
                  <a:close/>
                  <a:moveTo>
                    <a:pt x="584" y="0"/>
                  </a:moveTo>
                  <a:cubicBezTo>
                    <a:pt x="263" y="0"/>
                    <a:pt x="1" y="250"/>
                    <a:pt x="1" y="584"/>
                  </a:cubicBezTo>
                  <a:cubicBezTo>
                    <a:pt x="1" y="905"/>
                    <a:pt x="251" y="1155"/>
                    <a:pt x="584" y="1155"/>
                  </a:cubicBezTo>
                  <a:cubicBezTo>
                    <a:pt x="906" y="1155"/>
                    <a:pt x="1156" y="905"/>
                    <a:pt x="1156" y="584"/>
                  </a:cubicBezTo>
                  <a:cubicBezTo>
                    <a:pt x="1156" y="250"/>
                    <a:pt x="894" y="0"/>
                    <a:pt x="58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6" name="TextBox 585">
            <a:extLst>
              <a:ext uri="{FF2B5EF4-FFF2-40B4-BE49-F238E27FC236}">
                <a16:creationId xmlns:a16="http://schemas.microsoft.com/office/drawing/2014/main" id="{C7E46527-6053-E20D-2718-816DBB75EA41}"/>
              </a:ext>
            </a:extLst>
          </p:cNvPr>
          <p:cNvSpPr txBox="1"/>
          <p:nvPr/>
        </p:nvSpPr>
        <p:spPr>
          <a:xfrm>
            <a:off x="5277326" y="4739204"/>
            <a:ext cx="3230373" cy="307777"/>
          </a:xfrm>
          <a:prstGeom prst="rect">
            <a:avLst/>
          </a:prstGeom>
          <a:noFill/>
          <a:ln>
            <a:solidFill>
              <a:schemeClr val="accent2">
                <a:lumMod val="50000"/>
              </a:schemeClr>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vi-VN">
                <a:solidFill>
                  <a:schemeClr val="accent2">
                    <a:lumMod val="25000"/>
                  </a:schemeClr>
                </a:solidFill>
                <a:latin typeface="Verdana" panose="020B0604030504040204" pitchFamily="34" charset="0"/>
                <a:ea typeface="Verdana" panose="020B0604030504040204" pitchFamily="34" charset="0"/>
              </a:rPr>
              <a:t>Tự động </a:t>
            </a:r>
            <a:r>
              <a:rPr lang="en-US">
                <a:solidFill>
                  <a:schemeClr val="accent2">
                    <a:lumMod val="25000"/>
                  </a:schemeClr>
                </a:solidFill>
                <a:latin typeface="Verdana" panose="020B0604030504040204" pitchFamily="34" charset="0"/>
                <a:ea typeface="Verdana" panose="020B0604030504040204" pitchFamily="34" charset="0"/>
              </a:rPr>
              <a:t>xử lý với số liệu xác thực</a:t>
            </a:r>
            <a:endParaRPr kumimoji="0" lang="en-US" i="0" u="none" strike="noStrike" kern="1200" cap="none" spc="0" normalizeH="0" baseline="0" noProof="0" dirty="0">
              <a:ln>
                <a:noFill/>
              </a:ln>
              <a:solidFill>
                <a:schemeClr val="accent2">
                  <a:lumMod val="25000"/>
                </a:schemeClr>
              </a:solidFill>
              <a:effectLst/>
              <a:uLnTx/>
              <a:uFillTx/>
              <a:latin typeface="Verdana" panose="020B0604030504040204" pitchFamily="34" charset="0"/>
              <a:ea typeface="Verdana" panose="020B0604030504040204" pitchFamily="34" charset="0"/>
            </a:endParaRPr>
          </a:p>
        </p:txBody>
      </p:sp>
      <p:grpSp>
        <p:nvGrpSpPr>
          <p:cNvPr id="60" name="Group 59"/>
          <p:cNvGrpSpPr/>
          <p:nvPr/>
        </p:nvGrpSpPr>
        <p:grpSpPr>
          <a:xfrm>
            <a:off x="4604114" y="1420462"/>
            <a:ext cx="1399295" cy="1093955"/>
            <a:chOff x="866413" y="1137571"/>
            <a:chExt cx="1262468" cy="986985"/>
          </a:xfrm>
        </p:grpSpPr>
        <p:grpSp>
          <p:nvGrpSpPr>
            <p:cNvPr id="63" name="Google Shape;8554;p100"/>
            <p:cNvGrpSpPr/>
            <p:nvPr/>
          </p:nvGrpSpPr>
          <p:grpSpPr>
            <a:xfrm>
              <a:off x="866413" y="1137571"/>
              <a:ext cx="981492" cy="982143"/>
              <a:chOff x="-10391650" y="3180600"/>
              <a:chExt cx="352875" cy="353075"/>
            </a:xfrm>
            <a:solidFill>
              <a:schemeClr val="accent2">
                <a:lumMod val="25000"/>
              </a:schemeClr>
            </a:solidFill>
          </p:grpSpPr>
          <p:sp>
            <p:nvSpPr>
              <p:cNvPr id="68" name="Google Shape;8555;p100"/>
              <p:cNvSpPr/>
              <p:nvPr/>
            </p:nvSpPr>
            <p:spPr>
              <a:xfrm>
                <a:off x="-10390875" y="3263500"/>
                <a:ext cx="352100" cy="42550"/>
              </a:xfrm>
              <a:custGeom>
                <a:avLst/>
                <a:gdLst/>
                <a:ahLst/>
                <a:cxnLst/>
                <a:rect l="l" t="t" r="r" b="b"/>
                <a:pathLst>
                  <a:path w="14084" h="1702" extrusionOk="0">
                    <a:moveTo>
                      <a:pt x="820" y="1"/>
                    </a:moveTo>
                    <a:cubicBezTo>
                      <a:pt x="347" y="1"/>
                      <a:pt x="1" y="379"/>
                      <a:pt x="1" y="851"/>
                    </a:cubicBezTo>
                    <a:lnTo>
                      <a:pt x="1" y="1261"/>
                    </a:lnTo>
                    <a:cubicBezTo>
                      <a:pt x="1" y="1513"/>
                      <a:pt x="190" y="1702"/>
                      <a:pt x="410" y="1702"/>
                    </a:cubicBezTo>
                    <a:lnTo>
                      <a:pt x="13674" y="1702"/>
                    </a:lnTo>
                    <a:cubicBezTo>
                      <a:pt x="13894" y="1702"/>
                      <a:pt x="14083" y="1513"/>
                      <a:pt x="14083" y="1261"/>
                    </a:cubicBezTo>
                    <a:lnTo>
                      <a:pt x="14083" y="851"/>
                    </a:lnTo>
                    <a:cubicBezTo>
                      <a:pt x="14083" y="410"/>
                      <a:pt x="13705" y="1"/>
                      <a:pt x="1326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8556;p100"/>
              <p:cNvSpPr/>
              <p:nvPr/>
            </p:nvSpPr>
            <p:spPr>
              <a:xfrm>
                <a:off x="-10391650" y="3451750"/>
                <a:ext cx="352875" cy="81925"/>
              </a:xfrm>
              <a:custGeom>
                <a:avLst/>
                <a:gdLst/>
                <a:ahLst/>
                <a:cxnLst/>
                <a:rect l="l" t="t" r="r" b="b"/>
                <a:pathLst>
                  <a:path w="14115" h="3277" extrusionOk="0">
                    <a:moveTo>
                      <a:pt x="2079" y="0"/>
                    </a:moveTo>
                    <a:cubicBezTo>
                      <a:pt x="1418" y="0"/>
                      <a:pt x="819" y="536"/>
                      <a:pt x="819" y="1229"/>
                    </a:cubicBezTo>
                    <a:lnTo>
                      <a:pt x="819" y="1607"/>
                    </a:lnTo>
                    <a:cubicBezTo>
                      <a:pt x="347" y="1607"/>
                      <a:pt x="0" y="1954"/>
                      <a:pt x="0" y="2458"/>
                    </a:cubicBezTo>
                    <a:lnTo>
                      <a:pt x="0" y="2867"/>
                    </a:lnTo>
                    <a:cubicBezTo>
                      <a:pt x="0" y="3119"/>
                      <a:pt x="189" y="3277"/>
                      <a:pt x="378" y="3277"/>
                    </a:cubicBezTo>
                    <a:lnTo>
                      <a:pt x="13642" y="3277"/>
                    </a:lnTo>
                    <a:cubicBezTo>
                      <a:pt x="13894" y="3277"/>
                      <a:pt x="14083" y="3088"/>
                      <a:pt x="14083" y="2867"/>
                    </a:cubicBezTo>
                    <a:lnTo>
                      <a:pt x="14083" y="2458"/>
                    </a:lnTo>
                    <a:cubicBezTo>
                      <a:pt x="14114" y="1954"/>
                      <a:pt x="13736" y="1607"/>
                      <a:pt x="13295" y="1607"/>
                    </a:cubicBezTo>
                    <a:lnTo>
                      <a:pt x="13295" y="1229"/>
                    </a:lnTo>
                    <a:cubicBezTo>
                      <a:pt x="13295" y="567"/>
                      <a:pt x="12760" y="0"/>
                      <a:pt x="1203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8557;p100"/>
              <p:cNvSpPr/>
              <p:nvPr/>
            </p:nvSpPr>
            <p:spPr>
              <a:xfrm>
                <a:off x="-10327075" y="3180600"/>
                <a:ext cx="223700" cy="62450"/>
              </a:xfrm>
              <a:custGeom>
                <a:avLst/>
                <a:gdLst/>
                <a:ahLst/>
                <a:cxnLst/>
                <a:rect l="l" t="t" r="r" b="b"/>
                <a:pathLst>
                  <a:path w="8948" h="2498" extrusionOk="0">
                    <a:moveTo>
                      <a:pt x="4490" y="1"/>
                    </a:moveTo>
                    <a:cubicBezTo>
                      <a:pt x="4419" y="1"/>
                      <a:pt x="4348" y="24"/>
                      <a:pt x="4285" y="72"/>
                    </a:cubicBezTo>
                    <a:lnTo>
                      <a:pt x="0" y="2498"/>
                    </a:lnTo>
                    <a:lnTo>
                      <a:pt x="8948" y="2498"/>
                    </a:lnTo>
                    <a:lnTo>
                      <a:pt x="4695" y="72"/>
                    </a:lnTo>
                    <a:cubicBezTo>
                      <a:pt x="4632" y="24"/>
                      <a:pt x="4561" y="1"/>
                      <a:pt x="449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8558;p100"/>
              <p:cNvSpPr/>
              <p:nvPr/>
            </p:nvSpPr>
            <p:spPr>
              <a:xfrm>
                <a:off x="-10245950" y="3325725"/>
                <a:ext cx="61450" cy="104775"/>
              </a:xfrm>
              <a:custGeom>
                <a:avLst/>
                <a:gdLst/>
                <a:ahLst/>
                <a:cxnLst/>
                <a:rect l="l" t="t" r="r" b="b"/>
                <a:pathLst>
                  <a:path w="2458" h="4191" extrusionOk="0">
                    <a:moveTo>
                      <a:pt x="0" y="1"/>
                    </a:moveTo>
                    <a:lnTo>
                      <a:pt x="0" y="4191"/>
                    </a:lnTo>
                    <a:lnTo>
                      <a:pt x="2458" y="4191"/>
                    </a:lnTo>
                    <a:lnTo>
                      <a:pt x="2458"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8559;p100"/>
              <p:cNvSpPr/>
              <p:nvPr/>
            </p:nvSpPr>
            <p:spPr>
              <a:xfrm>
                <a:off x="-10142775" y="3325725"/>
                <a:ext cx="63025" cy="104775"/>
              </a:xfrm>
              <a:custGeom>
                <a:avLst/>
                <a:gdLst/>
                <a:ahLst/>
                <a:cxnLst/>
                <a:rect l="l" t="t" r="r" b="b"/>
                <a:pathLst>
                  <a:path w="2521" h="4191" extrusionOk="0">
                    <a:moveTo>
                      <a:pt x="1" y="1"/>
                    </a:moveTo>
                    <a:lnTo>
                      <a:pt x="1" y="4191"/>
                    </a:lnTo>
                    <a:lnTo>
                      <a:pt x="2521" y="4191"/>
                    </a:lnTo>
                    <a:lnTo>
                      <a:pt x="252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8560;p100"/>
              <p:cNvSpPr/>
              <p:nvPr/>
            </p:nvSpPr>
            <p:spPr>
              <a:xfrm>
                <a:off x="-10350700" y="3325725"/>
                <a:ext cx="62250" cy="104775"/>
              </a:xfrm>
              <a:custGeom>
                <a:avLst/>
                <a:gdLst/>
                <a:ahLst/>
                <a:cxnLst/>
                <a:rect l="l" t="t" r="r" b="b"/>
                <a:pathLst>
                  <a:path w="2490" h="4191" extrusionOk="0">
                    <a:moveTo>
                      <a:pt x="0" y="1"/>
                    </a:moveTo>
                    <a:lnTo>
                      <a:pt x="0" y="4191"/>
                    </a:lnTo>
                    <a:lnTo>
                      <a:pt x="2489" y="4191"/>
                    </a:lnTo>
                    <a:lnTo>
                      <a:pt x="2489"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 name="Group 63"/>
            <p:cNvGrpSpPr/>
            <p:nvPr/>
          </p:nvGrpSpPr>
          <p:grpSpPr>
            <a:xfrm>
              <a:off x="1464821" y="1497018"/>
              <a:ext cx="664060" cy="589727"/>
              <a:chOff x="1464821" y="1497018"/>
              <a:chExt cx="664060" cy="589727"/>
            </a:xfrm>
          </p:grpSpPr>
          <p:sp>
            <p:nvSpPr>
              <p:cNvPr id="66" name="Google Shape;7619;p99"/>
              <p:cNvSpPr/>
              <p:nvPr/>
            </p:nvSpPr>
            <p:spPr>
              <a:xfrm rot="21095827">
                <a:off x="1525291" y="1497018"/>
                <a:ext cx="603590" cy="589727"/>
              </a:xfrm>
              <a:custGeom>
                <a:avLst/>
                <a:gdLst/>
                <a:ahLst/>
                <a:cxnLst/>
                <a:rect l="l" t="t" r="r" b="b"/>
                <a:pathLst>
                  <a:path w="11973" h="11698" extrusionOk="0">
                    <a:moveTo>
                      <a:pt x="8928" y="1750"/>
                    </a:moveTo>
                    <a:cubicBezTo>
                      <a:pt x="9192" y="1750"/>
                      <a:pt x="9452" y="1852"/>
                      <a:pt x="9641" y="2057"/>
                    </a:cubicBezTo>
                    <a:cubicBezTo>
                      <a:pt x="10050" y="2435"/>
                      <a:pt x="10050" y="3096"/>
                      <a:pt x="9641" y="3506"/>
                    </a:cubicBezTo>
                    <a:cubicBezTo>
                      <a:pt x="9452" y="3695"/>
                      <a:pt x="9192" y="3790"/>
                      <a:pt x="8928" y="3790"/>
                    </a:cubicBezTo>
                    <a:cubicBezTo>
                      <a:pt x="8664" y="3790"/>
                      <a:pt x="8396" y="3695"/>
                      <a:pt x="8192" y="3506"/>
                    </a:cubicBezTo>
                    <a:cubicBezTo>
                      <a:pt x="7814" y="3096"/>
                      <a:pt x="7814" y="2435"/>
                      <a:pt x="8192" y="2057"/>
                    </a:cubicBezTo>
                    <a:cubicBezTo>
                      <a:pt x="8396" y="1852"/>
                      <a:pt x="8664" y="1750"/>
                      <a:pt x="8928" y="1750"/>
                    </a:cubicBezTo>
                    <a:close/>
                    <a:moveTo>
                      <a:pt x="7901" y="1"/>
                    </a:moveTo>
                    <a:cubicBezTo>
                      <a:pt x="6958" y="1"/>
                      <a:pt x="6010" y="363"/>
                      <a:pt x="5293" y="1080"/>
                    </a:cubicBezTo>
                    <a:cubicBezTo>
                      <a:pt x="4285" y="2088"/>
                      <a:pt x="3939" y="3569"/>
                      <a:pt x="4380" y="4924"/>
                    </a:cubicBezTo>
                    <a:lnTo>
                      <a:pt x="126" y="9177"/>
                    </a:lnTo>
                    <a:cubicBezTo>
                      <a:pt x="32" y="9240"/>
                      <a:pt x="0" y="9334"/>
                      <a:pt x="0" y="9397"/>
                    </a:cubicBezTo>
                    <a:lnTo>
                      <a:pt x="0" y="11319"/>
                    </a:lnTo>
                    <a:cubicBezTo>
                      <a:pt x="0" y="11540"/>
                      <a:pt x="158" y="11697"/>
                      <a:pt x="347" y="11697"/>
                    </a:cubicBezTo>
                    <a:lnTo>
                      <a:pt x="2300" y="11697"/>
                    </a:lnTo>
                    <a:cubicBezTo>
                      <a:pt x="2363" y="11697"/>
                      <a:pt x="2489" y="11634"/>
                      <a:pt x="2521" y="11571"/>
                    </a:cubicBezTo>
                    <a:lnTo>
                      <a:pt x="2993" y="11099"/>
                    </a:lnTo>
                    <a:cubicBezTo>
                      <a:pt x="3088" y="11004"/>
                      <a:pt x="3119" y="10910"/>
                      <a:pt x="3088" y="10815"/>
                    </a:cubicBezTo>
                    <a:lnTo>
                      <a:pt x="2993" y="10311"/>
                    </a:lnTo>
                    <a:lnTo>
                      <a:pt x="3718" y="10217"/>
                    </a:lnTo>
                    <a:cubicBezTo>
                      <a:pt x="3876" y="10217"/>
                      <a:pt x="3970" y="10091"/>
                      <a:pt x="4033" y="9902"/>
                    </a:cubicBezTo>
                    <a:lnTo>
                      <a:pt x="4096" y="9208"/>
                    </a:lnTo>
                    <a:lnTo>
                      <a:pt x="4600" y="9271"/>
                    </a:lnTo>
                    <a:cubicBezTo>
                      <a:pt x="4695" y="9271"/>
                      <a:pt x="4821" y="9271"/>
                      <a:pt x="4884" y="9208"/>
                    </a:cubicBezTo>
                    <a:cubicBezTo>
                      <a:pt x="4978" y="9114"/>
                      <a:pt x="5010" y="9051"/>
                      <a:pt x="5010" y="8956"/>
                    </a:cubicBezTo>
                    <a:lnTo>
                      <a:pt x="5010" y="8326"/>
                    </a:lnTo>
                    <a:lnTo>
                      <a:pt x="5640" y="8326"/>
                    </a:lnTo>
                    <a:cubicBezTo>
                      <a:pt x="5703" y="8326"/>
                      <a:pt x="5829" y="8295"/>
                      <a:pt x="5860" y="8232"/>
                    </a:cubicBezTo>
                    <a:lnTo>
                      <a:pt x="6742" y="7350"/>
                    </a:lnTo>
                    <a:cubicBezTo>
                      <a:pt x="7131" y="7479"/>
                      <a:pt x="7533" y="7543"/>
                      <a:pt x="7931" y="7543"/>
                    </a:cubicBezTo>
                    <a:cubicBezTo>
                      <a:pt x="8891" y="7543"/>
                      <a:pt x="9833" y="7171"/>
                      <a:pt x="10523" y="6436"/>
                    </a:cubicBezTo>
                    <a:cubicBezTo>
                      <a:pt x="11972" y="4987"/>
                      <a:pt x="11972" y="2592"/>
                      <a:pt x="10523" y="1143"/>
                    </a:cubicBezTo>
                    <a:cubicBezTo>
                      <a:pt x="9823" y="379"/>
                      <a:pt x="8865" y="1"/>
                      <a:pt x="7901" y="1"/>
                    </a:cubicBezTo>
                    <a:close/>
                  </a:path>
                </a:pathLst>
              </a:custGeom>
              <a:solidFill>
                <a:schemeClr val="bg1"/>
              </a:solidFill>
              <a:ln>
                <a:solidFill>
                  <a:schemeClr val="accent2">
                    <a:lumMod val="25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Rounded Rectangle 66"/>
              <p:cNvSpPr/>
              <p:nvPr/>
            </p:nvSpPr>
            <p:spPr>
              <a:xfrm rot="1775327">
                <a:off x="1464821" y="1743049"/>
                <a:ext cx="608178" cy="197697"/>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 dirty="0">
                    <a:solidFill>
                      <a:srgbClr val="002060"/>
                    </a:solidFill>
                    <a:latin typeface="Verdana" panose="020B0604030504040204" pitchFamily="34" charset="0"/>
                    <a:ea typeface="Verdana" panose="020B0604030504040204" pitchFamily="34" charset="0"/>
                  </a:rPr>
                  <a:t>Khóa bí mật của A</a:t>
                </a:r>
              </a:p>
            </p:txBody>
          </p:sp>
        </p:grpSp>
        <p:pic>
          <p:nvPicPr>
            <p:cNvPr id="65" name="Picture 64">
              <a:extLst>
                <a:ext uri="{FF2B5EF4-FFF2-40B4-BE49-F238E27FC236}">
                  <a16:creationId xmlns:a16="http://schemas.microsoft.com/office/drawing/2014/main" id="{061571FB-A26A-4714-B945-8018AC1FB338}"/>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263852" y="1897240"/>
              <a:ext cx="227316" cy="227316"/>
            </a:xfrm>
            <a:prstGeom prst="rect">
              <a:avLst/>
            </a:prstGeom>
          </p:spPr>
        </p:pic>
      </p:grpSp>
      <p:grpSp>
        <p:nvGrpSpPr>
          <p:cNvPr id="74" name="Group 73"/>
          <p:cNvGrpSpPr/>
          <p:nvPr/>
        </p:nvGrpSpPr>
        <p:grpSpPr>
          <a:xfrm>
            <a:off x="793154" y="673437"/>
            <a:ext cx="878722" cy="663513"/>
            <a:chOff x="7162921" y="1067143"/>
            <a:chExt cx="1497576" cy="1130803"/>
          </a:xfrm>
        </p:grpSpPr>
        <p:grpSp>
          <p:nvGrpSpPr>
            <p:cNvPr id="75" name="Group 74"/>
            <p:cNvGrpSpPr/>
            <p:nvPr/>
          </p:nvGrpSpPr>
          <p:grpSpPr>
            <a:xfrm>
              <a:off x="7162921" y="1067143"/>
              <a:ext cx="1009529" cy="1130803"/>
              <a:chOff x="6804149" y="1130557"/>
              <a:chExt cx="1311151" cy="1468659"/>
            </a:xfrm>
          </p:grpSpPr>
          <p:grpSp>
            <p:nvGrpSpPr>
              <p:cNvPr id="79" name="Google Shape;12968;p77"/>
              <p:cNvGrpSpPr/>
              <p:nvPr/>
            </p:nvGrpSpPr>
            <p:grpSpPr>
              <a:xfrm>
                <a:off x="6804149" y="1290788"/>
                <a:ext cx="1311151" cy="1308428"/>
                <a:chOff x="5756399" y="2434456"/>
                <a:chExt cx="367925" cy="367161"/>
              </a:xfrm>
              <a:solidFill>
                <a:srgbClr val="C00000"/>
              </a:solidFill>
            </p:grpSpPr>
            <p:sp>
              <p:nvSpPr>
                <p:cNvPr id="84" name="Google Shape;12969;p77"/>
                <p:cNvSpPr/>
                <p:nvPr/>
              </p:nvSpPr>
              <p:spPr>
                <a:xfrm>
                  <a:off x="5864865" y="2563023"/>
                  <a:ext cx="39882" cy="68297"/>
                </a:xfrm>
                <a:custGeom>
                  <a:avLst/>
                  <a:gdLst/>
                  <a:ahLst/>
                  <a:cxnLst/>
                  <a:rect l="l" t="t" r="r" b="b"/>
                  <a:pathLst>
                    <a:path w="1252" h="2144" extrusionOk="0">
                      <a:moveTo>
                        <a:pt x="918" y="334"/>
                      </a:moveTo>
                      <a:lnTo>
                        <a:pt x="918" y="1822"/>
                      </a:lnTo>
                      <a:lnTo>
                        <a:pt x="334" y="1822"/>
                      </a:lnTo>
                      <a:lnTo>
                        <a:pt x="334" y="334"/>
                      </a:lnTo>
                      <a:close/>
                      <a:moveTo>
                        <a:pt x="168" y="1"/>
                      </a:moveTo>
                      <a:cubicBezTo>
                        <a:pt x="84" y="1"/>
                        <a:pt x="1" y="72"/>
                        <a:pt x="1" y="167"/>
                      </a:cubicBezTo>
                      <a:lnTo>
                        <a:pt x="1" y="1977"/>
                      </a:lnTo>
                      <a:cubicBezTo>
                        <a:pt x="1" y="2072"/>
                        <a:pt x="84" y="2144"/>
                        <a:pt x="168" y="2144"/>
                      </a:cubicBezTo>
                      <a:lnTo>
                        <a:pt x="1096" y="2144"/>
                      </a:lnTo>
                      <a:cubicBezTo>
                        <a:pt x="1180" y="2144"/>
                        <a:pt x="1251" y="2072"/>
                        <a:pt x="1251" y="1977"/>
                      </a:cubicBezTo>
                      <a:lnTo>
                        <a:pt x="1251" y="167"/>
                      </a:lnTo>
                      <a:cubicBezTo>
                        <a:pt x="1251" y="72"/>
                        <a:pt x="1180" y="1"/>
                        <a:pt x="10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2970;p77"/>
                <p:cNvSpPr/>
                <p:nvPr/>
              </p:nvSpPr>
              <p:spPr>
                <a:xfrm>
                  <a:off x="5920261" y="2563023"/>
                  <a:ext cx="40233" cy="68297"/>
                </a:xfrm>
                <a:custGeom>
                  <a:avLst/>
                  <a:gdLst/>
                  <a:ahLst/>
                  <a:cxnLst/>
                  <a:rect l="l" t="t" r="r" b="b"/>
                  <a:pathLst>
                    <a:path w="1263" h="2144" extrusionOk="0">
                      <a:moveTo>
                        <a:pt x="929" y="334"/>
                      </a:moveTo>
                      <a:lnTo>
                        <a:pt x="929" y="1822"/>
                      </a:lnTo>
                      <a:lnTo>
                        <a:pt x="346" y="1822"/>
                      </a:lnTo>
                      <a:lnTo>
                        <a:pt x="346" y="334"/>
                      </a:lnTo>
                      <a:close/>
                      <a:moveTo>
                        <a:pt x="167" y="1"/>
                      </a:moveTo>
                      <a:cubicBezTo>
                        <a:pt x="84" y="1"/>
                        <a:pt x="12" y="72"/>
                        <a:pt x="12" y="167"/>
                      </a:cubicBezTo>
                      <a:lnTo>
                        <a:pt x="12" y="1977"/>
                      </a:lnTo>
                      <a:cubicBezTo>
                        <a:pt x="0" y="2072"/>
                        <a:pt x="84" y="2144"/>
                        <a:pt x="167" y="2144"/>
                      </a:cubicBezTo>
                      <a:lnTo>
                        <a:pt x="1096" y="2144"/>
                      </a:lnTo>
                      <a:cubicBezTo>
                        <a:pt x="1179" y="2144"/>
                        <a:pt x="1262" y="2072"/>
                        <a:pt x="1262" y="1977"/>
                      </a:cubicBezTo>
                      <a:lnTo>
                        <a:pt x="1262" y="167"/>
                      </a:lnTo>
                      <a:cubicBezTo>
                        <a:pt x="1262" y="72"/>
                        <a:pt x="1179" y="1"/>
                        <a:pt x="10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2971;p77"/>
                <p:cNvSpPr/>
                <p:nvPr/>
              </p:nvSpPr>
              <p:spPr>
                <a:xfrm>
                  <a:off x="5790165" y="2646451"/>
                  <a:ext cx="39851" cy="68329"/>
                </a:xfrm>
                <a:custGeom>
                  <a:avLst/>
                  <a:gdLst/>
                  <a:ahLst/>
                  <a:cxnLst/>
                  <a:rect l="l" t="t" r="r" b="b"/>
                  <a:pathLst>
                    <a:path w="1251" h="2145" extrusionOk="0">
                      <a:moveTo>
                        <a:pt x="917" y="334"/>
                      </a:moveTo>
                      <a:lnTo>
                        <a:pt x="917" y="1823"/>
                      </a:lnTo>
                      <a:lnTo>
                        <a:pt x="346" y="1823"/>
                      </a:lnTo>
                      <a:lnTo>
                        <a:pt x="346" y="334"/>
                      </a:lnTo>
                      <a:close/>
                      <a:moveTo>
                        <a:pt x="167" y="1"/>
                      </a:moveTo>
                      <a:cubicBezTo>
                        <a:pt x="72" y="1"/>
                        <a:pt x="0" y="72"/>
                        <a:pt x="0" y="168"/>
                      </a:cubicBezTo>
                      <a:lnTo>
                        <a:pt x="0" y="1977"/>
                      </a:lnTo>
                      <a:cubicBezTo>
                        <a:pt x="0" y="2073"/>
                        <a:pt x="72" y="2144"/>
                        <a:pt x="167" y="2144"/>
                      </a:cubicBezTo>
                      <a:lnTo>
                        <a:pt x="1084" y="2144"/>
                      </a:lnTo>
                      <a:cubicBezTo>
                        <a:pt x="1179" y="2144"/>
                        <a:pt x="1251" y="2073"/>
                        <a:pt x="1251" y="1977"/>
                      </a:cubicBezTo>
                      <a:lnTo>
                        <a:pt x="1251" y="168"/>
                      </a:lnTo>
                      <a:cubicBezTo>
                        <a:pt x="1251" y="72"/>
                        <a:pt x="1179" y="1"/>
                        <a:pt x="108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2972;p77"/>
                <p:cNvSpPr/>
                <p:nvPr/>
              </p:nvSpPr>
              <p:spPr>
                <a:xfrm>
                  <a:off x="6050707" y="2646451"/>
                  <a:ext cx="39882" cy="68329"/>
                </a:xfrm>
                <a:custGeom>
                  <a:avLst/>
                  <a:gdLst/>
                  <a:ahLst/>
                  <a:cxnLst/>
                  <a:rect l="l" t="t" r="r" b="b"/>
                  <a:pathLst>
                    <a:path w="1252" h="2145" extrusionOk="0">
                      <a:moveTo>
                        <a:pt x="930" y="334"/>
                      </a:moveTo>
                      <a:lnTo>
                        <a:pt x="930" y="1823"/>
                      </a:lnTo>
                      <a:lnTo>
                        <a:pt x="346" y="1823"/>
                      </a:lnTo>
                      <a:lnTo>
                        <a:pt x="346" y="334"/>
                      </a:lnTo>
                      <a:close/>
                      <a:moveTo>
                        <a:pt x="168" y="1"/>
                      </a:moveTo>
                      <a:cubicBezTo>
                        <a:pt x="84" y="1"/>
                        <a:pt x="1" y="72"/>
                        <a:pt x="1" y="168"/>
                      </a:cubicBezTo>
                      <a:lnTo>
                        <a:pt x="1" y="1977"/>
                      </a:lnTo>
                      <a:cubicBezTo>
                        <a:pt x="1" y="2073"/>
                        <a:pt x="72" y="2144"/>
                        <a:pt x="168" y="2144"/>
                      </a:cubicBezTo>
                      <a:lnTo>
                        <a:pt x="1096" y="2144"/>
                      </a:lnTo>
                      <a:cubicBezTo>
                        <a:pt x="1180" y="2144"/>
                        <a:pt x="1251" y="2073"/>
                        <a:pt x="1251" y="1977"/>
                      </a:cubicBezTo>
                      <a:lnTo>
                        <a:pt x="1251" y="168"/>
                      </a:lnTo>
                      <a:cubicBezTo>
                        <a:pt x="1251" y="72"/>
                        <a:pt x="1180" y="1"/>
                        <a:pt x="10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2973;p77"/>
                <p:cNvSpPr/>
                <p:nvPr/>
              </p:nvSpPr>
              <p:spPr>
                <a:xfrm>
                  <a:off x="5976007" y="2563023"/>
                  <a:ext cx="39851" cy="68297"/>
                </a:xfrm>
                <a:custGeom>
                  <a:avLst/>
                  <a:gdLst/>
                  <a:ahLst/>
                  <a:cxnLst/>
                  <a:rect l="l" t="t" r="r" b="b"/>
                  <a:pathLst>
                    <a:path w="1251" h="2144" extrusionOk="0">
                      <a:moveTo>
                        <a:pt x="917" y="334"/>
                      </a:moveTo>
                      <a:lnTo>
                        <a:pt x="917" y="1822"/>
                      </a:lnTo>
                      <a:lnTo>
                        <a:pt x="334" y="1822"/>
                      </a:lnTo>
                      <a:lnTo>
                        <a:pt x="334" y="334"/>
                      </a:lnTo>
                      <a:close/>
                      <a:moveTo>
                        <a:pt x="167" y="1"/>
                      </a:moveTo>
                      <a:cubicBezTo>
                        <a:pt x="72" y="1"/>
                        <a:pt x="0" y="72"/>
                        <a:pt x="0" y="167"/>
                      </a:cubicBezTo>
                      <a:lnTo>
                        <a:pt x="0" y="1977"/>
                      </a:lnTo>
                      <a:cubicBezTo>
                        <a:pt x="0" y="2072"/>
                        <a:pt x="72" y="2144"/>
                        <a:pt x="167" y="2144"/>
                      </a:cubicBezTo>
                      <a:lnTo>
                        <a:pt x="1084" y="2144"/>
                      </a:lnTo>
                      <a:cubicBezTo>
                        <a:pt x="1179" y="2144"/>
                        <a:pt x="1251" y="2072"/>
                        <a:pt x="1251" y="1977"/>
                      </a:cubicBezTo>
                      <a:lnTo>
                        <a:pt x="1251" y="167"/>
                      </a:lnTo>
                      <a:cubicBezTo>
                        <a:pt x="1251" y="72"/>
                        <a:pt x="1179" y="1"/>
                        <a:pt x="108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2975;p77"/>
                <p:cNvSpPr/>
                <p:nvPr/>
              </p:nvSpPr>
              <p:spPr>
                <a:xfrm>
                  <a:off x="5756399" y="2434456"/>
                  <a:ext cx="367925" cy="367161"/>
                </a:xfrm>
                <a:custGeom>
                  <a:avLst/>
                  <a:gdLst/>
                  <a:ahLst/>
                  <a:cxnLst/>
                  <a:rect l="l" t="t" r="r" b="b"/>
                  <a:pathLst>
                    <a:path w="11550" h="11526" extrusionOk="0">
                      <a:moveTo>
                        <a:pt x="7192" y="334"/>
                      </a:moveTo>
                      <a:lnTo>
                        <a:pt x="7192" y="2215"/>
                      </a:lnTo>
                      <a:lnTo>
                        <a:pt x="6287" y="2215"/>
                      </a:lnTo>
                      <a:cubicBezTo>
                        <a:pt x="6192" y="2215"/>
                        <a:pt x="6121" y="2298"/>
                        <a:pt x="6121" y="2382"/>
                      </a:cubicBezTo>
                      <a:cubicBezTo>
                        <a:pt x="6121" y="2477"/>
                        <a:pt x="6192" y="2548"/>
                        <a:pt x="6287" y="2548"/>
                      </a:cubicBezTo>
                      <a:lnTo>
                        <a:pt x="8859" y="2548"/>
                      </a:lnTo>
                      <a:lnTo>
                        <a:pt x="8859" y="2822"/>
                      </a:lnTo>
                      <a:lnTo>
                        <a:pt x="2692" y="2822"/>
                      </a:lnTo>
                      <a:lnTo>
                        <a:pt x="2692" y="2548"/>
                      </a:lnTo>
                      <a:lnTo>
                        <a:pt x="5335" y="2548"/>
                      </a:lnTo>
                      <a:cubicBezTo>
                        <a:pt x="5418" y="2548"/>
                        <a:pt x="5490" y="2477"/>
                        <a:pt x="5490" y="2382"/>
                      </a:cubicBezTo>
                      <a:cubicBezTo>
                        <a:pt x="5490" y="2298"/>
                        <a:pt x="5418" y="2215"/>
                        <a:pt x="5335" y="2215"/>
                      </a:cubicBezTo>
                      <a:lnTo>
                        <a:pt x="4370" y="2215"/>
                      </a:lnTo>
                      <a:lnTo>
                        <a:pt x="4370" y="334"/>
                      </a:lnTo>
                      <a:close/>
                      <a:moveTo>
                        <a:pt x="2787" y="4287"/>
                      </a:moveTo>
                      <a:lnTo>
                        <a:pt x="2787" y="4560"/>
                      </a:lnTo>
                      <a:lnTo>
                        <a:pt x="346" y="4560"/>
                      </a:lnTo>
                      <a:lnTo>
                        <a:pt x="346" y="4287"/>
                      </a:lnTo>
                      <a:close/>
                      <a:moveTo>
                        <a:pt x="7133" y="8037"/>
                      </a:moveTo>
                      <a:lnTo>
                        <a:pt x="7133" y="10537"/>
                      </a:lnTo>
                      <a:lnTo>
                        <a:pt x="5954" y="10537"/>
                      </a:lnTo>
                      <a:lnTo>
                        <a:pt x="5954" y="8037"/>
                      </a:lnTo>
                      <a:close/>
                      <a:moveTo>
                        <a:pt x="8442" y="3156"/>
                      </a:moveTo>
                      <a:lnTo>
                        <a:pt x="8442" y="10537"/>
                      </a:lnTo>
                      <a:lnTo>
                        <a:pt x="7478" y="10537"/>
                      </a:lnTo>
                      <a:lnTo>
                        <a:pt x="7478" y="7859"/>
                      </a:lnTo>
                      <a:cubicBezTo>
                        <a:pt x="7478" y="7775"/>
                        <a:pt x="7395" y="7704"/>
                        <a:pt x="7311" y="7704"/>
                      </a:cubicBezTo>
                      <a:lnTo>
                        <a:pt x="4287" y="7704"/>
                      </a:lnTo>
                      <a:cubicBezTo>
                        <a:pt x="4204" y="7704"/>
                        <a:pt x="4120" y="7775"/>
                        <a:pt x="4120" y="7859"/>
                      </a:cubicBezTo>
                      <a:lnTo>
                        <a:pt x="4120" y="10537"/>
                      </a:lnTo>
                      <a:lnTo>
                        <a:pt x="3156" y="10537"/>
                      </a:lnTo>
                      <a:lnTo>
                        <a:pt x="3132" y="3156"/>
                      </a:lnTo>
                      <a:close/>
                      <a:moveTo>
                        <a:pt x="5609" y="8061"/>
                      </a:moveTo>
                      <a:lnTo>
                        <a:pt x="5609" y="10561"/>
                      </a:lnTo>
                      <a:lnTo>
                        <a:pt x="4442" y="10561"/>
                      </a:lnTo>
                      <a:lnTo>
                        <a:pt x="4442" y="8061"/>
                      </a:lnTo>
                      <a:close/>
                      <a:moveTo>
                        <a:pt x="10966" y="4906"/>
                      </a:moveTo>
                      <a:lnTo>
                        <a:pt x="10966" y="10561"/>
                      </a:lnTo>
                      <a:lnTo>
                        <a:pt x="8764" y="10561"/>
                      </a:lnTo>
                      <a:lnTo>
                        <a:pt x="8764" y="4906"/>
                      </a:lnTo>
                      <a:close/>
                      <a:moveTo>
                        <a:pt x="11205" y="10883"/>
                      </a:moveTo>
                      <a:lnTo>
                        <a:pt x="11205" y="11180"/>
                      </a:lnTo>
                      <a:lnTo>
                        <a:pt x="334" y="11180"/>
                      </a:lnTo>
                      <a:lnTo>
                        <a:pt x="334" y="10883"/>
                      </a:lnTo>
                      <a:close/>
                      <a:moveTo>
                        <a:pt x="4216" y="0"/>
                      </a:moveTo>
                      <a:cubicBezTo>
                        <a:pt x="4120" y="0"/>
                        <a:pt x="4049" y="72"/>
                        <a:pt x="4049" y="167"/>
                      </a:cubicBezTo>
                      <a:lnTo>
                        <a:pt x="4049" y="2239"/>
                      </a:lnTo>
                      <a:lnTo>
                        <a:pt x="2537" y="2239"/>
                      </a:lnTo>
                      <a:cubicBezTo>
                        <a:pt x="2442" y="2239"/>
                        <a:pt x="2370" y="2310"/>
                        <a:pt x="2370" y="2394"/>
                      </a:cubicBezTo>
                      <a:lnTo>
                        <a:pt x="2370" y="3013"/>
                      </a:lnTo>
                      <a:cubicBezTo>
                        <a:pt x="2370" y="3096"/>
                        <a:pt x="2442" y="3179"/>
                        <a:pt x="2537" y="3179"/>
                      </a:cubicBezTo>
                      <a:lnTo>
                        <a:pt x="2787" y="3179"/>
                      </a:lnTo>
                      <a:lnTo>
                        <a:pt x="2787" y="3965"/>
                      </a:lnTo>
                      <a:lnTo>
                        <a:pt x="167" y="3965"/>
                      </a:lnTo>
                      <a:cubicBezTo>
                        <a:pt x="72" y="3965"/>
                        <a:pt x="1" y="4037"/>
                        <a:pt x="1" y="4132"/>
                      </a:cubicBezTo>
                      <a:lnTo>
                        <a:pt x="1" y="4739"/>
                      </a:lnTo>
                      <a:cubicBezTo>
                        <a:pt x="1" y="4822"/>
                        <a:pt x="72" y="4906"/>
                        <a:pt x="167" y="4906"/>
                      </a:cubicBezTo>
                      <a:lnTo>
                        <a:pt x="239" y="4906"/>
                      </a:lnTo>
                      <a:lnTo>
                        <a:pt x="239" y="6013"/>
                      </a:lnTo>
                      <a:cubicBezTo>
                        <a:pt x="239" y="6108"/>
                        <a:pt x="310" y="6180"/>
                        <a:pt x="406" y="6180"/>
                      </a:cubicBezTo>
                      <a:cubicBezTo>
                        <a:pt x="489" y="6180"/>
                        <a:pt x="572" y="6108"/>
                        <a:pt x="572" y="6013"/>
                      </a:cubicBezTo>
                      <a:lnTo>
                        <a:pt x="572" y="4906"/>
                      </a:lnTo>
                      <a:lnTo>
                        <a:pt x="2763" y="4906"/>
                      </a:lnTo>
                      <a:lnTo>
                        <a:pt x="2763" y="10561"/>
                      </a:lnTo>
                      <a:lnTo>
                        <a:pt x="572" y="10561"/>
                      </a:lnTo>
                      <a:lnTo>
                        <a:pt x="572" y="6870"/>
                      </a:lnTo>
                      <a:cubicBezTo>
                        <a:pt x="572" y="6775"/>
                        <a:pt x="489" y="6704"/>
                        <a:pt x="406" y="6704"/>
                      </a:cubicBezTo>
                      <a:cubicBezTo>
                        <a:pt x="310" y="6704"/>
                        <a:pt x="239" y="6775"/>
                        <a:pt x="239" y="6870"/>
                      </a:cubicBezTo>
                      <a:lnTo>
                        <a:pt x="239" y="10561"/>
                      </a:lnTo>
                      <a:lnTo>
                        <a:pt x="167" y="10561"/>
                      </a:lnTo>
                      <a:cubicBezTo>
                        <a:pt x="72" y="10561"/>
                        <a:pt x="1" y="10633"/>
                        <a:pt x="1" y="10716"/>
                      </a:cubicBezTo>
                      <a:lnTo>
                        <a:pt x="1" y="11359"/>
                      </a:lnTo>
                      <a:cubicBezTo>
                        <a:pt x="1" y="11454"/>
                        <a:pt x="72" y="11526"/>
                        <a:pt x="167" y="11526"/>
                      </a:cubicBezTo>
                      <a:lnTo>
                        <a:pt x="11371" y="11526"/>
                      </a:lnTo>
                      <a:cubicBezTo>
                        <a:pt x="11466" y="11526"/>
                        <a:pt x="11538" y="11454"/>
                        <a:pt x="11538" y="11359"/>
                      </a:cubicBezTo>
                      <a:lnTo>
                        <a:pt x="11538" y="10716"/>
                      </a:lnTo>
                      <a:cubicBezTo>
                        <a:pt x="11538" y="10633"/>
                        <a:pt x="11466" y="10561"/>
                        <a:pt x="11371" y="10561"/>
                      </a:cubicBezTo>
                      <a:lnTo>
                        <a:pt x="11300" y="10561"/>
                      </a:lnTo>
                      <a:lnTo>
                        <a:pt x="11300" y="4906"/>
                      </a:lnTo>
                      <a:lnTo>
                        <a:pt x="11383" y="4906"/>
                      </a:lnTo>
                      <a:cubicBezTo>
                        <a:pt x="11478" y="4906"/>
                        <a:pt x="11550" y="4822"/>
                        <a:pt x="11550" y="4739"/>
                      </a:cubicBezTo>
                      <a:lnTo>
                        <a:pt x="11550" y="4132"/>
                      </a:lnTo>
                      <a:cubicBezTo>
                        <a:pt x="11550" y="4037"/>
                        <a:pt x="11478" y="3965"/>
                        <a:pt x="11383" y="3965"/>
                      </a:cubicBezTo>
                      <a:lnTo>
                        <a:pt x="10359" y="3965"/>
                      </a:lnTo>
                      <a:cubicBezTo>
                        <a:pt x="10276" y="3965"/>
                        <a:pt x="10192" y="4037"/>
                        <a:pt x="10192" y="4132"/>
                      </a:cubicBezTo>
                      <a:cubicBezTo>
                        <a:pt x="10192" y="4215"/>
                        <a:pt x="10276" y="4287"/>
                        <a:pt x="10359" y="4287"/>
                      </a:cubicBezTo>
                      <a:lnTo>
                        <a:pt x="11216" y="4287"/>
                      </a:lnTo>
                      <a:lnTo>
                        <a:pt x="11216" y="4560"/>
                      </a:lnTo>
                      <a:lnTo>
                        <a:pt x="8776" y="4560"/>
                      </a:lnTo>
                      <a:lnTo>
                        <a:pt x="8776" y="4287"/>
                      </a:lnTo>
                      <a:lnTo>
                        <a:pt x="9526" y="4287"/>
                      </a:lnTo>
                      <a:cubicBezTo>
                        <a:pt x="9609" y="4287"/>
                        <a:pt x="9692" y="4215"/>
                        <a:pt x="9692" y="4132"/>
                      </a:cubicBezTo>
                      <a:cubicBezTo>
                        <a:pt x="9692" y="4037"/>
                        <a:pt x="9609" y="3965"/>
                        <a:pt x="9526" y="3965"/>
                      </a:cubicBezTo>
                      <a:lnTo>
                        <a:pt x="8776" y="3965"/>
                      </a:lnTo>
                      <a:lnTo>
                        <a:pt x="8776" y="3179"/>
                      </a:lnTo>
                      <a:lnTo>
                        <a:pt x="9038" y="3179"/>
                      </a:lnTo>
                      <a:cubicBezTo>
                        <a:pt x="9121" y="3179"/>
                        <a:pt x="9192" y="3096"/>
                        <a:pt x="9192" y="3013"/>
                      </a:cubicBezTo>
                      <a:lnTo>
                        <a:pt x="9192" y="2394"/>
                      </a:lnTo>
                      <a:cubicBezTo>
                        <a:pt x="9192" y="2310"/>
                        <a:pt x="9121" y="2239"/>
                        <a:pt x="9038" y="2239"/>
                      </a:cubicBezTo>
                      <a:lnTo>
                        <a:pt x="7525" y="2239"/>
                      </a:lnTo>
                      <a:lnTo>
                        <a:pt x="7525" y="167"/>
                      </a:lnTo>
                      <a:cubicBezTo>
                        <a:pt x="7525" y="72"/>
                        <a:pt x="7454" y="0"/>
                        <a:pt x="737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 name="Google Shape;5969;p71"/>
              <p:cNvGrpSpPr/>
              <p:nvPr/>
            </p:nvGrpSpPr>
            <p:grpSpPr>
              <a:xfrm>
                <a:off x="7440075" y="1130557"/>
                <a:ext cx="178492" cy="275990"/>
                <a:chOff x="8615101" y="3738687"/>
                <a:chExt cx="207573" cy="320956"/>
              </a:xfrm>
              <a:solidFill>
                <a:srgbClr val="C00000"/>
              </a:solidFill>
            </p:grpSpPr>
            <p:sp>
              <p:nvSpPr>
                <p:cNvPr id="81" name="Google Shape;5970;p71"/>
                <p:cNvSpPr/>
                <p:nvPr/>
              </p:nvSpPr>
              <p:spPr>
                <a:xfrm>
                  <a:off x="8651571" y="3738692"/>
                  <a:ext cx="3896" cy="309245"/>
                </a:xfrm>
                <a:custGeom>
                  <a:avLst/>
                  <a:gdLst/>
                  <a:ahLst/>
                  <a:cxnLst/>
                  <a:rect l="l" t="t" r="r" b="b"/>
                  <a:pathLst>
                    <a:path w="1347" h="34011" extrusionOk="0">
                      <a:moveTo>
                        <a:pt x="0" y="0"/>
                      </a:moveTo>
                      <a:lnTo>
                        <a:pt x="0" y="34010"/>
                      </a:lnTo>
                      <a:lnTo>
                        <a:pt x="1347" y="34010"/>
                      </a:lnTo>
                      <a:lnTo>
                        <a:pt x="1347" y="0"/>
                      </a:lnTo>
                      <a:close/>
                    </a:path>
                  </a:pathLst>
                </a:custGeom>
                <a:grp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5971;p71"/>
                <p:cNvSpPr/>
                <p:nvPr/>
              </p:nvSpPr>
              <p:spPr>
                <a:xfrm>
                  <a:off x="8615101" y="4044004"/>
                  <a:ext cx="76332" cy="15639"/>
                </a:xfrm>
                <a:custGeom>
                  <a:avLst/>
                  <a:gdLst/>
                  <a:ahLst/>
                  <a:cxnLst/>
                  <a:rect l="l" t="t" r="r" b="b"/>
                  <a:pathLst>
                    <a:path w="8395" h="1720" extrusionOk="0">
                      <a:moveTo>
                        <a:pt x="4195" y="0"/>
                      </a:moveTo>
                      <a:cubicBezTo>
                        <a:pt x="1875" y="0"/>
                        <a:pt x="0" y="382"/>
                        <a:pt x="0" y="862"/>
                      </a:cubicBezTo>
                      <a:cubicBezTo>
                        <a:pt x="0" y="1338"/>
                        <a:pt x="1875" y="1720"/>
                        <a:pt x="4195" y="1720"/>
                      </a:cubicBezTo>
                      <a:cubicBezTo>
                        <a:pt x="6515" y="1720"/>
                        <a:pt x="8395" y="1338"/>
                        <a:pt x="8395" y="862"/>
                      </a:cubicBezTo>
                      <a:cubicBezTo>
                        <a:pt x="8395" y="382"/>
                        <a:pt x="6515" y="0"/>
                        <a:pt x="4195" y="0"/>
                      </a:cubicBezTo>
                      <a:close/>
                    </a:path>
                  </a:pathLst>
                </a:custGeom>
                <a:grp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5972;p71"/>
                <p:cNvSpPr/>
                <p:nvPr/>
              </p:nvSpPr>
              <p:spPr>
                <a:xfrm>
                  <a:off x="8651953" y="3738687"/>
                  <a:ext cx="170721" cy="99808"/>
                </a:xfrm>
                <a:custGeom>
                  <a:avLst/>
                  <a:gdLst/>
                  <a:ahLst/>
                  <a:cxnLst/>
                  <a:rect l="l" t="t" r="r" b="b"/>
                  <a:pathLst>
                    <a:path w="18776" h="10977" extrusionOk="0">
                      <a:moveTo>
                        <a:pt x="707" y="0"/>
                      </a:moveTo>
                      <a:lnTo>
                        <a:pt x="0" y="10977"/>
                      </a:lnTo>
                      <a:lnTo>
                        <a:pt x="18776" y="4360"/>
                      </a:lnTo>
                      <a:lnTo>
                        <a:pt x="707" y="0"/>
                      </a:lnTo>
                      <a:close/>
                    </a:path>
                  </a:pathLst>
                </a:custGeom>
                <a:grp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6" name="Group 75"/>
            <p:cNvGrpSpPr/>
            <p:nvPr/>
          </p:nvGrpSpPr>
          <p:grpSpPr>
            <a:xfrm>
              <a:off x="7899318" y="1558087"/>
              <a:ext cx="761179" cy="589727"/>
              <a:chOff x="1367702" y="1497018"/>
              <a:chExt cx="761179" cy="589727"/>
            </a:xfrm>
          </p:grpSpPr>
          <p:sp>
            <p:nvSpPr>
              <p:cNvPr id="77" name="Google Shape;7619;p99"/>
              <p:cNvSpPr/>
              <p:nvPr/>
            </p:nvSpPr>
            <p:spPr>
              <a:xfrm rot="21095827">
                <a:off x="1525291" y="1497018"/>
                <a:ext cx="603590" cy="589727"/>
              </a:xfrm>
              <a:custGeom>
                <a:avLst/>
                <a:gdLst/>
                <a:ahLst/>
                <a:cxnLst/>
                <a:rect l="l" t="t" r="r" b="b"/>
                <a:pathLst>
                  <a:path w="11973" h="11698" extrusionOk="0">
                    <a:moveTo>
                      <a:pt x="8928" y="1750"/>
                    </a:moveTo>
                    <a:cubicBezTo>
                      <a:pt x="9192" y="1750"/>
                      <a:pt x="9452" y="1852"/>
                      <a:pt x="9641" y="2057"/>
                    </a:cubicBezTo>
                    <a:cubicBezTo>
                      <a:pt x="10050" y="2435"/>
                      <a:pt x="10050" y="3096"/>
                      <a:pt x="9641" y="3506"/>
                    </a:cubicBezTo>
                    <a:cubicBezTo>
                      <a:pt x="9452" y="3695"/>
                      <a:pt x="9192" y="3790"/>
                      <a:pt x="8928" y="3790"/>
                    </a:cubicBezTo>
                    <a:cubicBezTo>
                      <a:pt x="8664" y="3790"/>
                      <a:pt x="8396" y="3695"/>
                      <a:pt x="8192" y="3506"/>
                    </a:cubicBezTo>
                    <a:cubicBezTo>
                      <a:pt x="7814" y="3096"/>
                      <a:pt x="7814" y="2435"/>
                      <a:pt x="8192" y="2057"/>
                    </a:cubicBezTo>
                    <a:cubicBezTo>
                      <a:pt x="8396" y="1852"/>
                      <a:pt x="8664" y="1750"/>
                      <a:pt x="8928" y="1750"/>
                    </a:cubicBezTo>
                    <a:close/>
                    <a:moveTo>
                      <a:pt x="7901" y="1"/>
                    </a:moveTo>
                    <a:cubicBezTo>
                      <a:pt x="6958" y="1"/>
                      <a:pt x="6010" y="363"/>
                      <a:pt x="5293" y="1080"/>
                    </a:cubicBezTo>
                    <a:cubicBezTo>
                      <a:pt x="4285" y="2088"/>
                      <a:pt x="3939" y="3569"/>
                      <a:pt x="4380" y="4924"/>
                    </a:cubicBezTo>
                    <a:lnTo>
                      <a:pt x="126" y="9177"/>
                    </a:lnTo>
                    <a:cubicBezTo>
                      <a:pt x="32" y="9240"/>
                      <a:pt x="0" y="9334"/>
                      <a:pt x="0" y="9397"/>
                    </a:cubicBezTo>
                    <a:lnTo>
                      <a:pt x="0" y="11319"/>
                    </a:lnTo>
                    <a:cubicBezTo>
                      <a:pt x="0" y="11540"/>
                      <a:pt x="158" y="11697"/>
                      <a:pt x="347" y="11697"/>
                    </a:cubicBezTo>
                    <a:lnTo>
                      <a:pt x="2300" y="11697"/>
                    </a:lnTo>
                    <a:cubicBezTo>
                      <a:pt x="2363" y="11697"/>
                      <a:pt x="2489" y="11634"/>
                      <a:pt x="2521" y="11571"/>
                    </a:cubicBezTo>
                    <a:lnTo>
                      <a:pt x="2993" y="11099"/>
                    </a:lnTo>
                    <a:cubicBezTo>
                      <a:pt x="3088" y="11004"/>
                      <a:pt x="3119" y="10910"/>
                      <a:pt x="3088" y="10815"/>
                    </a:cubicBezTo>
                    <a:lnTo>
                      <a:pt x="2993" y="10311"/>
                    </a:lnTo>
                    <a:lnTo>
                      <a:pt x="3718" y="10217"/>
                    </a:lnTo>
                    <a:cubicBezTo>
                      <a:pt x="3876" y="10217"/>
                      <a:pt x="3970" y="10091"/>
                      <a:pt x="4033" y="9902"/>
                    </a:cubicBezTo>
                    <a:lnTo>
                      <a:pt x="4096" y="9208"/>
                    </a:lnTo>
                    <a:lnTo>
                      <a:pt x="4600" y="9271"/>
                    </a:lnTo>
                    <a:cubicBezTo>
                      <a:pt x="4695" y="9271"/>
                      <a:pt x="4821" y="9271"/>
                      <a:pt x="4884" y="9208"/>
                    </a:cubicBezTo>
                    <a:cubicBezTo>
                      <a:pt x="4978" y="9114"/>
                      <a:pt x="5010" y="9051"/>
                      <a:pt x="5010" y="8956"/>
                    </a:cubicBezTo>
                    <a:lnTo>
                      <a:pt x="5010" y="8326"/>
                    </a:lnTo>
                    <a:lnTo>
                      <a:pt x="5640" y="8326"/>
                    </a:lnTo>
                    <a:cubicBezTo>
                      <a:pt x="5703" y="8326"/>
                      <a:pt x="5829" y="8295"/>
                      <a:pt x="5860" y="8232"/>
                    </a:cubicBezTo>
                    <a:lnTo>
                      <a:pt x="6742" y="7350"/>
                    </a:lnTo>
                    <a:cubicBezTo>
                      <a:pt x="7131" y="7479"/>
                      <a:pt x="7533" y="7543"/>
                      <a:pt x="7931" y="7543"/>
                    </a:cubicBezTo>
                    <a:cubicBezTo>
                      <a:pt x="8891" y="7543"/>
                      <a:pt x="9833" y="7171"/>
                      <a:pt x="10523" y="6436"/>
                    </a:cubicBezTo>
                    <a:cubicBezTo>
                      <a:pt x="11972" y="4987"/>
                      <a:pt x="11972" y="2592"/>
                      <a:pt x="10523" y="1143"/>
                    </a:cubicBezTo>
                    <a:cubicBezTo>
                      <a:pt x="9823" y="379"/>
                      <a:pt x="8865" y="1"/>
                      <a:pt x="7901" y="1"/>
                    </a:cubicBezTo>
                    <a:close/>
                  </a:path>
                </a:pathLst>
              </a:custGeom>
              <a:solidFill>
                <a:schemeClr val="bg1"/>
              </a:solidFill>
              <a:ln>
                <a:solidFill>
                  <a:srgbClr val="C00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Rounded Rectangle 77"/>
              <p:cNvSpPr/>
              <p:nvPr/>
            </p:nvSpPr>
            <p:spPr>
              <a:xfrm rot="1775327">
                <a:off x="1367702" y="1813452"/>
                <a:ext cx="720548" cy="229007"/>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 dirty="0">
                    <a:solidFill>
                      <a:srgbClr val="002060"/>
                    </a:solidFill>
                    <a:latin typeface="Verdana" panose="020B0604030504040204" pitchFamily="34" charset="0"/>
                    <a:ea typeface="Verdana" panose="020B0604030504040204" pitchFamily="34" charset="0"/>
                  </a:rPr>
                  <a:t>Khóa bí mật của</a:t>
                </a:r>
                <a:r>
                  <a:rPr lang="en-US" sz="400" dirty="0">
                    <a:solidFill>
                      <a:srgbClr val="002060"/>
                    </a:solidFill>
                    <a:latin typeface="Verdana" panose="020B0604030504040204" pitchFamily="34" charset="0"/>
                    <a:ea typeface="Verdana" panose="020B0604030504040204" pitchFamily="34" charset="0"/>
                  </a:rPr>
                  <a:t> X</a:t>
                </a:r>
              </a:p>
            </p:txBody>
          </p:sp>
        </p:grpSp>
      </p:grpSp>
      <p:grpSp>
        <p:nvGrpSpPr>
          <p:cNvPr id="90" name="Group 89"/>
          <p:cNvGrpSpPr/>
          <p:nvPr/>
        </p:nvGrpSpPr>
        <p:grpSpPr>
          <a:xfrm>
            <a:off x="1597840" y="1823198"/>
            <a:ext cx="990925" cy="746914"/>
            <a:chOff x="7162921" y="1067143"/>
            <a:chExt cx="1500227" cy="1130803"/>
          </a:xfrm>
        </p:grpSpPr>
        <p:grpSp>
          <p:nvGrpSpPr>
            <p:cNvPr id="91" name="Group 90"/>
            <p:cNvGrpSpPr/>
            <p:nvPr/>
          </p:nvGrpSpPr>
          <p:grpSpPr>
            <a:xfrm>
              <a:off x="7162921" y="1067143"/>
              <a:ext cx="1009529" cy="1130803"/>
              <a:chOff x="6804149" y="1130557"/>
              <a:chExt cx="1311151" cy="1468659"/>
            </a:xfrm>
          </p:grpSpPr>
          <p:grpSp>
            <p:nvGrpSpPr>
              <p:cNvPr id="95" name="Google Shape;12968;p77"/>
              <p:cNvGrpSpPr/>
              <p:nvPr/>
            </p:nvGrpSpPr>
            <p:grpSpPr>
              <a:xfrm>
                <a:off x="6804149" y="1290788"/>
                <a:ext cx="1311151" cy="1308428"/>
                <a:chOff x="5756399" y="2434456"/>
                <a:chExt cx="367925" cy="367161"/>
              </a:xfrm>
              <a:solidFill>
                <a:srgbClr val="C00000"/>
              </a:solidFill>
            </p:grpSpPr>
            <p:sp>
              <p:nvSpPr>
                <p:cNvPr id="100" name="Google Shape;12969;p77"/>
                <p:cNvSpPr/>
                <p:nvPr/>
              </p:nvSpPr>
              <p:spPr>
                <a:xfrm>
                  <a:off x="5864865" y="2563023"/>
                  <a:ext cx="39882" cy="68297"/>
                </a:xfrm>
                <a:custGeom>
                  <a:avLst/>
                  <a:gdLst/>
                  <a:ahLst/>
                  <a:cxnLst/>
                  <a:rect l="l" t="t" r="r" b="b"/>
                  <a:pathLst>
                    <a:path w="1252" h="2144" extrusionOk="0">
                      <a:moveTo>
                        <a:pt x="918" y="334"/>
                      </a:moveTo>
                      <a:lnTo>
                        <a:pt x="918" y="1822"/>
                      </a:lnTo>
                      <a:lnTo>
                        <a:pt x="334" y="1822"/>
                      </a:lnTo>
                      <a:lnTo>
                        <a:pt x="334" y="334"/>
                      </a:lnTo>
                      <a:close/>
                      <a:moveTo>
                        <a:pt x="168" y="1"/>
                      </a:moveTo>
                      <a:cubicBezTo>
                        <a:pt x="84" y="1"/>
                        <a:pt x="1" y="72"/>
                        <a:pt x="1" y="167"/>
                      </a:cubicBezTo>
                      <a:lnTo>
                        <a:pt x="1" y="1977"/>
                      </a:lnTo>
                      <a:cubicBezTo>
                        <a:pt x="1" y="2072"/>
                        <a:pt x="84" y="2144"/>
                        <a:pt x="168" y="2144"/>
                      </a:cubicBezTo>
                      <a:lnTo>
                        <a:pt x="1096" y="2144"/>
                      </a:lnTo>
                      <a:cubicBezTo>
                        <a:pt x="1180" y="2144"/>
                        <a:pt x="1251" y="2072"/>
                        <a:pt x="1251" y="1977"/>
                      </a:cubicBezTo>
                      <a:lnTo>
                        <a:pt x="1251" y="167"/>
                      </a:lnTo>
                      <a:cubicBezTo>
                        <a:pt x="1251" y="72"/>
                        <a:pt x="1180" y="1"/>
                        <a:pt x="10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2970;p77"/>
                <p:cNvSpPr/>
                <p:nvPr/>
              </p:nvSpPr>
              <p:spPr>
                <a:xfrm>
                  <a:off x="5920261" y="2563023"/>
                  <a:ext cx="40233" cy="68297"/>
                </a:xfrm>
                <a:custGeom>
                  <a:avLst/>
                  <a:gdLst/>
                  <a:ahLst/>
                  <a:cxnLst/>
                  <a:rect l="l" t="t" r="r" b="b"/>
                  <a:pathLst>
                    <a:path w="1263" h="2144" extrusionOk="0">
                      <a:moveTo>
                        <a:pt x="929" y="334"/>
                      </a:moveTo>
                      <a:lnTo>
                        <a:pt x="929" y="1822"/>
                      </a:lnTo>
                      <a:lnTo>
                        <a:pt x="346" y="1822"/>
                      </a:lnTo>
                      <a:lnTo>
                        <a:pt x="346" y="334"/>
                      </a:lnTo>
                      <a:close/>
                      <a:moveTo>
                        <a:pt x="167" y="1"/>
                      </a:moveTo>
                      <a:cubicBezTo>
                        <a:pt x="84" y="1"/>
                        <a:pt x="12" y="72"/>
                        <a:pt x="12" y="167"/>
                      </a:cubicBezTo>
                      <a:lnTo>
                        <a:pt x="12" y="1977"/>
                      </a:lnTo>
                      <a:cubicBezTo>
                        <a:pt x="0" y="2072"/>
                        <a:pt x="84" y="2144"/>
                        <a:pt x="167" y="2144"/>
                      </a:cubicBezTo>
                      <a:lnTo>
                        <a:pt x="1096" y="2144"/>
                      </a:lnTo>
                      <a:cubicBezTo>
                        <a:pt x="1179" y="2144"/>
                        <a:pt x="1262" y="2072"/>
                        <a:pt x="1262" y="1977"/>
                      </a:cubicBezTo>
                      <a:lnTo>
                        <a:pt x="1262" y="167"/>
                      </a:lnTo>
                      <a:cubicBezTo>
                        <a:pt x="1262" y="72"/>
                        <a:pt x="1179" y="1"/>
                        <a:pt x="10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2971;p77"/>
                <p:cNvSpPr/>
                <p:nvPr/>
              </p:nvSpPr>
              <p:spPr>
                <a:xfrm>
                  <a:off x="5790165" y="2646451"/>
                  <a:ext cx="39851" cy="68329"/>
                </a:xfrm>
                <a:custGeom>
                  <a:avLst/>
                  <a:gdLst/>
                  <a:ahLst/>
                  <a:cxnLst/>
                  <a:rect l="l" t="t" r="r" b="b"/>
                  <a:pathLst>
                    <a:path w="1251" h="2145" extrusionOk="0">
                      <a:moveTo>
                        <a:pt x="917" y="334"/>
                      </a:moveTo>
                      <a:lnTo>
                        <a:pt x="917" y="1823"/>
                      </a:lnTo>
                      <a:lnTo>
                        <a:pt x="346" y="1823"/>
                      </a:lnTo>
                      <a:lnTo>
                        <a:pt x="346" y="334"/>
                      </a:lnTo>
                      <a:close/>
                      <a:moveTo>
                        <a:pt x="167" y="1"/>
                      </a:moveTo>
                      <a:cubicBezTo>
                        <a:pt x="72" y="1"/>
                        <a:pt x="0" y="72"/>
                        <a:pt x="0" y="168"/>
                      </a:cubicBezTo>
                      <a:lnTo>
                        <a:pt x="0" y="1977"/>
                      </a:lnTo>
                      <a:cubicBezTo>
                        <a:pt x="0" y="2073"/>
                        <a:pt x="72" y="2144"/>
                        <a:pt x="167" y="2144"/>
                      </a:cubicBezTo>
                      <a:lnTo>
                        <a:pt x="1084" y="2144"/>
                      </a:lnTo>
                      <a:cubicBezTo>
                        <a:pt x="1179" y="2144"/>
                        <a:pt x="1251" y="2073"/>
                        <a:pt x="1251" y="1977"/>
                      </a:cubicBezTo>
                      <a:lnTo>
                        <a:pt x="1251" y="168"/>
                      </a:lnTo>
                      <a:cubicBezTo>
                        <a:pt x="1251" y="72"/>
                        <a:pt x="1179" y="1"/>
                        <a:pt x="108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2972;p77"/>
                <p:cNvSpPr/>
                <p:nvPr/>
              </p:nvSpPr>
              <p:spPr>
                <a:xfrm>
                  <a:off x="6050707" y="2646451"/>
                  <a:ext cx="39882" cy="68329"/>
                </a:xfrm>
                <a:custGeom>
                  <a:avLst/>
                  <a:gdLst/>
                  <a:ahLst/>
                  <a:cxnLst/>
                  <a:rect l="l" t="t" r="r" b="b"/>
                  <a:pathLst>
                    <a:path w="1252" h="2145" extrusionOk="0">
                      <a:moveTo>
                        <a:pt x="930" y="334"/>
                      </a:moveTo>
                      <a:lnTo>
                        <a:pt x="930" y="1823"/>
                      </a:lnTo>
                      <a:lnTo>
                        <a:pt x="346" y="1823"/>
                      </a:lnTo>
                      <a:lnTo>
                        <a:pt x="346" y="334"/>
                      </a:lnTo>
                      <a:close/>
                      <a:moveTo>
                        <a:pt x="168" y="1"/>
                      </a:moveTo>
                      <a:cubicBezTo>
                        <a:pt x="84" y="1"/>
                        <a:pt x="1" y="72"/>
                        <a:pt x="1" y="168"/>
                      </a:cubicBezTo>
                      <a:lnTo>
                        <a:pt x="1" y="1977"/>
                      </a:lnTo>
                      <a:cubicBezTo>
                        <a:pt x="1" y="2073"/>
                        <a:pt x="72" y="2144"/>
                        <a:pt x="168" y="2144"/>
                      </a:cubicBezTo>
                      <a:lnTo>
                        <a:pt x="1096" y="2144"/>
                      </a:lnTo>
                      <a:cubicBezTo>
                        <a:pt x="1180" y="2144"/>
                        <a:pt x="1251" y="2073"/>
                        <a:pt x="1251" y="1977"/>
                      </a:cubicBezTo>
                      <a:lnTo>
                        <a:pt x="1251" y="168"/>
                      </a:lnTo>
                      <a:cubicBezTo>
                        <a:pt x="1251" y="72"/>
                        <a:pt x="1180" y="1"/>
                        <a:pt x="10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2973;p77"/>
                <p:cNvSpPr/>
                <p:nvPr/>
              </p:nvSpPr>
              <p:spPr>
                <a:xfrm>
                  <a:off x="5976007" y="2563023"/>
                  <a:ext cx="39851" cy="68297"/>
                </a:xfrm>
                <a:custGeom>
                  <a:avLst/>
                  <a:gdLst/>
                  <a:ahLst/>
                  <a:cxnLst/>
                  <a:rect l="l" t="t" r="r" b="b"/>
                  <a:pathLst>
                    <a:path w="1251" h="2144" extrusionOk="0">
                      <a:moveTo>
                        <a:pt x="917" y="334"/>
                      </a:moveTo>
                      <a:lnTo>
                        <a:pt x="917" y="1822"/>
                      </a:lnTo>
                      <a:lnTo>
                        <a:pt x="334" y="1822"/>
                      </a:lnTo>
                      <a:lnTo>
                        <a:pt x="334" y="334"/>
                      </a:lnTo>
                      <a:close/>
                      <a:moveTo>
                        <a:pt x="167" y="1"/>
                      </a:moveTo>
                      <a:cubicBezTo>
                        <a:pt x="72" y="1"/>
                        <a:pt x="0" y="72"/>
                        <a:pt x="0" y="167"/>
                      </a:cubicBezTo>
                      <a:lnTo>
                        <a:pt x="0" y="1977"/>
                      </a:lnTo>
                      <a:cubicBezTo>
                        <a:pt x="0" y="2072"/>
                        <a:pt x="72" y="2144"/>
                        <a:pt x="167" y="2144"/>
                      </a:cubicBezTo>
                      <a:lnTo>
                        <a:pt x="1084" y="2144"/>
                      </a:lnTo>
                      <a:cubicBezTo>
                        <a:pt x="1179" y="2144"/>
                        <a:pt x="1251" y="2072"/>
                        <a:pt x="1251" y="1977"/>
                      </a:cubicBezTo>
                      <a:lnTo>
                        <a:pt x="1251" y="167"/>
                      </a:lnTo>
                      <a:cubicBezTo>
                        <a:pt x="1251" y="72"/>
                        <a:pt x="1179" y="1"/>
                        <a:pt x="108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2975;p77"/>
                <p:cNvSpPr/>
                <p:nvPr/>
              </p:nvSpPr>
              <p:spPr>
                <a:xfrm>
                  <a:off x="5756399" y="2434456"/>
                  <a:ext cx="367925" cy="367161"/>
                </a:xfrm>
                <a:custGeom>
                  <a:avLst/>
                  <a:gdLst/>
                  <a:ahLst/>
                  <a:cxnLst/>
                  <a:rect l="l" t="t" r="r" b="b"/>
                  <a:pathLst>
                    <a:path w="11550" h="11526" extrusionOk="0">
                      <a:moveTo>
                        <a:pt x="7192" y="334"/>
                      </a:moveTo>
                      <a:lnTo>
                        <a:pt x="7192" y="2215"/>
                      </a:lnTo>
                      <a:lnTo>
                        <a:pt x="6287" y="2215"/>
                      </a:lnTo>
                      <a:cubicBezTo>
                        <a:pt x="6192" y="2215"/>
                        <a:pt x="6121" y="2298"/>
                        <a:pt x="6121" y="2382"/>
                      </a:cubicBezTo>
                      <a:cubicBezTo>
                        <a:pt x="6121" y="2477"/>
                        <a:pt x="6192" y="2548"/>
                        <a:pt x="6287" y="2548"/>
                      </a:cubicBezTo>
                      <a:lnTo>
                        <a:pt x="8859" y="2548"/>
                      </a:lnTo>
                      <a:lnTo>
                        <a:pt x="8859" y="2822"/>
                      </a:lnTo>
                      <a:lnTo>
                        <a:pt x="2692" y="2822"/>
                      </a:lnTo>
                      <a:lnTo>
                        <a:pt x="2692" y="2548"/>
                      </a:lnTo>
                      <a:lnTo>
                        <a:pt x="5335" y="2548"/>
                      </a:lnTo>
                      <a:cubicBezTo>
                        <a:pt x="5418" y="2548"/>
                        <a:pt x="5490" y="2477"/>
                        <a:pt x="5490" y="2382"/>
                      </a:cubicBezTo>
                      <a:cubicBezTo>
                        <a:pt x="5490" y="2298"/>
                        <a:pt x="5418" y="2215"/>
                        <a:pt x="5335" y="2215"/>
                      </a:cubicBezTo>
                      <a:lnTo>
                        <a:pt x="4370" y="2215"/>
                      </a:lnTo>
                      <a:lnTo>
                        <a:pt x="4370" y="334"/>
                      </a:lnTo>
                      <a:close/>
                      <a:moveTo>
                        <a:pt x="2787" y="4287"/>
                      </a:moveTo>
                      <a:lnTo>
                        <a:pt x="2787" y="4560"/>
                      </a:lnTo>
                      <a:lnTo>
                        <a:pt x="346" y="4560"/>
                      </a:lnTo>
                      <a:lnTo>
                        <a:pt x="346" y="4287"/>
                      </a:lnTo>
                      <a:close/>
                      <a:moveTo>
                        <a:pt x="7133" y="8037"/>
                      </a:moveTo>
                      <a:lnTo>
                        <a:pt x="7133" y="10537"/>
                      </a:lnTo>
                      <a:lnTo>
                        <a:pt x="5954" y="10537"/>
                      </a:lnTo>
                      <a:lnTo>
                        <a:pt x="5954" y="8037"/>
                      </a:lnTo>
                      <a:close/>
                      <a:moveTo>
                        <a:pt x="8442" y="3156"/>
                      </a:moveTo>
                      <a:lnTo>
                        <a:pt x="8442" y="10537"/>
                      </a:lnTo>
                      <a:lnTo>
                        <a:pt x="7478" y="10537"/>
                      </a:lnTo>
                      <a:lnTo>
                        <a:pt x="7478" y="7859"/>
                      </a:lnTo>
                      <a:cubicBezTo>
                        <a:pt x="7478" y="7775"/>
                        <a:pt x="7395" y="7704"/>
                        <a:pt x="7311" y="7704"/>
                      </a:cubicBezTo>
                      <a:lnTo>
                        <a:pt x="4287" y="7704"/>
                      </a:lnTo>
                      <a:cubicBezTo>
                        <a:pt x="4204" y="7704"/>
                        <a:pt x="4120" y="7775"/>
                        <a:pt x="4120" y="7859"/>
                      </a:cubicBezTo>
                      <a:lnTo>
                        <a:pt x="4120" y="10537"/>
                      </a:lnTo>
                      <a:lnTo>
                        <a:pt x="3156" y="10537"/>
                      </a:lnTo>
                      <a:lnTo>
                        <a:pt x="3132" y="3156"/>
                      </a:lnTo>
                      <a:close/>
                      <a:moveTo>
                        <a:pt x="5609" y="8061"/>
                      </a:moveTo>
                      <a:lnTo>
                        <a:pt x="5609" y="10561"/>
                      </a:lnTo>
                      <a:lnTo>
                        <a:pt x="4442" y="10561"/>
                      </a:lnTo>
                      <a:lnTo>
                        <a:pt x="4442" y="8061"/>
                      </a:lnTo>
                      <a:close/>
                      <a:moveTo>
                        <a:pt x="10966" y="4906"/>
                      </a:moveTo>
                      <a:lnTo>
                        <a:pt x="10966" y="10561"/>
                      </a:lnTo>
                      <a:lnTo>
                        <a:pt x="8764" y="10561"/>
                      </a:lnTo>
                      <a:lnTo>
                        <a:pt x="8764" y="4906"/>
                      </a:lnTo>
                      <a:close/>
                      <a:moveTo>
                        <a:pt x="11205" y="10883"/>
                      </a:moveTo>
                      <a:lnTo>
                        <a:pt x="11205" y="11180"/>
                      </a:lnTo>
                      <a:lnTo>
                        <a:pt x="334" y="11180"/>
                      </a:lnTo>
                      <a:lnTo>
                        <a:pt x="334" y="10883"/>
                      </a:lnTo>
                      <a:close/>
                      <a:moveTo>
                        <a:pt x="4216" y="0"/>
                      </a:moveTo>
                      <a:cubicBezTo>
                        <a:pt x="4120" y="0"/>
                        <a:pt x="4049" y="72"/>
                        <a:pt x="4049" y="167"/>
                      </a:cubicBezTo>
                      <a:lnTo>
                        <a:pt x="4049" y="2239"/>
                      </a:lnTo>
                      <a:lnTo>
                        <a:pt x="2537" y="2239"/>
                      </a:lnTo>
                      <a:cubicBezTo>
                        <a:pt x="2442" y="2239"/>
                        <a:pt x="2370" y="2310"/>
                        <a:pt x="2370" y="2394"/>
                      </a:cubicBezTo>
                      <a:lnTo>
                        <a:pt x="2370" y="3013"/>
                      </a:lnTo>
                      <a:cubicBezTo>
                        <a:pt x="2370" y="3096"/>
                        <a:pt x="2442" y="3179"/>
                        <a:pt x="2537" y="3179"/>
                      </a:cubicBezTo>
                      <a:lnTo>
                        <a:pt x="2787" y="3179"/>
                      </a:lnTo>
                      <a:lnTo>
                        <a:pt x="2787" y="3965"/>
                      </a:lnTo>
                      <a:lnTo>
                        <a:pt x="167" y="3965"/>
                      </a:lnTo>
                      <a:cubicBezTo>
                        <a:pt x="72" y="3965"/>
                        <a:pt x="1" y="4037"/>
                        <a:pt x="1" y="4132"/>
                      </a:cubicBezTo>
                      <a:lnTo>
                        <a:pt x="1" y="4739"/>
                      </a:lnTo>
                      <a:cubicBezTo>
                        <a:pt x="1" y="4822"/>
                        <a:pt x="72" y="4906"/>
                        <a:pt x="167" y="4906"/>
                      </a:cubicBezTo>
                      <a:lnTo>
                        <a:pt x="239" y="4906"/>
                      </a:lnTo>
                      <a:lnTo>
                        <a:pt x="239" y="6013"/>
                      </a:lnTo>
                      <a:cubicBezTo>
                        <a:pt x="239" y="6108"/>
                        <a:pt x="310" y="6180"/>
                        <a:pt x="406" y="6180"/>
                      </a:cubicBezTo>
                      <a:cubicBezTo>
                        <a:pt x="489" y="6180"/>
                        <a:pt x="572" y="6108"/>
                        <a:pt x="572" y="6013"/>
                      </a:cubicBezTo>
                      <a:lnTo>
                        <a:pt x="572" y="4906"/>
                      </a:lnTo>
                      <a:lnTo>
                        <a:pt x="2763" y="4906"/>
                      </a:lnTo>
                      <a:lnTo>
                        <a:pt x="2763" y="10561"/>
                      </a:lnTo>
                      <a:lnTo>
                        <a:pt x="572" y="10561"/>
                      </a:lnTo>
                      <a:lnTo>
                        <a:pt x="572" y="6870"/>
                      </a:lnTo>
                      <a:cubicBezTo>
                        <a:pt x="572" y="6775"/>
                        <a:pt x="489" y="6704"/>
                        <a:pt x="406" y="6704"/>
                      </a:cubicBezTo>
                      <a:cubicBezTo>
                        <a:pt x="310" y="6704"/>
                        <a:pt x="239" y="6775"/>
                        <a:pt x="239" y="6870"/>
                      </a:cubicBezTo>
                      <a:lnTo>
                        <a:pt x="239" y="10561"/>
                      </a:lnTo>
                      <a:lnTo>
                        <a:pt x="167" y="10561"/>
                      </a:lnTo>
                      <a:cubicBezTo>
                        <a:pt x="72" y="10561"/>
                        <a:pt x="1" y="10633"/>
                        <a:pt x="1" y="10716"/>
                      </a:cubicBezTo>
                      <a:lnTo>
                        <a:pt x="1" y="11359"/>
                      </a:lnTo>
                      <a:cubicBezTo>
                        <a:pt x="1" y="11454"/>
                        <a:pt x="72" y="11526"/>
                        <a:pt x="167" y="11526"/>
                      </a:cubicBezTo>
                      <a:lnTo>
                        <a:pt x="11371" y="11526"/>
                      </a:lnTo>
                      <a:cubicBezTo>
                        <a:pt x="11466" y="11526"/>
                        <a:pt x="11538" y="11454"/>
                        <a:pt x="11538" y="11359"/>
                      </a:cubicBezTo>
                      <a:lnTo>
                        <a:pt x="11538" y="10716"/>
                      </a:lnTo>
                      <a:cubicBezTo>
                        <a:pt x="11538" y="10633"/>
                        <a:pt x="11466" y="10561"/>
                        <a:pt x="11371" y="10561"/>
                      </a:cubicBezTo>
                      <a:lnTo>
                        <a:pt x="11300" y="10561"/>
                      </a:lnTo>
                      <a:lnTo>
                        <a:pt x="11300" y="4906"/>
                      </a:lnTo>
                      <a:lnTo>
                        <a:pt x="11383" y="4906"/>
                      </a:lnTo>
                      <a:cubicBezTo>
                        <a:pt x="11478" y="4906"/>
                        <a:pt x="11550" y="4822"/>
                        <a:pt x="11550" y="4739"/>
                      </a:cubicBezTo>
                      <a:lnTo>
                        <a:pt x="11550" y="4132"/>
                      </a:lnTo>
                      <a:cubicBezTo>
                        <a:pt x="11550" y="4037"/>
                        <a:pt x="11478" y="3965"/>
                        <a:pt x="11383" y="3965"/>
                      </a:cubicBezTo>
                      <a:lnTo>
                        <a:pt x="10359" y="3965"/>
                      </a:lnTo>
                      <a:cubicBezTo>
                        <a:pt x="10276" y="3965"/>
                        <a:pt x="10192" y="4037"/>
                        <a:pt x="10192" y="4132"/>
                      </a:cubicBezTo>
                      <a:cubicBezTo>
                        <a:pt x="10192" y="4215"/>
                        <a:pt x="10276" y="4287"/>
                        <a:pt x="10359" y="4287"/>
                      </a:cubicBezTo>
                      <a:lnTo>
                        <a:pt x="11216" y="4287"/>
                      </a:lnTo>
                      <a:lnTo>
                        <a:pt x="11216" y="4560"/>
                      </a:lnTo>
                      <a:lnTo>
                        <a:pt x="8776" y="4560"/>
                      </a:lnTo>
                      <a:lnTo>
                        <a:pt x="8776" y="4287"/>
                      </a:lnTo>
                      <a:lnTo>
                        <a:pt x="9526" y="4287"/>
                      </a:lnTo>
                      <a:cubicBezTo>
                        <a:pt x="9609" y="4287"/>
                        <a:pt x="9692" y="4215"/>
                        <a:pt x="9692" y="4132"/>
                      </a:cubicBezTo>
                      <a:cubicBezTo>
                        <a:pt x="9692" y="4037"/>
                        <a:pt x="9609" y="3965"/>
                        <a:pt x="9526" y="3965"/>
                      </a:cubicBezTo>
                      <a:lnTo>
                        <a:pt x="8776" y="3965"/>
                      </a:lnTo>
                      <a:lnTo>
                        <a:pt x="8776" y="3179"/>
                      </a:lnTo>
                      <a:lnTo>
                        <a:pt x="9038" y="3179"/>
                      </a:lnTo>
                      <a:cubicBezTo>
                        <a:pt x="9121" y="3179"/>
                        <a:pt x="9192" y="3096"/>
                        <a:pt x="9192" y="3013"/>
                      </a:cubicBezTo>
                      <a:lnTo>
                        <a:pt x="9192" y="2394"/>
                      </a:lnTo>
                      <a:cubicBezTo>
                        <a:pt x="9192" y="2310"/>
                        <a:pt x="9121" y="2239"/>
                        <a:pt x="9038" y="2239"/>
                      </a:cubicBezTo>
                      <a:lnTo>
                        <a:pt x="7525" y="2239"/>
                      </a:lnTo>
                      <a:lnTo>
                        <a:pt x="7525" y="167"/>
                      </a:lnTo>
                      <a:cubicBezTo>
                        <a:pt x="7525" y="72"/>
                        <a:pt x="7454" y="0"/>
                        <a:pt x="737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 name="Google Shape;5969;p71"/>
              <p:cNvGrpSpPr/>
              <p:nvPr/>
            </p:nvGrpSpPr>
            <p:grpSpPr>
              <a:xfrm>
                <a:off x="7440075" y="1130557"/>
                <a:ext cx="178492" cy="275990"/>
                <a:chOff x="8615101" y="3738687"/>
                <a:chExt cx="207573" cy="320956"/>
              </a:xfrm>
              <a:solidFill>
                <a:srgbClr val="C00000"/>
              </a:solidFill>
            </p:grpSpPr>
            <p:sp>
              <p:nvSpPr>
                <p:cNvPr id="97" name="Google Shape;5970;p71"/>
                <p:cNvSpPr/>
                <p:nvPr/>
              </p:nvSpPr>
              <p:spPr>
                <a:xfrm>
                  <a:off x="8651571" y="3738692"/>
                  <a:ext cx="3896" cy="309245"/>
                </a:xfrm>
                <a:custGeom>
                  <a:avLst/>
                  <a:gdLst/>
                  <a:ahLst/>
                  <a:cxnLst/>
                  <a:rect l="l" t="t" r="r" b="b"/>
                  <a:pathLst>
                    <a:path w="1347" h="34011" extrusionOk="0">
                      <a:moveTo>
                        <a:pt x="0" y="0"/>
                      </a:moveTo>
                      <a:lnTo>
                        <a:pt x="0" y="34010"/>
                      </a:lnTo>
                      <a:lnTo>
                        <a:pt x="1347" y="34010"/>
                      </a:lnTo>
                      <a:lnTo>
                        <a:pt x="1347" y="0"/>
                      </a:lnTo>
                      <a:close/>
                    </a:path>
                  </a:pathLst>
                </a:custGeom>
                <a:grp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5971;p71"/>
                <p:cNvSpPr/>
                <p:nvPr/>
              </p:nvSpPr>
              <p:spPr>
                <a:xfrm>
                  <a:off x="8615101" y="4044004"/>
                  <a:ext cx="76332" cy="15639"/>
                </a:xfrm>
                <a:custGeom>
                  <a:avLst/>
                  <a:gdLst/>
                  <a:ahLst/>
                  <a:cxnLst/>
                  <a:rect l="l" t="t" r="r" b="b"/>
                  <a:pathLst>
                    <a:path w="8395" h="1720" extrusionOk="0">
                      <a:moveTo>
                        <a:pt x="4195" y="0"/>
                      </a:moveTo>
                      <a:cubicBezTo>
                        <a:pt x="1875" y="0"/>
                        <a:pt x="0" y="382"/>
                        <a:pt x="0" y="862"/>
                      </a:cubicBezTo>
                      <a:cubicBezTo>
                        <a:pt x="0" y="1338"/>
                        <a:pt x="1875" y="1720"/>
                        <a:pt x="4195" y="1720"/>
                      </a:cubicBezTo>
                      <a:cubicBezTo>
                        <a:pt x="6515" y="1720"/>
                        <a:pt x="8395" y="1338"/>
                        <a:pt x="8395" y="862"/>
                      </a:cubicBezTo>
                      <a:cubicBezTo>
                        <a:pt x="8395" y="382"/>
                        <a:pt x="6515" y="0"/>
                        <a:pt x="4195" y="0"/>
                      </a:cubicBezTo>
                      <a:close/>
                    </a:path>
                  </a:pathLst>
                </a:custGeom>
                <a:grp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5972;p71"/>
                <p:cNvSpPr/>
                <p:nvPr/>
              </p:nvSpPr>
              <p:spPr>
                <a:xfrm>
                  <a:off x="8651953" y="3738687"/>
                  <a:ext cx="170721" cy="99808"/>
                </a:xfrm>
                <a:custGeom>
                  <a:avLst/>
                  <a:gdLst/>
                  <a:ahLst/>
                  <a:cxnLst/>
                  <a:rect l="l" t="t" r="r" b="b"/>
                  <a:pathLst>
                    <a:path w="18776" h="10977" extrusionOk="0">
                      <a:moveTo>
                        <a:pt x="707" y="0"/>
                      </a:moveTo>
                      <a:lnTo>
                        <a:pt x="0" y="10977"/>
                      </a:lnTo>
                      <a:lnTo>
                        <a:pt x="18776" y="4360"/>
                      </a:lnTo>
                      <a:lnTo>
                        <a:pt x="707" y="0"/>
                      </a:lnTo>
                      <a:close/>
                    </a:path>
                  </a:pathLst>
                </a:custGeom>
                <a:grp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2" name="Group 91"/>
            <p:cNvGrpSpPr/>
            <p:nvPr/>
          </p:nvGrpSpPr>
          <p:grpSpPr>
            <a:xfrm>
              <a:off x="7942602" y="1558087"/>
              <a:ext cx="720546" cy="589727"/>
              <a:chOff x="1410986" y="1497018"/>
              <a:chExt cx="720546" cy="589727"/>
            </a:xfrm>
          </p:grpSpPr>
          <p:sp>
            <p:nvSpPr>
              <p:cNvPr id="93" name="Google Shape;7619;p99"/>
              <p:cNvSpPr/>
              <p:nvPr/>
            </p:nvSpPr>
            <p:spPr>
              <a:xfrm rot="21095827">
                <a:off x="1525291" y="1497018"/>
                <a:ext cx="603590" cy="589727"/>
              </a:xfrm>
              <a:custGeom>
                <a:avLst/>
                <a:gdLst/>
                <a:ahLst/>
                <a:cxnLst/>
                <a:rect l="l" t="t" r="r" b="b"/>
                <a:pathLst>
                  <a:path w="11973" h="11698" extrusionOk="0">
                    <a:moveTo>
                      <a:pt x="8928" y="1750"/>
                    </a:moveTo>
                    <a:cubicBezTo>
                      <a:pt x="9192" y="1750"/>
                      <a:pt x="9452" y="1852"/>
                      <a:pt x="9641" y="2057"/>
                    </a:cubicBezTo>
                    <a:cubicBezTo>
                      <a:pt x="10050" y="2435"/>
                      <a:pt x="10050" y="3096"/>
                      <a:pt x="9641" y="3506"/>
                    </a:cubicBezTo>
                    <a:cubicBezTo>
                      <a:pt x="9452" y="3695"/>
                      <a:pt x="9192" y="3790"/>
                      <a:pt x="8928" y="3790"/>
                    </a:cubicBezTo>
                    <a:cubicBezTo>
                      <a:pt x="8664" y="3790"/>
                      <a:pt x="8396" y="3695"/>
                      <a:pt x="8192" y="3506"/>
                    </a:cubicBezTo>
                    <a:cubicBezTo>
                      <a:pt x="7814" y="3096"/>
                      <a:pt x="7814" y="2435"/>
                      <a:pt x="8192" y="2057"/>
                    </a:cubicBezTo>
                    <a:cubicBezTo>
                      <a:pt x="8396" y="1852"/>
                      <a:pt x="8664" y="1750"/>
                      <a:pt x="8928" y="1750"/>
                    </a:cubicBezTo>
                    <a:close/>
                    <a:moveTo>
                      <a:pt x="7901" y="1"/>
                    </a:moveTo>
                    <a:cubicBezTo>
                      <a:pt x="6958" y="1"/>
                      <a:pt x="6010" y="363"/>
                      <a:pt x="5293" y="1080"/>
                    </a:cubicBezTo>
                    <a:cubicBezTo>
                      <a:pt x="4285" y="2088"/>
                      <a:pt x="3939" y="3569"/>
                      <a:pt x="4380" y="4924"/>
                    </a:cubicBezTo>
                    <a:lnTo>
                      <a:pt x="126" y="9177"/>
                    </a:lnTo>
                    <a:cubicBezTo>
                      <a:pt x="32" y="9240"/>
                      <a:pt x="0" y="9334"/>
                      <a:pt x="0" y="9397"/>
                    </a:cubicBezTo>
                    <a:lnTo>
                      <a:pt x="0" y="11319"/>
                    </a:lnTo>
                    <a:cubicBezTo>
                      <a:pt x="0" y="11540"/>
                      <a:pt x="158" y="11697"/>
                      <a:pt x="347" y="11697"/>
                    </a:cubicBezTo>
                    <a:lnTo>
                      <a:pt x="2300" y="11697"/>
                    </a:lnTo>
                    <a:cubicBezTo>
                      <a:pt x="2363" y="11697"/>
                      <a:pt x="2489" y="11634"/>
                      <a:pt x="2521" y="11571"/>
                    </a:cubicBezTo>
                    <a:lnTo>
                      <a:pt x="2993" y="11099"/>
                    </a:lnTo>
                    <a:cubicBezTo>
                      <a:pt x="3088" y="11004"/>
                      <a:pt x="3119" y="10910"/>
                      <a:pt x="3088" y="10815"/>
                    </a:cubicBezTo>
                    <a:lnTo>
                      <a:pt x="2993" y="10311"/>
                    </a:lnTo>
                    <a:lnTo>
                      <a:pt x="3718" y="10217"/>
                    </a:lnTo>
                    <a:cubicBezTo>
                      <a:pt x="3876" y="10217"/>
                      <a:pt x="3970" y="10091"/>
                      <a:pt x="4033" y="9902"/>
                    </a:cubicBezTo>
                    <a:lnTo>
                      <a:pt x="4096" y="9208"/>
                    </a:lnTo>
                    <a:lnTo>
                      <a:pt x="4600" y="9271"/>
                    </a:lnTo>
                    <a:cubicBezTo>
                      <a:pt x="4695" y="9271"/>
                      <a:pt x="4821" y="9271"/>
                      <a:pt x="4884" y="9208"/>
                    </a:cubicBezTo>
                    <a:cubicBezTo>
                      <a:pt x="4978" y="9114"/>
                      <a:pt x="5010" y="9051"/>
                      <a:pt x="5010" y="8956"/>
                    </a:cubicBezTo>
                    <a:lnTo>
                      <a:pt x="5010" y="8326"/>
                    </a:lnTo>
                    <a:lnTo>
                      <a:pt x="5640" y="8326"/>
                    </a:lnTo>
                    <a:cubicBezTo>
                      <a:pt x="5703" y="8326"/>
                      <a:pt x="5829" y="8295"/>
                      <a:pt x="5860" y="8232"/>
                    </a:cubicBezTo>
                    <a:lnTo>
                      <a:pt x="6742" y="7350"/>
                    </a:lnTo>
                    <a:cubicBezTo>
                      <a:pt x="7131" y="7479"/>
                      <a:pt x="7533" y="7543"/>
                      <a:pt x="7931" y="7543"/>
                    </a:cubicBezTo>
                    <a:cubicBezTo>
                      <a:pt x="8891" y="7543"/>
                      <a:pt x="9833" y="7171"/>
                      <a:pt x="10523" y="6436"/>
                    </a:cubicBezTo>
                    <a:cubicBezTo>
                      <a:pt x="11972" y="4987"/>
                      <a:pt x="11972" y="2592"/>
                      <a:pt x="10523" y="1143"/>
                    </a:cubicBezTo>
                    <a:cubicBezTo>
                      <a:pt x="9823" y="379"/>
                      <a:pt x="8865" y="1"/>
                      <a:pt x="7901" y="1"/>
                    </a:cubicBezTo>
                    <a:close/>
                  </a:path>
                </a:pathLst>
              </a:custGeom>
              <a:solidFill>
                <a:schemeClr val="bg1"/>
              </a:solidFill>
              <a:ln>
                <a:solidFill>
                  <a:srgbClr val="C00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Rounded Rectangle 93"/>
              <p:cNvSpPr/>
              <p:nvPr/>
            </p:nvSpPr>
            <p:spPr>
              <a:xfrm rot="1775327">
                <a:off x="1410986" y="1759257"/>
                <a:ext cx="720546" cy="184937"/>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 dirty="0">
                    <a:solidFill>
                      <a:srgbClr val="002060"/>
                    </a:solidFill>
                    <a:latin typeface="Verdana" panose="020B0604030504040204" pitchFamily="34" charset="0"/>
                    <a:ea typeface="Verdana" panose="020B0604030504040204" pitchFamily="34" charset="0"/>
                  </a:rPr>
                  <a:t>Khóa bí mật của Y</a:t>
                </a:r>
              </a:p>
            </p:txBody>
          </p:sp>
        </p:grpSp>
      </p:grpSp>
      <p:grpSp>
        <p:nvGrpSpPr>
          <p:cNvPr id="106" name="Group 105"/>
          <p:cNvGrpSpPr/>
          <p:nvPr/>
        </p:nvGrpSpPr>
        <p:grpSpPr>
          <a:xfrm>
            <a:off x="1137542" y="3233239"/>
            <a:ext cx="1344055" cy="1013087"/>
            <a:chOff x="7162921" y="1067143"/>
            <a:chExt cx="1500227" cy="1130803"/>
          </a:xfrm>
        </p:grpSpPr>
        <p:grpSp>
          <p:nvGrpSpPr>
            <p:cNvPr id="107" name="Group 106"/>
            <p:cNvGrpSpPr/>
            <p:nvPr/>
          </p:nvGrpSpPr>
          <p:grpSpPr>
            <a:xfrm>
              <a:off x="7162921" y="1067143"/>
              <a:ext cx="1009529" cy="1130803"/>
              <a:chOff x="6804149" y="1130557"/>
              <a:chExt cx="1311151" cy="1468659"/>
            </a:xfrm>
          </p:grpSpPr>
          <p:grpSp>
            <p:nvGrpSpPr>
              <p:cNvPr id="111" name="Google Shape;12968;p77"/>
              <p:cNvGrpSpPr/>
              <p:nvPr/>
            </p:nvGrpSpPr>
            <p:grpSpPr>
              <a:xfrm>
                <a:off x="6804149" y="1290788"/>
                <a:ext cx="1311151" cy="1308428"/>
                <a:chOff x="5756399" y="2434456"/>
                <a:chExt cx="367925" cy="367161"/>
              </a:xfrm>
              <a:solidFill>
                <a:srgbClr val="C00000"/>
              </a:solidFill>
            </p:grpSpPr>
            <p:sp>
              <p:nvSpPr>
                <p:cNvPr id="116" name="Google Shape;12969;p77"/>
                <p:cNvSpPr/>
                <p:nvPr/>
              </p:nvSpPr>
              <p:spPr>
                <a:xfrm>
                  <a:off x="5864865" y="2563023"/>
                  <a:ext cx="39882" cy="68297"/>
                </a:xfrm>
                <a:custGeom>
                  <a:avLst/>
                  <a:gdLst/>
                  <a:ahLst/>
                  <a:cxnLst/>
                  <a:rect l="l" t="t" r="r" b="b"/>
                  <a:pathLst>
                    <a:path w="1252" h="2144" extrusionOk="0">
                      <a:moveTo>
                        <a:pt x="918" y="334"/>
                      </a:moveTo>
                      <a:lnTo>
                        <a:pt x="918" y="1822"/>
                      </a:lnTo>
                      <a:lnTo>
                        <a:pt x="334" y="1822"/>
                      </a:lnTo>
                      <a:lnTo>
                        <a:pt x="334" y="334"/>
                      </a:lnTo>
                      <a:close/>
                      <a:moveTo>
                        <a:pt x="168" y="1"/>
                      </a:moveTo>
                      <a:cubicBezTo>
                        <a:pt x="84" y="1"/>
                        <a:pt x="1" y="72"/>
                        <a:pt x="1" y="167"/>
                      </a:cubicBezTo>
                      <a:lnTo>
                        <a:pt x="1" y="1977"/>
                      </a:lnTo>
                      <a:cubicBezTo>
                        <a:pt x="1" y="2072"/>
                        <a:pt x="84" y="2144"/>
                        <a:pt x="168" y="2144"/>
                      </a:cubicBezTo>
                      <a:lnTo>
                        <a:pt x="1096" y="2144"/>
                      </a:lnTo>
                      <a:cubicBezTo>
                        <a:pt x="1180" y="2144"/>
                        <a:pt x="1251" y="2072"/>
                        <a:pt x="1251" y="1977"/>
                      </a:cubicBezTo>
                      <a:lnTo>
                        <a:pt x="1251" y="167"/>
                      </a:lnTo>
                      <a:cubicBezTo>
                        <a:pt x="1251" y="72"/>
                        <a:pt x="1180" y="1"/>
                        <a:pt x="10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2970;p77"/>
                <p:cNvSpPr/>
                <p:nvPr/>
              </p:nvSpPr>
              <p:spPr>
                <a:xfrm>
                  <a:off x="5920261" y="2563023"/>
                  <a:ext cx="40233" cy="68297"/>
                </a:xfrm>
                <a:custGeom>
                  <a:avLst/>
                  <a:gdLst/>
                  <a:ahLst/>
                  <a:cxnLst/>
                  <a:rect l="l" t="t" r="r" b="b"/>
                  <a:pathLst>
                    <a:path w="1263" h="2144" extrusionOk="0">
                      <a:moveTo>
                        <a:pt x="929" y="334"/>
                      </a:moveTo>
                      <a:lnTo>
                        <a:pt x="929" y="1822"/>
                      </a:lnTo>
                      <a:lnTo>
                        <a:pt x="346" y="1822"/>
                      </a:lnTo>
                      <a:lnTo>
                        <a:pt x="346" y="334"/>
                      </a:lnTo>
                      <a:close/>
                      <a:moveTo>
                        <a:pt x="167" y="1"/>
                      </a:moveTo>
                      <a:cubicBezTo>
                        <a:pt x="84" y="1"/>
                        <a:pt x="12" y="72"/>
                        <a:pt x="12" y="167"/>
                      </a:cubicBezTo>
                      <a:lnTo>
                        <a:pt x="12" y="1977"/>
                      </a:lnTo>
                      <a:cubicBezTo>
                        <a:pt x="0" y="2072"/>
                        <a:pt x="84" y="2144"/>
                        <a:pt x="167" y="2144"/>
                      </a:cubicBezTo>
                      <a:lnTo>
                        <a:pt x="1096" y="2144"/>
                      </a:lnTo>
                      <a:cubicBezTo>
                        <a:pt x="1179" y="2144"/>
                        <a:pt x="1262" y="2072"/>
                        <a:pt x="1262" y="1977"/>
                      </a:cubicBezTo>
                      <a:lnTo>
                        <a:pt x="1262" y="167"/>
                      </a:lnTo>
                      <a:cubicBezTo>
                        <a:pt x="1262" y="72"/>
                        <a:pt x="1179" y="1"/>
                        <a:pt x="10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2971;p77"/>
                <p:cNvSpPr/>
                <p:nvPr/>
              </p:nvSpPr>
              <p:spPr>
                <a:xfrm>
                  <a:off x="5790165" y="2646451"/>
                  <a:ext cx="39851" cy="68329"/>
                </a:xfrm>
                <a:custGeom>
                  <a:avLst/>
                  <a:gdLst/>
                  <a:ahLst/>
                  <a:cxnLst/>
                  <a:rect l="l" t="t" r="r" b="b"/>
                  <a:pathLst>
                    <a:path w="1251" h="2145" extrusionOk="0">
                      <a:moveTo>
                        <a:pt x="917" y="334"/>
                      </a:moveTo>
                      <a:lnTo>
                        <a:pt x="917" y="1823"/>
                      </a:lnTo>
                      <a:lnTo>
                        <a:pt x="346" y="1823"/>
                      </a:lnTo>
                      <a:lnTo>
                        <a:pt x="346" y="334"/>
                      </a:lnTo>
                      <a:close/>
                      <a:moveTo>
                        <a:pt x="167" y="1"/>
                      </a:moveTo>
                      <a:cubicBezTo>
                        <a:pt x="72" y="1"/>
                        <a:pt x="0" y="72"/>
                        <a:pt x="0" y="168"/>
                      </a:cubicBezTo>
                      <a:lnTo>
                        <a:pt x="0" y="1977"/>
                      </a:lnTo>
                      <a:cubicBezTo>
                        <a:pt x="0" y="2073"/>
                        <a:pt x="72" y="2144"/>
                        <a:pt x="167" y="2144"/>
                      </a:cubicBezTo>
                      <a:lnTo>
                        <a:pt x="1084" y="2144"/>
                      </a:lnTo>
                      <a:cubicBezTo>
                        <a:pt x="1179" y="2144"/>
                        <a:pt x="1251" y="2073"/>
                        <a:pt x="1251" y="1977"/>
                      </a:cubicBezTo>
                      <a:lnTo>
                        <a:pt x="1251" y="168"/>
                      </a:lnTo>
                      <a:cubicBezTo>
                        <a:pt x="1251" y="72"/>
                        <a:pt x="1179" y="1"/>
                        <a:pt x="108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2972;p77"/>
                <p:cNvSpPr/>
                <p:nvPr/>
              </p:nvSpPr>
              <p:spPr>
                <a:xfrm>
                  <a:off x="6050707" y="2646451"/>
                  <a:ext cx="39882" cy="68329"/>
                </a:xfrm>
                <a:custGeom>
                  <a:avLst/>
                  <a:gdLst/>
                  <a:ahLst/>
                  <a:cxnLst/>
                  <a:rect l="l" t="t" r="r" b="b"/>
                  <a:pathLst>
                    <a:path w="1252" h="2145" extrusionOk="0">
                      <a:moveTo>
                        <a:pt x="930" y="334"/>
                      </a:moveTo>
                      <a:lnTo>
                        <a:pt x="930" y="1823"/>
                      </a:lnTo>
                      <a:lnTo>
                        <a:pt x="346" y="1823"/>
                      </a:lnTo>
                      <a:lnTo>
                        <a:pt x="346" y="334"/>
                      </a:lnTo>
                      <a:close/>
                      <a:moveTo>
                        <a:pt x="168" y="1"/>
                      </a:moveTo>
                      <a:cubicBezTo>
                        <a:pt x="84" y="1"/>
                        <a:pt x="1" y="72"/>
                        <a:pt x="1" y="168"/>
                      </a:cubicBezTo>
                      <a:lnTo>
                        <a:pt x="1" y="1977"/>
                      </a:lnTo>
                      <a:cubicBezTo>
                        <a:pt x="1" y="2073"/>
                        <a:pt x="72" y="2144"/>
                        <a:pt x="168" y="2144"/>
                      </a:cubicBezTo>
                      <a:lnTo>
                        <a:pt x="1096" y="2144"/>
                      </a:lnTo>
                      <a:cubicBezTo>
                        <a:pt x="1180" y="2144"/>
                        <a:pt x="1251" y="2073"/>
                        <a:pt x="1251" y="1977"/>
                      </a:cubicBezTo>
                      <a:lnTo>
                        <a:pt x="1251" y="168"/>
                      </a:lnTo>
                      <a:cubicBezTo>
                        <a:pt x="1251" y="72"/>
                        <a:pt x="1180" y="1"/>
                        <a:pt x="10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973;p77"/>
                <p:cNvSpPr/>
                <p:nvPr/>
              </p:nvSpPr>
              <p:spPr>
                <a:xfrm>
                  <a:off x="5976007" y="2563023"/>
                  <a:ext cx="39851" cy="68297"/>
                </a:xfrm>
                <a:custGeom>
                  <a:avLst/>
                  <a:gdLst/>
                  <a:ahLst/>
                  <a:cxnLst/>
                  <a:rect l="l" t="t" r="r" b="b"/>
                  <a:pathLst>
                    <a:path w="1251" h="2144" extrusionOk="0">
                      <a:moveTo>
                        <a:pt x="917" y="334"/>
                      </a:moveTo>
                      <a:lnTo>
                        <a:pt x="917" y="1822"/>
                      </a:lnTo>
                      <a:lnTo>
                        <a:pt x="334" y="1822"/>
                      </a:lnTo>
                      <a:lnTo>
                        <a:pt x="334" y="334"/>
                      </a:lnTo>
                      <a:close/>
                      <a:moveTo>
                        <a:pt x="167" y="1"/>
                      </a:moveTo>
                      <a:cubicBezTo>
                        <a:pt x="72" y="1"/>
                        <a:pt x="0" y="72"/>
                        <a:pt x="0" y="167"/>
                      </a:cubicBezTo>
                      <a:lnTo>
                        <a:pt x="0" y="1977"/>
                      </a:lnTo>
                      <a:cubicBezTo>
                        <a:pt x="0" y="2072"/>
                        <a:pt x="72" y="2144"/>
                        <a:pt x="167" y="2144"/>
                      </a:cubicBezTo>
                      <a:lnTo>
                        <a:pt x="1084" y="2144"/>
                      </a:lnTo>
                      <a:cubicBezTo>
                        <a:pt x="1179" y="2144"/>
                        <a:pt x="1251" y="2072"/>
                        <a:pt x="1251" y="1977"/>
                      </a:cubicBezTo>
                      <a:lnTo>
                        <a:pt x="1251" y="167"/>
                      </a:lnTo>
                      <a:cubicBezTo>
                        <a:pt x="1251" y="72"/>
                        <a:pt x="1179" y="1"/>
                        <a:pt x="108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975;p77"/>
                <p:cNvSpPr/>
                <p:nvPr/>
              </p:nvSpPr>
              <p:spPr>
                <a:xfrm>
                  <a:off x="5756399" y="2434456"/>
                  <a:ext cx="367925" cy="367161"/>
                </a:xfrm>
                <a:custGeom>
                  <a:avLst/>
                  <a:gdLst/>
                  <a:ahLst/>
                  <a:cxnLst/>
                  <a:rect l="l" t="t" r="r" b="b"/>
                  <a:pathLst>
                    <a:path w="11550" h="11526" extrusionOk="0">
                      <a:moveTo>
                        <a:pt x="7192" y="334"/>
                      </a:moveTo>
                      <a:lnTo>
                        <a:pt x="7192" y="2215"/>
                      </a:lnTo>
                      <a:lnTo>
                        <a:pt x="6287" y="2215"/>
                      </a:lnTo>
                      <a:cubicBezTo>
                        <a:pt x="6192" y="2215"/>
                        <a:pt x="6121" y="2298"/>
                        <a:pt x="6121" y="2382"/>
                      </a:cubicBezTo>
                      <a:cubicBezTo>
                        <a:pt x="6121" y="2477"/>
                        <a:pt x="6192" y="2548"/>
                        <a:pt x="6287" y="2548"/>
                      </a:cubicBezTo>
                      <a:lnTo>
                        <a:pt x="8859" y="2548"/>
                      </a:lnTo>
                      <a:lnTo>
                        <a:pt x="8859" y="2822"/>
                      </a:lnTo>
                      <a:lnTo>
                        <a:pt x="2692" y="2822"/>
                      </a:lnTo>
                      <a:lnTo>
                        <a:pt x="2692" y="2548"/>
                      </a:lnTo>
                      <a:lnTo>
                        <a:pt x="5335" y="2548"/>
                      </a:lnTo>
                      <a:cubicBezTo>
                        <a:pt x="5418" y="2548"/>
                        <a:pt x="5490" y="2477"/>
                        <a:pt x="5490" y="2382"/>
                      </a:cubicBezTo>
                      <a:cubicBezTo>
                        <a:pt x="5490" y="2298"/>
                        <a:pt x="5418" y="2215"/>
                        <a:pt x="5335" y="2215"/>
                      </a:cubicBezTo>
                      <a:lnTo>
                        <a:pt x="4370" y="2215"/>
                      </a:lnTo>
                      <a:lnTo>
                        <a:pt x="4370" y="334"/>
                      </a:lnTo>
                      <a:close/>
                      <a:moveTo>
                        <a:pt x="2787" y="4287"/>
                      </a:moveTo>
                      <a:lnTo>
                        <a:pt x="2787" y="4560"/>
                      </a:lnTo>
                      <a:lnTo>
                        <a:pt x="346" y="4560"/>
                      </a:lnTo>
                      <a:lnTo>
                        <a:pt x="346" y="4287"/>
                      </a:lnTo>
                      <a:close/>
                      <a:moveTo>
                        <a:pt x="7133" y="8037"/>
                      </a:moveTo>
                      <a:lnTo>
                        <a:pt x="7133" y="10537"/>
                      </a:lnTo>
                      <a:lnTo>
                        <a:pt x="5954" y="10537"/>
                      </a:lnTo>
                      <a:lnTo>
                        <a:pt x="5954" y="8037"/>
                      </a:lnTo>
                      <a:close/>
                      <a:moveTo>
                        <a:pt x="8442" y="3156"/>
                      </a:moveTo>
                      <a:lnTo>
                        <a:pt x="8442" y="10537"/>
                      </a:lnTo>
                      <a:lnTo>
                        <a:pt x="7478" y="10537"/>
                      </a:lnTo>
                      <a:lnTo>
                        <a:pt x="7478" y="7859"/>
                      </a:lnTo>
                      <a:cubicBezTo>
                        <a:pt x="7478" y="7775"/>
                        <a:pt x="7395" y="7704"/>
                        <a:pt x="7311" y="7704"/>
                      </a:cubicBezTo>
                      <a:lnTo>
                        <a:pt x="4287" y="7704"/>
                      </a:lnTo>
                      <a:cubicBezTo>
                        <a:pt x="4204" y="7704"/>
                        <a:pt x="4120" y="7775"/>
                        <a:pt x="4120" y="7859"/>
                      </a:cubicBezTo>
                      <a:lnTo>
                        <a:pt x="4120" y="10537"/>
                      </a:lnTo>
                      <a:lnTo>
                        <a:pt x="3156" y="10537"/>
                      </a:lnTo>
                      <a:lnTo>
                        <a:pt x="3132" y="3156"/>
                      </a:lnTo>
                      <a:close/>
                      <a:moveTo>
                        <a:pt x="5609" y="8061"/>
                      </a:moveTo>
                      <a:lnTo>
                        <a:pt x="5609" y="10561"/>
                      </a:lnTo>
                      <a:lnTo>
                        <a:pt x="4442" y="10561"/>
                      </a:lnTo>
                      <a:lnTo>
                        <a:pt x="4442" y="8061"/>
                      </a:lnTo>
                      <a:close/>
                      <a:moveTo>
                        <a:pt x="10966" y="4906"/>
                      </a:moveTo>
                      <a:lnTo>
                        <a:pt x="10966" y="10561"/>
                      </a:lnTo>
                      <a:lnTo>
                        <a:pt x="8764" y="10561"/>
                      </a:lnTo>
                      <a:lnTo>
                        <a:pt x="8764" y="4906"/>
                      </a:lnTo>
                      <a:close/>
                      <a:moveTo>
                        <a:pt x="11205" y="10883"/>
                      </a:moveTo>
                      <a:lnTo>
                        <a:pt x="11205" y="11180"/>
                      </a:lnTo>
                      <a:lnTo>
                        <a:pt x="334" y="11180"/>
                      </a:lnTo>
                      <a:lnTo>
                        <a:pt x="334" y="10883"/>
                      </a:lnTo>
                      <a:close/>
                      <a:moveTo>
                        <a:pt x="4216" y="0"/>
                      </a:moveTo>
                      <a:cubicBezTo>
                        <a:pt x="4120" y="0"/>
                        <a:pt x="4049" y="72"/>
                        <a:pt x="4049" y="167"/>
                      </a:cubicBezTo>
                      <a:lnTo>
                        <a:pt x="4049" y="2239"/>
                      </a:lnTo>
                      <a:lnTo>
                        <a:pt x="2537" y="2239"/>
                      </a:lnTo>
                      <a:cubicBezTo>
                        <a:pt x="2442" y="2239"/>
                        <a:pt x="2370" y="2310"/>
                        <a:pt x="2370" y="2394"/>
                      </a:cubicBezTo>
                      <a:lnTo>
                        <a:pt x="2370" y="3013"/>
                      </a:lnTo>
                      <a:cubicBezTo>
                        <a:pt x="2370" y="3096"/>
                        <a:pt x="2442" y="3179"/>
                        <a:pt x="2537" y="3179"/>
                      </a:cubicBezTo>
                      <a:lnTo>
                        <a:pt x="2787" y="3179"/>
                      </a:lnTo>
                      <a:lnTo>
                        <a:pt x="2787" y="3965"/>
                      </a:lnTo>
                      <a:lnTo>
                        <a:pt x="167" y="3965"/>
                      </a:lnTo>
                      <a:cubicBezTo>
                        <a:pt x="72" y="3965"/>
                        <a:pt x="1" y="4037"/>
                        <a:pt x="1" y="4132"/>
                      </a:cubicBezTo>
                      <a:lnTo>
                        <a:pt x="1" y="4739"/>
                      </a:lnTo>
                      <a:cubicBezTo>
                        <a:pt x="1" y="4822"/>
                        <a:pt x="72" y="4906"/>
                        <a:pt x="167" y="4906"/>
                      </a:cubicBezTo>
                      <a:lnTo>
                        <a:pt x="239" y="4906"/>
                      </a:lnTo>
                      <a:lnTo>
                        <a:pt x="239" y="6013"/>
                      </a:lnTo>
                      <a:cubicBezTo>
                        <a:pt x="239" y="6108"/>
                        <a:pt x="310" y="6180"/>
                        <a:pt x="406" y="6180"/>
                      </a:cubicBezTo>
                      <a:cubicBezTo>
                        <a:pt x="489" y="6180"/>
                        <a:pt x="572" y="6108"/>
                        <a:pt x="572" y="6013"/>
                      </a:cubicBezTo>
                      <a:lnTo>
                        <a:pt x="572" y="4906"/>
                      </a:lnTo>
                      <a:lnTo>
                        <a:pt x="2763" y="4906"/>
                      </a:lnTo>
                      <a:lnTo>
                        <a:pt x="2763" y="10561"/>
                      </a:lnTo>
                      <a:lnTo>
                        <a:pt x="572" y="10561"/>
                      </a:lnTo>
                      <a:lnTo>
                        <a:pt x="572" y="6870"/>
                      </a:lnTo>
                      <a:cubicBezTo>
                        <a:pt x="572" y="6775"/>
                        <a:pt x="489" y="6704"/>
                        <a:pt x="406" y="6704"/>
                      </a:cubicBezTo>
                      <a:cubicBezTo>
                        <a:pt x="310" y="6704"/>
                        <a:pt x="239" y="6775"/>
                        <a:pt x="239" y="6870"/>
                      </a:cubicBezTo>
                      <a:lnTo>
                        <a:pt x="239" y="10561"/>
                      </a:lnTo>
                      <a:lnTo>
                        <a:pt x="167" y="10561"/>
                      </a:lnTo>
                      <a:cubicBezTo>
                        <a:pt x="72" y="10561"/>
                        <a:pt x="1" y="10633"/>
                        <a:pt x="1" y="10716"/>
                      </a:cubicBezTo>
                      <a:lnTo>
                        <a:pt x="1" y="11359"/>
                      </a:lnTo>
                      <a:cubicBezTo>
                        <a:pt x="1" y="11454"/>
                        <a:pt x="72" y="11526"/>
                        <a:pt x="167" y="11526"/>
                      </a:cubicBezTo>
                      <a:lnTo>
                        <a:pt x="11371" y="11526"/>
                      </a:lnTo>
                      <a:cubicBezTo>
                        <a:pt x="11466" y="11526"/>
                        <a:pt x="11538" y="11454"/>
                        <a:pt x="11538" y="11359"/>
                      </a:cubicBezTo>
                      <a:lnTo>
                        <a:pt x="11538" y="10716"/>
                      </a:lnTo>
                      <a:cubicBezTo>
                        <a:pt x="11538" y="10633"/>
                        <a:pt x="11466" y="10561"/>
                        <a:pt x="11371" y="10561"/>
                      </a:cubicBezTo>
                      <a:lnTo>
                        <a:pt x="11300" y="10561"/>
                      </a:lnTo>
                      <a:lnTo>
                        <a:pt x="11300" y="4906"/>
                      </a:lnTo>
                      <a:lnTo>
                        <a:pt x="11383" y="4906"/>
                      </a:lnTo>
                      <a:cubicBezTo>
                        <a:pt x="11478" y="4906"/>
                        <a:pt x="11550" y="4822"/>
                        <a:pt x="11550" y="4739"/>
                      </a:cubicBezTo>
                      <a:lnTo>
                        <a:pt x="11550" y="4132"/>
                      </a:lnTo>
                      <a:cubicBezTo>
                        <a:pt x="11550" y="4037"/>
                        <a:pt x="11478" y="3965"/>
                        <a:pt x="11383" y="3965"/>
                      </a:cubicBezTo>
                      <a:lnTo>
                        <a:pt x="10359" y="3965"/>
                      </a:lnTo>
                      <a:cubicBezTo>
                        <a:pt x="10276" y="3965"/>
                        <a:pt x="10192" y="4037"/>
                        <a:pt x="10192" y="4132"/>
                      </a:cubicBezTo>
                      <a:cubicBezTo>
                        <a:pt x="10192" y="4215"/>
                        <a:pt x="10276" y="4287"/>
                        <a:pt x="10359" y="4287"/>
                      </a:cubicBezTo>
                      <a:lnTo>
                        <a:pt x="11216" y="4287"/>
                      </a:lnTo>
                      <a:lnTo>
                        <a:pt x="11216" y="4560"/>
                      </a:lnTo>
                      <a:lnTo>
                        <a:pt x="8776" y="4560"/>
                      </a:lnTo>
                      <a:lnTo>
                        <a:pt x="8776" y="4287"/>
                      </a:lnTo>
                      <a:lnTo>
                        <a:pt x="9526" y="4287"/>
                      </a:lnTo>
                      <a:cubicBezTo>
                        <a:pt x="9609" y="4287"/>
                        <a:pt x="9692" y="4215"/>
                        <a:pt x="9692" y="4132"/>
                      </a:cubicBezTo>
                      <a:cubicBezTo>
                        <a:pt x="9692" y="4037"/>
                        <a:pt x="9609" y="3965"/>
                        <a:pt x="9526" y="3965"/>
                      </a:cubicBezTo>
                      <a:lnTo>
                        <a:pt x="8776" y="3965"/>
                      </a:lnTo>
                      <a:lnTo>
                        <a:pt x="8776" y="3179"/>
                      </a:lnTo>
                      <a:lnTo>
                        <a:pt x="9038" y="3179"/>
                      </a:lnTo>
                      <a:cubicBezTo>
                        <a:pt x="9121" y="3179"/>
                        <a:pt x="9192" y="3096"/>
                        <a:pt x="9192" y="3013"/>
                      </a:cubicBezTo>
                      <a:lnTo>
                        <a:pt x="9192" y="2394"/>
                      </a:lnTo>
                      <a:cubicBezTo>
                        <a:pt x="9192" y="2310"/>
                        <a:pt x="9121" y="2239"/>
                        <a:pt x="9038" y="2239"/>
                      </a:cubicBezTo>
                      <a:lnTo>
                        <a:pt x="7525" y="2239"/>
                      </a:lnTo>
                      <a:lnTo>
                        <a:pt x="7525" y="167"/>
                      </a:lnTo>
                      <a:cubicBezTo>
                        <a:pt x="7525" y="72"/>
                        <a:pt x="7454" y="0"/>
                        <a:pt x="737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 name="Google Shape;5969;p71"/>
              <p:cNvGrpSpPr/>
              <p:nvPr/>
            </p:nvGrpSpPr>
            <p:grpSpPr>
              <a:xfrm>
                <a:off x="7440075" y="1130557"/>
                <a:ext cx="178492" cy="275990"/>
                <a:chOff x="8615101" y="3738687"/>
                <a:chExt cx="207573" cy="320956"/>
              </a:xfrm>
              <a:solidFill>
                <a:srgbClr val="C00000"/>
              </a:solidFill>
            </p:grpSpPr>
            <p:sp>
              <p:nvSpPr>
                <p:cNvPr id="113" name="Google Shape;5970;p71"/>
                <p:cNvSpPr/>
                <p:nvPr/>
              </p:nvSpPr>
              <p:spPr>
                <a:xfrm>
                  <a:off x="8651571" y="3738692"/>
                  <a:ext cx="3896" cy="309245"/>
                </a:xfrm>
                <a:custGeom>
                  <a:avLst/>
                  <a:gdLst/>
                  <a:ahLst/>
                  <a:cxnLst/>
                  <a:rect l="l" t="t" r="r" b="b"/>
                  <a:pathLst>
                    <a:path w="1347" h="34011" extrusionOk="0">
                      <a:moveTo>
                        <a:pt x="0" y="0"/>
                      </a:moveTo>
                      <a:lnTo>
                        <a:pt x="0" y="34010"/>
                      </a:lnTo>
                      <a:lnTo>
                        <a:pt x="1347" y="34010"/>
                      </a:lnTo>
                      <a:lnTo>
                        <a:pt x="1347" y="0"/>
                      </a:lnTo>
                      <a:close/>
                    </a:path>
                  </a:pathLst>
                </a:custGeom>
                <a:grp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5971;p71"/>
                <p:cNvSpPr/>
                <p:nvPr/>
              </p:nvSpPr>
              <p:spPr>
                <a:xfrm>
                  <a:off x="8615101" y="4044004"/>
                  <a:ext cx="76332" cy="15639"/>
                </a:xfrm>
                <a:custGeom>
                  <a:avLst/>
                  <a:gdLst/>
                  <a:ahLst/>
                  <a:cxnLst/>
                  <a:rect l="l" t="t" r="r" b="b"/>
                  <a:pathLst>
                    <a:path w="8395" h="1720" extrusionOk="0">
                      <a:moveTo>
                        <a:pt x="4195" y="0"/>
                      </a:moveTo>
                      <a:cubicBezTo>
                        <a:pt x="1875" y="0"/>
                        <a:pt x="0" y="382"/>
                        <a:pt x="0" y="862"/>
                      </a:cubicBezTo>
                      <a:cubicBezTo>
                        <a:pt x="0" y="1338"/>
                        <a:pt x="1875" y="1720"/>
                        <a:pt x="4195" y="1720"/>
                      </a:cubicBezTo>
                      <a:cubicBezTo>
                        <a:pt x="6515" y="1720"/>
                        <a:pt x="8395" y="1338"/>
                        <a:pt x="8395" y="862"/>
                      </a:cubicBezTo>
                      <a:cubicBezTo>
                        <a:pt x="8395" y="382"/>
                        <a:pt x="6515" y="0"/>
                        <a:pt x="4195" y="0"/>
                      </a:cubicBezTo>
                      <a:close/>
                    </a:path>
                  </a:pathLst>
                </a:custGeom>
                <a:grp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5972;p71"/>
                <p:cNvSpPr/>
                <p:nvPr/>
              </p:nvSpPr>
              <p:spPr>
                <a:xfrm>
                  <a:off x="8651953" y="3738687"/>
                  <a:ext cx="170721" cy="99808"/>
                </a:xfrm>
                <a:custGeom>
                  <a:avLst/>
                  <a:gdLst/>
                  <a:ahLst/>
                  <a:cxnLst/>
                  <a:rect l="l" t="t" r="r" b="b"/>
                  <a:pathLst>
                    <a:path w="18776" h="10977" extrusionOk="0">
                      <a:moveTo>
                        <a:pt x="707" y="0"/>
                      </a:moveTo>
                      <a:lnTo>
                        <a:pt x="0" y="10977"/>
                      </a:lnTo>
                      <a:lnTo>
                        <a:pt x="18776" y="4360"/>
                      </a:lnTo>
                      <a:lnTo>
                        <a:pt x="707" y="0"/>
                      </a:lnTo>
                      <a:close/>
                    </a:path>
                  </a:pathLst>
                </a:custGeom>
                <a:grp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8" name="Group 107"/>
            <p:cNvGrpSpPr/>
            <p:nvPr/>
          </p:nvGrpSpPr>
          <p:grpSpPr>
            <a:xfrm>
              <a:off x="7942602" y="1558087"/>
              <a:ext cx="720546" cy="589727"/>
              <a:chOff x="1410986" y="1497018"/>
              <a:chExt cx="720546" cy="589727"/>
            </a:xfrm>
          </p:grpSpPr>
          <p:sp>
            <p:nvSpPr>
              <p:cNvPr id="109" name="Google Shape;7619;p99"/>
              <p:cNvSpPr/>
              <p:nvPr/>
            </p:nvSpPr>
            <p:spPr>
              <a:xfrm rot="21095827">
                <a:off x="1525291" y="1497018"/>
                <a:ext cx="603590" cy="589727"/>
              </a:xfrm>
              <a:custGeom>
                <a:avLst/>
                <a:gdLst/>
                <a:ahLst/>
                <a:cxnLst/>
                <a:rect l="l" t="t" r="r" b="b"/>
                <a:pathLst>
                  <a:path w="11973" h="11698" extrusionOk="0">
                    <a:moveTo>
                      <a:pt x="8928" y="1750"/>
                    </a:moveTo>
                    <a:cubicBezTo>
                      <a:pt x="9192" y="1750"/>
                      <a:pt x="9452" y="1852"/>
                      <a:pt x="9641" y="2057"/>
                    </a:cubicBezTo>
                    <a:cubicBezTo>
                      <a:pt x="10050" y="2435"/>
                      <a:pt x="10050" y="3096"/>
                      <a:pt x="9641" y="3506"/>
                    </a:cubicBezTo>
                    <a:cubicBezTo>
                      <a:pt x="9452" y="3695"/>
                      <a:pt x="9192" y="3790"/>
                      <a:pt x="8928" y="3790"/>
                    </a:cubicBezTo>
                    <a:cubicBezTo>
                      <a:pt x="8664" y="3790"/>
                      <a:pt x="8396" y="3695"/>
                      <a:pt x="8192" y="3506"/>
                    </a:cubicBezTo>
                    <a:cubicBezTo>
                      <a:pt x="7814" y="3096"/>
                      <a:pt x="7814" y="2435"/>
                      <a:pt x="8192" y="2057"/>
                    </a:cubicBezTo>
                    <a:cubicBezTo>
                      <a:pt x="8396" y="1852"/>
                      <a:pt x="8664" y="1750"/>
                      <a:pt x="8928" y="1750"/>
                    </a:cubicBezTo>
                    <a:close/>
                    <a:moveTo>
                      <a:pt x="7901" y="1"/>
                    </a:moveTo>
                    <a:cubicBezTo>
                      <a:pt x="6958" y="1"/>
                      <a:pt x="6010" y="363"/>
                      <a:pt x="5293" y="1080"/>
                    </a:cubicBezTo>
                    <a:cubicBezTo>
                      <a:pt x="4285" y="2088"/>
                      <a:pt x="3939" y="3569"/>
                      <a:pt x="4380" y="4924"/>
                    </a:cubicBezTo>
                    <a:lnTo>
                      <a:pt x="126" y="9177"/>
                    </a:lnTo>
                    <a:cubicBezTo>
                      <a:pt x="32" y="9240"/>
                      <a:pt x="0" y="9334"/>
                      <a:pt x="0" y="9397"/>
                    </a:cubicBezTo>
                    <a:lnTo>
                      <a:pt x="0" y="11319"/>
                    </a:lnTo>
                    <a:cubicBezTo>
                      <a:pt x="0" y="11540"/>
                      <a:pt x="158" y="11697"/>
                      <a:pt x="347" y="11697"/>
                    </a:cubicBezTo>
                    <a:lnTo>
                      <a:pt x="2300" y="11697"/>
                    </a:lnTo>
                    <a:cubicBezTo>
                      <a:pt x="2363" y="11697"/>
                      <a:pt x="2489" y="11634"/>
                      <a:pt x="2521" y="11571"/>
                    </a:cubicBezTo>
                    <a:lnTo>
                      <a:pt x="2993" y="11099"/>
                    </a:lnTo>
                    <a:cubicBezTo>
                      <a:pt x="3088" y="11004"/>
                      <a:pt x="3119" y="10910"/>
                      <a:pt x="3088" y="10815"/>
                    </a:cubicBezTo>
                    <a:lnTo>
                      <a:pt x="2993" y="10311"/>
                    </a:lnTo>
                    <a:lnTo>
                      <a:pt x="3718" y="10217"/>
                    </a:lnTo>
                    <a:cubicBezTo>
                      <a:pt x="3876" y="10217"/>
                      <a:pt x="3970" y="10091"/>
                      <a:pt x="4033" y="9902"/>
                    </a:cubicBezTo>
                    <a:lnTo>
                      <a:pt x="4096" y="9208"/>
                    </a:lnTo>
                    <a:lnTo>
                      <a:pt x="4600" y="9271"/>
                    </a:lnTo>
                    <a:cubicBezTo>
                      <a:pt x="4695" y="9271"/>
                      <a:pt x="4821" y="9271"/>
                      <a:pt x="4884" y="9208"/>
                    </a:cubicBezTo>
                    <a:cubicBezTo>
                      <a:pt x="4978" y="9114"/>
                      <a:pt x="5010" y="9051"/>
                      <a:pt x="5010" y="8956"/>
                    </a:cubicBezTo>
                    <a:lnTo>
                      <a:pt x="5010" y="8326"/>
                    </a:lnTo>
                    <a:lnTo>
                      <a:pt x="5640" y="8326"/>
                    </a:lnTo>
                    <a:cubicBezTo>
                      <a:pt x="5703" y="8326"/>
                      <a:pt x="5829" y="8295"/>
                      <a:pt x="5860" y="8232"/>
                    </a:cubicBezTo>
                    <a:lnTo>
                      <a:pt x="6742" y="7350"/>
                    </a:lnTo>
                    <a:cubicBezTo>
                      <a:pt x="7131" y="7479"/>
                      <a:pt x="7533" y="7543"/>
                      <a:pt x="7931" y="7543"/>
                    </a:cubicBezTo>
                    <a:cubicBezTo>
                      <a:pt x="8891" y="7543"/>
                      <a:pt x="9833" y="7171"/>
                      <a:pt x="10523" y="6436"/>
                    </a:cubicBezTo>
                    <a:cubicBezTo>
                      <a:pt x="11972" y="4987"/>
                      <a:pt x="11972" y="2592"/>
                      <a:pt x="10523" y="1143"/>
                    </a:cubicBezTo>
                    <a:cubicBezTo>
                      <a:pt x="9823" y="379"/>
                      <a:pt x="8865" y="1"/>
                      <a:pt x="7901" y="1"/>
                    </a:cubicBezTo>
                    <a:close/>
                  </a:path>
                </a:pathLst>
              </a:custGeom>
              <a:solidFill>
                <a:schemeClr val="bg1"/>
              </a:solidFill>
              <a:ln>
                <a:solidFill>
                  <a:srgbClr val="C00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Rounded Rectangle 109"/>
              <p:cNvSpPr/>
              <p:nvPr/>
            </p:nvSpPr>
            <p:spPr>
              <a:xfrm rot="1775327">
                <a:off x="1410986" y="1759257"/>
                <a:ext cx="720546" cy="184937"/>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rgbClr val="002060"/>
                    </a:solidFill>
                    <a:latin typeface="Verdana" panose="020B0604030504040204" pitchFamily="34" charset="0"/>
                    <a:ea typeface="Verdana" panose="020B0604030504040204" pitchFamily="34" charset="0"/>
                  </a:rPr>
                  <a:t>Khóa bí mật của Z</a:t>
                </a:r>
              </a:p>
            </p:txBody>
          </p:sp>
        </p:grpSp>
      </p:grpSp>
      <p:sp>
        <p:nvSpPr>
          <p:cNvPr id="2" name="Rounded Rectangle 1"/>
          <p:cNvSpPr/>
          <p:nvPr/>
        </p:nvSpPr>
        <p:spPr>
          <a:xfrm>
            <a:off x="652855" y="1389756"/>
            <a:ext cx="867331" cy="167073"/>
          </a:xfrm>
          <a:prstGeom prst="roundRect">
            <a:avLst/>
          </a:prstGeom>
          <a:solidFill>
            <a:schemeClr val="accent4">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accent2">
                    <a:lumMod val="25000"/>
                  </a:schemeClr>
                </a:solidFill>
                <a:latin typeface="Verdana" panose="020B0604030504040204" pitchFamily="34" charset="0"/>
                <a:ea typeface="Verdana" panose="020B0604030504040204" pitchFamily="34" charset="0"/>
              </a:rPr>
              <a:t>Tổ chức X</a:t>
            </a:r>
          </a:p>
        </p:txBody>
      </p:sp>
      <p:sp>
        <p:nvSpPr>
          <p:cNvPr id="122" name="Rounded Rectangle 121"/>
          <p:cNvSpPr/>
          <p:nvPr/>
        </p:nvSpPr>
        <p:spPr>
          <a:xfrm>
            <a:off x="1484381" y="2657416"/>
            <a:ext cx="867331" cy="167073"/>
          </a:xfrm>
          <a:prstGeom prst="roundRect">
            <a:avLst/>
          </a:prstGeom>
          <a:solidFill>
            <a:schemeClr val="accent4">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accent2">
                    <a:lumMod val="25000"/>
                  </a:schemeClr>
                </a:solidFill>
                <a:latin typeface="Verdana" panose="020B0604030504040204" pitchFamily="34" charset="0"/>
                <a:ea typeface="Verdana" panose="020B0604030504040204" pitchFamily="34" charset="0"/>
              </a:rPr>
              <a:t>Tổ chức Y</a:t>
            </a:r>
          </a:p>
        </p:txBody>
      </p:sp>
      <p:sp>
        <p:nvSpPr>
          <p:cNvPr id="123" name="Rounded Rectangle 122"/>
          <p:cNvSpPr/>
          <p:nvPr/>
        </p:nvSpPr>
        <p:spPr>
          <a:xfrm>
            <a:off x="1171052" y="4332472"/>
            <a:ext cx="867331" cy="167073"/>
          </a:xfrm>
          <a:prstGeom prst="roundRect">
            <a:avLst/>
          </a:prstGeom>
          <a:solidFill>
            <a:schemeClr val="accent4">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accent2">
                    <a:lumMod val="25000"/>
                  </a:schemeClr>
                </a:solidFill>
                <a:latin typeface="Verdana" panose="020B0604030504040204" pitchFamily="34" charset="0"/>
                <a:ea typeface="Verdana" panose="020B0604030504040204" pitchFamily="34" charset="0"/>
              </a:rPr>
              <a:t>Tổ chức Z</a:t>
            </a:r>
          </a:p>
        </p:txBody>
      </p:sp>
      <p:sp>
        <p:nvSpPr>
          <p:cNvPr id="124" name="Rounded Rectangle 123"/>
          <p:cNvSpPr/>
          <p:nvPr/>
        </p:nvSpPr>
        <p:spPr>
          <a:xfrm>
            <a:off x="4737287" y="2619095"/>
            <a:ext cx="867331" cy="167073"/>
          </a:xfrm>
          <a:prstGeom prst="roundRect">
            <a:avLst/>
          </a:prstGeom>
          <a:solidFill>
            <a:schemeClr val="accent4">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accent2">
                    <a:lumMod val="25000"/>
                  </a:schemeClr>
                </a:solidFill>
                <a:latin typeface="Verdana" panose="020B0604030504040204" pitchFamily="34" charset="0"/>
                <a:ea typeface="Verdana" panose="020B0604030504040204" pitchFamily="34" charset="0"/>
              </a:rPr>
              <a:t>Tổ chức A</a:t>
            </a:r>
          </a:p>
        </p:txBody>
      </p:sp>
      <p:pic>
        <p:nvPicPr>
          <p:cNvPr id="9" name="Picture 8" descr="Icon&#10;&#10;Description automatically generated">
            <a:extLst>
              <a:ext uri="{FF2B5EF4-FFF2-40B4-BE49-F238E27FC236}">
                <a16:creationId xmlns:a16="http://schemas.microsoft.com/office/drawing/2014/main" id="{0073BAA6-1026-3DFD-3EE7-87E32546139F}"/>
              </a:ext>
            </a:extLst>
          </p:cNvPr>
          <p:cNvPicPr/>
          <p:nvPr/>
        </p:nvPicPr>
        <p:blipFill>
          <a:blip r:embed="rId6"/>
          <a:stretch>
            <a:fillRect/>
          </a:stretch>
        </p:blipFill>
        <p:spPr>
          <a:xfrm>
            <a:off x="7625487" y="192223"/>
            <a:ext cx="1379070" cy="2504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pic>
        <p:nvPicPr>
          <p:cNvPr id="12" name="Picture 11">
            <a:extLst>
              <a:ext uri="{FF2B5EF4-FFF2-40B4-BE49-F238E27FC236}">
                <a16:creationId xmlns:a16="http://schemas.microsoft.com/office/drawing/2014/main" id="{53F5EA2A-BE48-E3AA-3B96-C994BCD1F9B1}"/>
              </a:ext>
            </a:extLst>
          </p:cNvPr>
          <p:cNvPicPr>
            <a:picLocks noChangeAspect="1"/>
          </p:cNvPicPr>
          <p:nvPr/>
        </p:nvPicPr>
        <p:blipFill>
          <a:blip r:embed="rId3"/>
          <a:stretch>
            <a:fillRect/>
          </a:stretch>
        </p:blipFill>
        <p:spPr>
          <a:xfrm>
            <a:off x="0" y="12515"/>
            <a:ext cx="3564731" cy="5080978"/>
          </a:xfrm>
          <a:prstGeom prst="rect">
            <a:avLst/>
          </a:prstGeom>
        </p:spPr>
      </p:pic>
      <p:pic>
        <p:nvPicPr>
          <p:cNvPr id="13" name="Picture 12">
            <a:extLst>
              <a:ext uri="{FF2B5EF4-FFF2-40B4-BE49-F238E27FC236}">
                <a16:creationId xmlns:a16="http://schemas.microsoft.com/office/drawing/2014/main" id="{D7A32787-01E5-6AD6-F1B7-639242F70F2E}"/>
              </a:ext>
            </a:extLst>
          </p:cNvPr>
          <p:cNvPicPr>
            <a:picLocks noChangeAspect="1"/>
          </p:cNvPicPr>
          <p:nvPr/>
        </p:nvPicPr>
        <p:blipFill>
          <a:blip r:embed="rId4"/>
          <a:stretch>
            <a:fillRect/>
          </a:stretch>
        </p:blipFill>
        <p:spPr>
          <a:xfrm>
            <a:off x="3806753" y="822146"/>
            <a:ext cx="5337247" cy="3764114"/>
          </a:xfrm>
          <a:prstGeom prst="rect">
            <a:avLst/>
          </a:prstGeom>
        </p:spPr>
      </p:pic>
      <p:pic>
        <p:nvPicPr>
          <p:cNvPr id="8" name="Picture 7" descr="Icon&#10;&#10;Description automatically generated">
            <a:extLst>
              <a:ext uri="{FF2B5EF4-FFF2-40B4-BE49-F238E27FC236}">
                <a16:creationId xmlns:a16="http://schemas.microsoft.com/office/drawing/2014/main" id="{9FDDF107-8A5C-9C2D-0772-970CDBF3BC57}"/>
              </a:ext>
            </a:extLst>
          </p:cNvPr>
          <p:cNvPicPr/>
          <p:nvPr/>
        </p:nvPicPr>
        <p:blipFill>
          <a:blip r:embed="rId5"/>
          <a:stretch>
            <a:fillRect/>
          </a:stretch>
        </p:blipFill>
        <p:spPr>
          <a:xfrm>
            <a:off x="7625487" y="192223"/>
            <a:ext cx="1379070" cy="25044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28"/>
        <p:cNvGrpSpPr/>
        <p:nvPr/>
      </p:nvGrpSpPr>
      <p:grpSpPr>
        <a:xfrm>
          <a:off x="0" y="0"/>
          <a:ext cx="0" cy="0"/>
          <a:chOff x="0" y="0"/>
          <a:chExt cx="0" cy="0"/>
        </a:xfrm>
      </p:grpSpPr>
      <p:sp>
        <p:nvSpPr>
          <p:cNvPr id="2" name="Google Shape;1907;p47">
            <a:extLst>
              <a:ext uri="{FF2B5EF4-FFF2-40B4-BE49-F238E27FC236}">
                <a16:creationId xmlns:a16="http://schemas.microsoft.com/office/drawing/2014/main" id="{2684445B-6B9B-3D82-C6F8-B3CA134A3014}"/>
              </a:ext>
            </a:extLst>
          </p:cNvPr>
          <p:cNvSpPr/>
          <p:nvPr/>
        </p:nvSpPr>
        <p:spPr>
          <a:xfrm>
            <a:off x="119931" y="623839"/>
            <a:ext cx="1611310" cy="3583827"/>
          </a:xfrm>
          <a:prstGeom prst="rect">
            <a:avLst/>
          </a:pr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27" name="Picture 1926">
            <a:extLst>
              <a:ext uri="{FF2B5EF4-FFF2-40B4-BE49-F238E27FC236}">
                <a16:creationId xmlns:a16="http://schemas.microsoft.com/office/drawing/2014/main" id="{B86E9C15-C5C7-8B0E-CD6F-92A1D3B6A6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4967" y="462408"/>
            <a:ext cx="3186787" cy="3121750"/>
          </a:xfrm>
          <a:prstGeom prst="rect">
            <a:avLst/>
          </a:prstGeom>
        </p:spPr>
      </p:pic>
      <p:sp>
        <p:nvSpPr>
          <p:cNvPr id="1929" name="Google Shape;1929;p48"/>
          <p:cNvSpPr txBox="1">
            <a:spLocks noGrp="1"/>
          </p:cNvSpPr>
          <p:nvPr>
            <p:ph type="title"/>
          </p:nvPr>
        </p:nvSpPr>
        <p:spPr>
          <a:xfrm>
            <a:off x="769598" y="26906"/>
            <a:ext cx="6084000" cy="53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latin typeface="Verdana" panose="020B0604030504040204" pitchFamily="34" charset="0"/>
                <a:ea typeface="Verdana" panose="020B0604030504040204" pitchFamily="34" charset="0"/>
              </a:rPr>
              <a:t>CÁCH XÁC MINH</a:t>
            </a:r>
            <a:endParaRPr b="1" dirty="0">
              <a:latin typeface="Verdana" panose="020B0604030504040204" pitchFamily="34" charset="0"/>
              <a:ea typeface="Verdana" panose="020B0604030504040204" pitchFamily="34" charset="0"/>
            </a:endParaRPr>
          </a:p>
        </p:txBody>
      </p:sp>
      <p:sp>
        <p:nvSpPr>
          <p:cNvPr id="2031" name="Google Shape;2031;p48"/>
          <p:cNvSpPr txBox="1">
            <a:spLocks noGrp="1"/>
          </p:cNvSpPr>
          <p:nvPr>
            <p:ph type="body" idx="4294967295"/>
          </p:nvPr>
        </p:nvSpPr>
        <p:spPr>
          <a:xfrm>
            <a:off x="1788065" y="1655652"/>
            <a:ext cx="2090988" cy="862902"/>
          </a:xfrm>
          <a:prstGeom prst="rect">
            <a:avLst/>
          </a:prstGeom>
        </p:spPr>
        <p:txBody>
          <a:bodyPr spcFirstLastPara="1" wrap="square" lIns="91425" tIns="91425" rIns="91425" bIns="91425" anchor="t" anchorCtr="0">
            <a:noAutofit/>
          </a:bodyPr>
          <a:lstStyle/>
          <a:p>
            <a:pPr marL="0" lvl="0" indent="0" algn="just" rtl="0">
              <a:spcBef>
                <a:spcPts val="0"/>
              </a:spcBef>
              <a:spcAft>
                <a:spcPts val="1600"/>
              </a:spcAft>
              <a:buNone/>
            </a:pPr>
            <a:r>
              <a:rPr lang="vi-VN" sz="1200">
                <a:solidFill>
                  <a:srgbClr val="0070C0"/>
                </a:solidFill>
                <a:latin typeface="Verdana" panose="020B0604030504040204" pitchFamily="34" charset="0"/>
                <a:ea typeface="Verdana" panose="020B0604030504040204" pitchFamily="34" charset="0"/>
              </a:rPr>
              <a:t>Sử dụng camera của điện thoại hoặc máy tính (không cài app)</a:t>
            </a:r>
            <a:endParaRPr sz="1200">
              <a:solidFill>
                <a:srgbClr val="0070C0"/>
              </a:solidFill>
            </a:endParaRPr>
          </a:p>
        </p:txBody>
      </p:sp>
      <p:sp>
        <p:nvSpPr>
          <p:cNvPr id="2032" name="Google Shape;2032;p48"/>
          <p:cNvSpPr txBox="1">
            <a:spLocks noGrp="1"/>
          </p:cNvSpPr>
          <p:nvPr>
            <p:ph type="title" idx="4294967295"/>
          </p:nvPr>
        </p:nvSpPr>
        <p:spPr>
          <a:xfrm>
            <a:off x="1641436" y="1374824"/>
            <a:ext cx="1808400" cy="5397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1800" b="1">
                <a:latin typeface="Verdana" panose="020B0604030504040204" pitchFamily="34" charset="0"/>
                <a:ea typeface="Verdana" panose="020B0604030504040204" pitchFamily="34" charset="0"/>
              </a:rPr>
              <a:t> 01</a:t>
            </a:r>
            <a:endParaRPr sz="1800" b="1">
              <a:latin typeface="Verdana" panose="020B0604030504040204" pitchFamily="34" charset="0"/>
              <a:ea typeface="Verdana" panose="020B0604030504040204" pitchFamily="34" charset="0"/>
            </a:endParaRPr>
          </a:p>
        </p:txBody>
      </p:sp>
      <p:sp>
        <p:nvSpPr>
          <p:cNvPr id="2033" name="Google Shape;2033;p48"/>
          <p:cNvSpPr txBox="1">
            <a:spLocks noGrp="1"/>
          </p:cNvSpPr>
          <p:nvPr>
            <p:ph type="body" idx="4294967295"/>
          </p:nvPr>
        </p:nvSpPr>
        <p:spPr>
          <a:xfrm>
            <a:off x="4093257" y="3503770"/>
            <a:ext cx="2890205" cy="561004"/>
          </a:xfrm>
          <a:prstGeom prst="rect">
            <a:avLst/>
          </a:prstGeom>
          <a:solidFill>
            <a:schemeClr val="accent6">
              <a:lumMod val="60000"/>
              <a:lumOff val="40000"/>
            </a:schemeClr>
          </a:solidFill>
        </p:spPr>
        <p:txBody>
          <a:bodyPr spcFirstLastPara="1" wrap="square" lIns="91425" tIns="91425" rIns="91425" bIns="91425" anchor="t" anchorCtr="0">
            <a:noAutofit/>
          </a:bodyPr>
          <a:lstStyle/>
          <a:p>
            <a:pPr marL="114300" indent="0" algn="ctr">
              <a:buNone/>
            </a:pPr>
            <a:r>
              <a:rPr lang="vi-VN" sz="1200" dirty="0">
                <a:solidFill>
                  <a:srgbClr val="002060"/>
                </a:solidFill>
                <a:latin typeface="Verdana" panose="020B0604030504040204" pitchFamily="34" charset="0"/>
                <a:ea typeface="Verdana" panose="020B0604030504040204" pitchFamily="34" charset="0"/>
              </a:rPr>
              <a:t>Có thể tùy biến một website để hỗ trợ việc xác minh tài liệu</a:t>
            </a:r>
            <a:endParaRPr lang="en-US" sz="1200" dirty="0">
              <a:solidFill>
                <a:srgbClr val="002060"/>
              </a:solidFill>
              <a:latin typeface="Verdana" panose="020B0604030504040204" pitchFamily="34" charset="0"/>
              <a:ea typeface="Verdana" panose="020B0604030504040204" pitchFamily="34" charset="0"/>
            </a:endParaRPr>
          </a:p>
        </p:txBody>
      </p:sp>
      <p:sp>
        <p:nvSpPr>
          <p:cNvPr id="2035" name="Google Shape;2035;p48"/>
          <p:cNvSpPr txBox="1">
            <a:spLocks noGrp="1"/>
          </p:cNvSpPr>
          <p:nvPr>
            <p:ph type="body" idx="4294967295"/>
          </p:nvPr>
        </p:nvSpPr>
        <p:spPr>
          <a:xfrm>
            <a:off x="7288038" y="1248116"/>
            <a:ext cx="1581230" cy="798194"/>
          </a:xfrm>
          <a:prstGeom prst="rect">
            <a:avLst/>
          </a:prstGeom>
        </p:spPr>
        <p:txBody>
          <a:bodyPr spcFirstLastPara="1" wrap="square" lIns="91425" tIns="91425" rIns="91425" bIns="91425" anchor="t" anchorCtr="0">
            <a:noAutofit/>
          </a:bodyPr>
          <a:lstStyle/>
          <a:p>
            <a:pPr marL="0" lvl="0" indent="0" algn="just" rtl="0">
              <a:spcBef>
                <a:spcPts val="0"/>
              </a:spcBef>
              <a:spcAft>
                <a:spcPts val="1600"/>
              </a:spcAft>
              <a:buNone/>
            </a:pPr>
            <a:r>
              <a:rPr lang="vi-VN" sz="1200">
                <a:solidFill>
                  <a:srgbClr val="0070C0"/>
                </a:solidFill>
                <a:latin typeface="Verdana" panose="020B0604030504040204" pitchFamily="34" charset="0"/>
                <a:ea typeface="Verdana" panose="020B0604030504040204" pitchFamily="34" charset="0"/>
              </a:rPr>
              <a:t>Tải hình ảnh tài liệu hoặc PDF (trên PC)</a:t>
            </a:r>
            <a:endParaRPr sz="1200">
              <a:solidFill>
                <a:srgbClr val="0070C0"/>
              </a:solidFill>
            </a:endParaRPr>
          </a:p>
        </p:txBody>
      </p:sp>
      <p:sp>
        <p:nvSpPr>
          <p:cNvPr id="2036" name="Google Shape;2036;p48"/>
          <p:cNvSpPr txBox="1">
            <a:spLocks noGrp="1"/>
          </p:cNvSpPr>
          <p:nvPr>
            <p:ph type="title" idx="4294967295"/>
          </p:nvPr>
        </p:nvSpPr>
        <p:spPr>
          <a:xfrm>
            <a:off x="7271487" y="931441"/>
            <a:ext cx="1808400" cy="402356"/>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US" sz="1800" b="1">
                <a:latin typeface="Verdana" panose="020B0604030504040204" pitchFamily="34" charset="0"/>
                <a:ea typeface="Verdana" panose="020B0604030504040204" pitchFamily="34" charset="0"/>
              </a:rPr>
              <a:t>02</a:t>
            </a:r>
          </a:p>
        </p:txBody>
      </p:sp>
      <p:sp>
        <p:nvSpPr>
          <p:cNvPr id="2037" name="Google Shape;2037;p48"/>
          <p:cNvSpPr txBox="1">
            <a:spLocks noGrp="1"/>
          </p:cNvSpPr>
          <p:nvPr>
            <p:ph type="body" idx="4294967295"/>
          </p:nvPr>
        </p:nvSpPr>
        <p:spPr>
          <a:xfrm>
            <a:off x="7265013" y="2800424"/>
            <a:ext cx="1864881" cy="968472"/>
          </a:xfrm>
          <a:prstGeom prst="rect">
            <a:avLst/>
          </a:prstGeom>
        </p:spPr>
        <p:txBody>
          <a:bodyPr spcFirstLastPara="1" wrap="square" lIns="91425" tIns="91425" rIns="91425" bIns="91425" anchor="t" anchorCtr="0">
            <a:noAutofit/>
          </a:bodyPr>
          <a:lstStyle/>
          <a:p>
            <a:pPr marL="0" lvl="0" indent="0" algn="just" rtl="0">
              <a:spcBef>
                <a:spcPts val="0"/>
              </a:spcBef>
              <a:spcAft>
                <a:spcPts val="1600"/>
              </a:spcAft>
              <a:buNone/>
            </a:pPr>
            <a:r>
              <a:rPr lang="vi-VN" sz="1200">
                <a:solidFill>
                  <a:srgbClr val="0070C0"/>
                </a:solidFill>
                <a:latin typeface="Verdana" panose="020B0604030504040204" pitchFamily="34" charset="0"/>
                <a:ea typeface="Verdana" panose="020B0604030504040204" pitchFamily="34" charset="0"/>
              </a:rPr>
              <a:t>Cài đặt App xác minh tài liệu (dễ dàng nhất cho việc sử dụng thường xuyên)</a:t>
            </a:r>
            <a:endParaRPr sz="1200">
              <a:solidFill>
                <a:srgbClr val="0070C0"/>
              </a:solidFill>
            </a:endParaRPr>
          </a:p>
        </p:txBody>
      </p:sp>
      <p:sp>
        <p:nvSpPr>
          <p:cNvPr id="2038" name="Google Shape;2038;p48"/>
          <p:cNvSpPr txBox="1">
            <a:spLocks noGrp="1"/>
          </p:cNvSpPr>
          <p:nvPr>
            <p:ph type="title" idx="4294967295"/>
          </p:nvPr>
        </p:nvSpPr>
        <p:spPr>
          <a:xfrm>
            <a:off x="7283052" y="2478753"/>
            <a:ext cx="1808400" cy="5397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US" sz="1800" b="1">
                <a:latin typeface="Verdana" panose="020B0604030504040204" pitchFamily="34" charset="0"/>
                <a:ea typeface="Verdana" panose="020B0604030504040204" pitchFamily="34" charset="0"/>
              </a:rPr>
              <a:t>03</a:t>
            </a:r>
          </a:p>
        </p:txBody>
      </p:sp>
      <p:cxnSp>
        <p:nvCxnSpPr>
          <p:cNvPr id="2040" name="Google Shape;2040;p48"/>
          <p:cNvCxnSpPr>
            <a:cxnSpLocks/>
            <a:stCxn id="2031" idx="3"/>
          </p:cNvCxnSpPr>
          <p:nvPr/>
        </p:nvCxnSpPr>
        <p:spPr>
          <a:xfrm>
            <a:off x="3879053" y="2087103"/>
            <a:ext cx="401541" cy="228463"/>
          </a:xfrm>
          <a:prstGeom prst="bentConnector3">
            <a:avLst>
              <a:gd name="adj1" fmla="val 50000"/>
            </a:avLst>
          </a:prstGeom>
          <a:noFill/>
          <a:ln w="19050" cap="flat" cmpd="sng">
            <a:solidFill>
              <a:schemeClr val="accent2">
                <a:lumMod val="50000"/>
              </a:schemeClr>
            </a:solidFill>
            <a:prstDash val="solid"/>
            <a:round/>
            <a:headEnd type="oval" w="med" len="med"/>
            <a:tailEnd type="oval" w="med" len="med"/>
          </a:ln>
        </p:spPr>
      </p:cxnSp>
      <p:cxnSp>
        <p:nvCxnSpPr>
          <p:cNvPr id="2041" name="Google Shape;2041;p48"/>
          <p:cNvCxnSpPr>
            <a:cxnSpLocks/>
            <a:stCxn id="2035" idx="1"/>
          </p:cNvCxnSpPr>
          <p:nvPr/>
        </p:nvCxnSpPr>
        <p:spPr>
          <a:xfrm rot="10800000" flipV="1">
            <a:off x="6785114" y="1647213"/>
            <a:ext cx="502925" cy="439890"/>
          </a:xfrm>
          <a:prstGeom prst="bentConnector3">
            <a:avLst>
              <a:gd name="adj1" fmla="val 50000"/>
            </a:avLst>
          </a:prstGeom>
          <a:noFill/>
          <a:ln w="19050" cap="flat" cmpd="sng">
            <a:solidFill>
              <a:schemeClr val="accent2">
                <a:lumMod val="50000"/>
              </a:schemeClr>
            </a:solidFill>
            <a:prstDash val="solid"/>
            <a:round/>
            <a:headEnd type="oval" w="med" len="med"/>
            <a:tailEnd type="oval" w="med" len="med"/>
          </a:ln>
        </p:spPr>
      </p:cxnSp>
      <p:cxnSp>
        <p:nvCxnSpPr>
          <p:cNvPr id="2042" name="Google Shape;2042;p48"/>
          <p:cNvCxnSpPr>
            <a:cxnSpLocks/>
          </p:cNvCxnSpPr>
          <p:nvPr/>
        </p:nvCxnSpPr>
        <p:spPr>
          <a:xfrm rot="10800000">
            <a:off x="6884231" y="3087062"/>
            <a:ext cx="380782" cy="120811"/>
          </a:xfrm>
          <a:prstGeom prst="bentConnector3">
            <a:avLst>
              <a:gd name="adj1" fmla="val 50000"/>
            </a:avLst>
          </a:prstGeom>
          <a:noFill/>
          <a:ln w="19050" cap="flat" cmpd="sng">
            <a:solidFill>
              <a:schemeClr val="accent2">
                <a:lumMod val="50000"/>
              </a:schemeClr>
            </a:solidFill>
            <a:prstDash val="solid"/>
            <a:round/>
            <a:headEnd type="oval" w="med" len="med"/>
            <a:tailEnd type="oval" w="med" len="med"/>
          </a:ln>
        </p:spPr>
      </p:cxnSp>
      <p:sp>
        <p:nvSpPr>
          <p:cNvPr id="1926" name="Google Shape;632;p36">
            <a:extLst>
              <a:ext uri="{FF2B5EF4-FFF2-40B4-BE49-F238E27FC236}">
                <a16:creationId xmlns:a16="http://schemas.microsoft.com/office/drawing/2014/main" id="{69FC880F-1474-A554-B23D-4C5B1DB7507C}"/>
              </a:ext>
            </a:extLst>
          </p:cNvPr>
          <p:cNvSpPr/>
          <p:nvPr/>
        </p:nvSpPr>
        <p:spPr>
          <a:xfrm>
            <a:off x="0" y="91762"/>
            <a:ext cx="691590" cy="676413"/>
          </a:xfrm>
          <a:custGeom>
            <a:avLst/>
            <a:gdLst/>
            <a:ahLst/>
            <a:cxnLst/>
            <a:rect l="l" t="t" r="r" b="b"/>
            <a:pathLst>
              <a:path w="206385" h="170324" extrusionOk="0">
                <a:moveTo>
                  <a:pt x="117410" y="1"/>
                </a:moveTo>
                <a:cubicBezTo>
                  <a:pt x="105360" y="1"/>
                  <a:pt x="93531" y="2578"/>
                  <a:pt x="83893" y="7842"/>
                </a:cubicBezTo>
                <a:cubicBezTo>
                  <a:pt x="62493" y="19530"/>
                  <a:pt x="58312" y="45845"/>
                  <a:pt x="40332" y="60830"/>
                </a:cubicBezTo>
                <a:cubicBezTo>
                  <a:pt x="23789" y="74614"/>
                  <a:pt x="8626" y="86102"/>
                  <a:pt x="5409" y="108158"/>
                </a:cubicBezTo>
                <a:cubicBezTo>
                  <a:pt x="0" y="145249"/>
                  <a:pt x="35926" y="170324"/>
                  <a:pt x="69990" y="170324"/>
                </a:cubicBezTo>
                <a:cubicBezTo>
                  <a:pt x="78722" y="170324"/>
                  <a:pt x="87331" y="168676"/>
                  <a:pt x="95091" y="165161"/>
                </a:cubicBezTo>
                <a:cubicBezTo>
                  <a:pt x="107093" y="159723"/>
                  <a:pt x="116570" y="150633"/>
                  <a:pt x="129934" y="148595"/>
                </a:cubicBezTo>
                <a:cubicBezTo>
                  <a:pt x="157045" y="144459"/>
                  <a:pt x="167155" y="146758"/>
                  <a:pt x="186915" y="128835"/>
                </a:cubicBezTo>
                <a:cubicBezTo>
                  <a:pt x="206384" y="111176"/>
                  <a:pt x="203086" y="81348"/>
                  <a:pt x="192211" y="55849"/>
                </a:cubicBezTo>
                <a:cubicBezTo>
                  <a:pt x="185999" y="41288"/>
                  <a:pt x="177317" y="28138"/>
                  <a:pt x="168992" y="19473"/>
                </a:cubicBezTo>
                <a:cubicBezTo>
                  <a:pt x="156664" y="6642"/>
                  <a:pt x="136753" y="1"/>
                  <a:pt x="117410" y="1"/>
                </a:cubicBezTo>
                <a:close/>
              </a:path>
            </a:pathLst>
          </a:custGeom>
          <a:gradFill>
            <a:gsLst>
              <a:gs pos="0">
                <a:srgbClr val="8BE3FF"/>
              </a:gs>
              <a:gs pos="100000">
                <a:srgbClr val="ACFFD9"/>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dirty="0">
                <a:latin typeface="Verdana" panose="020B0604030504040204" pitchFamily="34" charset="0"/>
                <a:ea typeface="Verdana" panose="020B0604030504040204" pitchFamily="34" charset="0"/>
              </a:rPr>
              <a:t>03</a:t>
            </a:r>
            <a:endParaRPr sz="1800" b="1" dirty="0">
              <a:latin typeface="Verdana" panose="020B0604030504040204" pitchFamily="34" charset="0"/>
              <a:ea typeface="Verdana" panose="020B0604030504040204" pitchFamily="34" charset="0"/>
            </a:endParaRPr>
          </a:p>
        </p:txBody>
      </p:sp>
      <p:grpSp>
        <p:nvGrpSpPr>
          <p:cNvPr id="2057" name="Google Shape;4167;p70">
            <a:extLst>
              <a:ext uri="{FF2B5EF4-FFF2-40B4-BE49-F238E27FC236}">
                <a16:creationId xmlns:a16="http://schemas.microsoft.com/office/drawing/2014/main" id="{02D38B9A-D4BA-6D1C-989E-47A486B4B2DD}"/>
              </a:ext>
            </a:extLst>
          </p:cNvPr>
          <p:cNvGrpSpPr/>
          <p:nvPr/>
        </p:nvGrpSpPr>
        <p:grpSpPr>
          <a:xfrm rot="16200000">
            <a:off x="6096161" y="3374665"/>
            <a:ext cx="247044" cy="121846"/>
            <a:chOff x="4920150" y="1977875"/>
            <a:chExt cx="68525" cy="33800"/>
          </a:xfrm>
          <a:solidFill>
            <a:srgbClr val="FF0000"/>
          </a:solidFill>
        </p:grpSpPr>
        <p:sp>
          <p:nvSpPr>
            <p:cNvPr id="2058" name="Google Shape;4168;p70">
              <a:extLst>
                <a:ext uri="{FF2B5EF4-FFF2-40B4-BE49-F238E27FC236}">
                  <a16:creationId xmlns:a16="http://schemas.microsoft.com/office/drawing/2014/main" id="{1EBF4132-4FAE-B971-0409-A7A04FFB18F2}"/>
                </a:ext>
              </a:extLst>
            </p:cNvPr>
            <p:cNvSpPr/>
            <p:nvPr/>
          </p:nvSpPr>
          <p:spPr>
            <a:xfrm>
              <a:off x="4949175" y="1977875"/>
              <a:ext cx="39500" cy="33800"/>
            </a:xfrm>
            <a:custGeom>
              <a:avLst/>
              <a:gdLst/>
              <a:ahLst/>
              <a:cxnLst/>
              <a:rect l="l" t="t" r="r" b="b"/>
              <a:pathLst>
                <a:path w="1580" h="1352" extrusionOk="0">
                  <a:moveTo>
                    <a:pt x="891" y="1"/>
                  </a:moveTo>
                  <a:cubicBezTo>
                    <a:pt x="859" y="1"/>
                    <a:pt x="828" y="12"/>
                    <a:pt x="801" y="32"/>
                  </a:cubicBezTo>
                  <a:cubicBezTo>
                    <a:pt x="743" y="89"/>
                    <a:pt x="743" y="176"/>
                    <a:pt x="801" y="226"/>
                  </a:cubicBezTo>
                  <a:lnTo>
                    <a:pt x="1039" y="472"/>
                  </a:lnTo>
                  <a:cubicBezTo>
                    <a:pt x="1068" y="493"/>
                    <a:pt x="1046" y="544"/>
                    <a:pt x="1010" y="544"/>
                  </a:cubicBezTo>
                  <a:lnTo>
                    <a:pt x="152" y="544"/>
                  </a:lnTo>
                  <a:cubicBezTo>
                    <a:pt x="147" y="543"/>
                    <a:pt x="143" y="543"/>
                    <a:pt x="139" y="543"/>
                  </a:cubicBezTo>
                  <a:cubicBezTo>
                    <a:pt x="66" y="543"/>
                    <a:pt x="14" y="598"/>
                    <a:pt x="8" y="666"/>
                  </a:cubicBezTo>
                  <a:cubicBezTo>
                    <a:pt x="0" y="746"/>
                    <a:pt x="65" y="811"/>
                    <a:pt x="145" y="811"/>
                  </a:cubicBezTo>
                  <a:lnTo>
                    <a:pt x="1010" y="811"/>
                  </a:lnTo>
                  <a:cubicBezTo>
                    <a:pt x="1046" y="811"/>
                    <a:pt x="1068" y="854"/>
                    <a:pt x="1039" y="883"/>
                  </a:cubicBezTo>
                  <a:lnTo>
                    <a:pt x="808" y="1113"/>
                  </a:lnTo>
                  <a:cubicBezTo>
                    <a:pt x="758" y="1164"/>
                    <a:pt x="751" y="1251"/>
                    <a:pt x="794" y="1308"/>
                  </a:cubicBezTo>
                  <a:cubicBezTo>
                    <a:pt x="823" y="1337"/>
                    <a:pt x="859" y="1351"/>
                    <a:pt x="895" y="1351"/>
                  </a:cubicBezTo>
                  <a:cubicBezTo>
                    <a:pt x="931" y="1351"/>
                    <a:pt x="967" y="1337"/>
                    <a:pt x="996" y="1308"/>
                  </a:cubicBezTo>
                  <a:lnTo>
                    <a:pt x="1522" y="774"/>
                  </a:lnTo>
                  <a:cubicBezTo>
                    <a:pt x="1580" y="717"/>
                    <a:pt x="1573" y="630"/>
                    <a:pt x="1522" y="573"/>
                  </a:cubicBezTo>
                  <a:lnTo>
                    <a:pt x="996" y="46"/>
                  </a:lnTo>
                  <a:cubicBezTo>
                    <a:pt x="965" y="15"/>
                    <a:pt x="928" y="1"/>
                    <a:pt x="89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9" name="Google Shape;4169;p70">
              <a:extLst>
                <a:ext uri="{FF2B5EF4-FFF2-40B4-BE49-F238E27FC236}">
                  <a16:creationId xmlns:a16="http://schemas.microsoft.com/office/drawing/2014/main" id="{DB4ED0BD-F0B6-6CD3-F630-CFFA502DB1AB}"/>
                </a:ext>
              </a:extLst>
            </p:cNvPr>
            <p:cNvSpPr/>
            <p:nvPr/>
          </p:nvSpPr>
          <p:spPr>
            <a:xfrm>
              <a:off x="4931875" y="1991450"/>
              <a:ext cx="12825" cy="6700"/>
            </a:xfrm>
            <a:custGeom>
              <a:avLst/>
              <a:gdLst/>
              <a:ahLst/>
              <a:cxnLst/>
              <a:rect l="l" t="t" r="r" b="b"/>
              <a:pathLst>
                <a:path w="513" h="268" extrusionOk="0">
                  <a:moveTo>
                    <a:pt x="180" y="1"/>
                  </a:moveTo>
                  <a:cubicBezTo>
                    <a:pt x="0" y="1"/>
                    <a:pt x="0" y="268"/>
                    <a:pt x="180" y="268"/>
                  </a:cubicBezTo>
                  <a:lnTo>
                    <a:pt x="332" y="268"/>
                  </a:lnTo>
                  <a:cubicBezTo>
                    <a:pt x="512" y="268"/>
                    <a:pt x="512" y="1"/>
                    <a:pt x="33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0" name="Google Shape;4170;p70">
              <a:extLst>
                <a:ext uri="{FF2B5EF4-FFF2-40B4-BE49-F238E27FC236}">
                  <a16:creationId xmlns:a16="http://schemas.microsoft.com/office/drawing/2014/main" id="{18B5255F-691F-5640-CA1A-4A6C5E474137}"/>
                </a:ext>
              </a:extLst>
            </p:cNvPr>
            <p:cNvSpPr/>
            <p:nvPr/>
          </p:nvSpPr>
          <p:spPr>
            <a:xfrm>
              <a:off x="4920150" y="1991450"/>
              <a:ext cx="9225" cy="6700"/>
            </a:xfrm>
            <a:custGeom>
              <a:avLst/>
              <a:gdLst/>
              <a:ahLst/>
              <a:cxnLst/>
              <a:rect l="l" t="t" r="r" b="b"/>
              <a:pathLst>
                <a:path w="369" h="268" extrusionOk="0">
                  <a:moveTo>
                    <a:pt x="181" y="1"/>
                  </a:moveTo>
                  <a:cubicBezTo>
                    <a:pt x="0" y="1"/>
                    <a:pt x="0" y="268"/>
                    <a:pt x="181" y="268"/>
                  </a:cubicBezTo>
                  <a:lnTo>
                    <a:pt x="195" y="268"/>
                  </a:lnTo>
                  <a:cubicBezTo>
                    <a:pt x="368" y="268"/>
                    <a:pt x="368" y="1"/>
                    <a:pt x="19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61" name="Google Shape;2038;p48">
            <a:extLst>
              <a:ext uri="{FF2B5EF4-FFF2-40B4-BE49-F238E27FC236}">
                <a16:creationId xmlns:a16="http://schemas.microsoft.com/office/drawing/2014/main" id="{2601796F-2D2C-986F-B400-D50B21326473}"/>
              </a:ext>
            </a:extLst>
          </p:cNvPr>
          <p:cNvSpPr txBox="1">
            <a:spLocks/>
          </p:cNvSpPr>
          <p:nvPr/>
        </p:nvSpPr>
        <p:spPr>
          <a:xfrm>
            <a:off x="1774871" y="2726389"/>
            <a:ext cx="654127" cy="539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2"/>
              </a:buClr>
              <a:buSzPts val="2800"/>
              <a:buFont typeface="Viga"/>
              <a:buNone/>
              <a:defRPr sz="2800" b="0" i="0" u="none" strike="noStrike" cap="none">
                <a:solidFill>
                  <a:schemeClr val="lt2"/>
                </a:solidFill>
                <a:latin typeface="Viga"/>
                <a:ea typeface="Viga"/>
                <a:cs typeface="Viga"/>
                <a:sym typeface="Viga"/>
              </a:defRPr>
            </a:lvl1pPr>
            <a:lvl2pPr marR="0" lvl="1" algn="l" rtl="0">
              <a:lnSpc>
                <a:spcPct val="100000"/>
              </a:lnSpc>
              <a:spcBef>
                <a:spcPts val="0"/>
              </a:spcBef>
              <a:spcAft>
                <a:spcPts val="0"/>
              </a:spcAft>
              <a:buClr>
                <a:schemeClr val="lt2"/>
              </a:buClr>
              <a:buSzPts val="2800"/>
              <a:buFont typeface="Arial"/>
              <a:buNone/>
              <a:defRPr sz="2800" b="0" i="0" u="none" strike="noStrike" cap="none">
                <a:solidFill>
                  <a:schemeClr val="lt2"/>
                </a:solidFill>
                <a:latin typeface="Arial"/>
                <a:ea typeface="Arial"/>
                <a:cs typeface="Arial"/>
                <a:sym typeface="Arial"/>
              </a:defRPr>
            </a:lvl2pPr>
            <a:lvl3pPr marR="0" lvl="2" algn="l" rtl="0">
              <a:lnSpc>
                <a:spcPct val="100000"/>
              </a:lnSpc>
              <a:spcBef>
                <a:spcPts val="0"/>
              </a:spcBef>
              <a:spcAft>
                <a:spcPts val="0"/>
              </a:spcAft>
              <a:buClr>
                <a:schemeClr val="lt2"/>
              </a:buClr>
              <a:buSzPts val="2800"/>
              <a:buFont typeface="Arial"/>
              <a:buNone/>
              <a:defRPr sz="2800" b="0" i="0" u="none" strike="noStrike" cap="none">
                <a:solidFill>
                  <a:schemeClr val="lt2"/>
                </a:solidFill>
                <a:latin typeface="Arial"/>
                <a:ea typeface="Arial"/>
                <a:cs typeface="Arial"/>
                <a:sym typeface="Arial"/>
              </a:defRPr>
            </a:lvl3pPr>
            <a:lvl4pPr marR="0" lvl="3" algn="l" rtl="0">
              <a:lnSpc>
                <a:spcPct val="100000"/>
              </a:lnSpc>
              <a:spcBef>
                <a:spcPts val="0"/>
              </a:spcBef>
              <a:spcAft>
                <a:spcPts val="0"/>
              </a:spcAft>
              <a:buClr>
                <a:schemeClr val="lt2"/>
              </a:buClr>
              <a:buSzPts val="2800"/>
              <a:buFont typeface="Arial"/>
              <a:buNone/>
              <a:defRPr sz="2800" b="0" i="0" u="none" strike="noStrike" cap="none">
                <a:solidFill>
                  <a:schemeClr val="lt2"/>
                </a:solidFill>
                <a:latin typeface="Arial"/>
                <a:ea typeface="Arial"/>
                <a:cs typeface="Arial"/>
                <a:sym typeface="Arial"/>
              </a:defRPr>
            </a:lvl4pPr>
            <a:lvl5pPr marR="0" lvl="4" algn="l" rtl="0">
              <a:lnSpc>
                <a:spcPct val="100000"/>
              </a:lnSpc>
              <a:spcBef>
                <a:spcPts val="0"/>
              </a:spcBef>
              <a:spcAft>
                <a:spcPts val="0"/>
              </a:spcAft>
              <a:buClr>
                <a:schemeClr val="lt2"/>
              </a:buClr>
              <a:buSzPts val="2800"/>
              <a:buFont typeface="Arial"/>
              <a:buNone/>
              <a:defRPr sz="2800" b="0" i="0" u="none" strike="noStrike" cap="none">
                <a:solidFill>
                  <a:schemeClr val="lt2"/>
                </a:solidFill>
                <a:latin typeface="Arial"/>
                <a:ea typeface="Arial"/>
                <a:cs typeface="Arial"/>
                <a:sym typeface="Arial"/>
              </a:defRPr>
            </a:lvl5pPr>
            <a:lvl6pPr marR="0" lvl="5" algn="l" rtl="0">
              <a:lnSpc>
                <a:spcPct val="100000"/>
              </a:lnSpc>
              <a:spcBef>
                <a:spcPts val="0"/>
              </a:spcBef>
              <a:spcAft>
                <a:spcPts val="0"/>
              </a:spcAft>
              <a:buClr>
                <a:schemeClr val="lt2"/>
              </a:buClr>
              <a:buSzPts val="2800"/>
              <a:buFont typeface="Arial"/>
              <a:buNone/>
              <a:defRPr sz="2800" b="0" i="0" u="none" strike="noStrike" cap="none">
                <a:solidFill>
                  <a:schemeClr val="lt2"/>
                </a:solidFill>
                <a:latin typeface="Arial"/>
                <a:ea typeface="Arial"/>
                <a:cs typeface="Arial"/>
                <a:sym typeface="Arial"/>
              </a:defRPr>
            </a:lvl6pPr>
            <a:lvl7pPr marR="0" lvl="6" algn="l" rtl="0">
              <a:lnSpc>
                <a:spcPct val="100000"/>
              </a:lnSpc>
              <a:spcBef>
                <a:spcPts val="0"/>
              </a:spcBef>
              <a:spcAft>
                <a:spcPts val="0"/>
              </a:spcAft>
              <a:buClr>
                <a:schemeClr val="lt2"/>
              </a:buClr>
              <a:buSzPts val="2800"/>
              <a:buFont typeface="Arial"/>
              <a:buNone/>
              <a:defRPr sz="2800" b="0" i="0" u="none" strike="noStrike" cap="none">
                <a:solidFill>
                  <a:schemeClr val="lt2"/>
                </a:solidFill>
                <a:latin typeface="Arial"/>
                <a:ea typeface="Arial"/>
                <a:cs typeface="Arial"/>
                <a:sym typeface="Arial"/>
              </a:defRPr>
            </a:lvl7pPr>
            <a:lvl8pPr marR="0" lvl="7" algn="l" rtl="0">
              <a:lnSpc>
                <a:spcPct val="100000"/>
              </a:lnSpc>
              <a:spcBef>
                <a:spcPts val="0"/>
              </a:spcBef>
              <a:spcAft>
                <a:spcPts val="0"/>
              </a:spcAft>
              <a:buClr>
                <a:schemeClr val="lt2"/>
              </a:buClr>
              <a:buSzPts val="2800"/>
              <a:buFont typeface="Arial"/>
              <a:buNone/>
              <a:defRPr sz="2800" b="0" i="0" u="none" strike="noStrike" cap="none">
                <a:solidFill>
                  <a:schemeClr val="lt2"/>
                </a:solidFill>
                <a:latin typeface="Arial"/>
                <a:ea typeface="Arial"/>
                <a:cs typeface="Arial"/>
                <a:sym typeface="Arial"/>
              </a:defRPr>
            </a:lvl8pPr>
            <a:lvl9pPr marR="0" lvl="8" algn="l" rtl="0">
              <a:lnSpc>
                <a:spcPct val="100000"/>
              </a:lnSpc>
              <a:spcBef>
                <a:spcPts val="0"/>
              </a:spcBef>
              <a:spcAft>
                <a:spcPts val="0"/>
              </a:spcAft>
              <a:buClr>
                <a:schemeClr val="lt2"/>
              </a:buClr>
              <a:buSzPts val="2800"/>
              <a:buFont typeface="Arial"/>
              <a:buNone/>
              <a:defRPr sz="2800" b="0" i="0" u="none" strike="noStrike" cap="none">
                <a:solidFill>
                  <a:schemeClr val="lt2"/>
                </a:solidFill>
                <a:latin typeface="Arial"/>
                <a:ea typeface="Arial"/>
                <a:cs typeface="Arial"/>
                <a:sym typeface="Arial"/>
              </a:defRPr>
            </a:lvl9pPr>
          </a:lstStyle>
          <a:p>
            <a:r>
              <a:rPr lang="en-US" sz="1800" b="1">
                <a:latin typeface="Verdana" panose="020B0604030504040204" pitchFamily="34" charset="0"/>
                <a:ea typeface="Verdana" panose="020B0604030504040204" pitchFamily="34" charset="0"/>
              </a:rPr>
              <a:t>04</a:t>
            </a:r>
          </a:p>
        </p:txBody>
      </p:sp>
      <p:sp>
        <p:nvSpPr>
          <p:cNvPr id="2062" name="Google Shape;2035;p48">
            <a:extLst>
              <a:ext uri="{FF2B5EF4-FFF2-40B4-BE49-F238E27FC236}">
                <a16:creationId xmlns:a16="http://schemas.microsoft.com/office/drawing/2014/main" id="{24680EE5-97DF-7FDF-9076-E44CFF5B3A0F}"/>
              </a:ext>
            </a:extLst>
          </p:cNvPr>
          <p:cNvSpPr txBox="1">
            <a:spLocks/>
          </p:cNvSpPr>
          <p:nvPr/>
        </p:nvSpPr>
        <p:spPr>
          <a:xfrm>
            <a:off x="1731241" y="3036491"/>
            <a:ext cx="2152384" cy="79819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2"/>
              </a:buClr>
              <a:buSzPts val="1800"/>
              <a:buFont typeface="DM Sans"/>
              <a:buChar char="●"/>
              <a:defRPr sz="1800" b="0" i="0" u="none" strike="noStrike" cap="none">
                <a:solidFill>
                  <a:schemeClr val="lt2"/>
                </a:solidFill>
                <a:latin typeface="DM Sans"/>
                <a:ea typeface="DM Sans"/>
                <a:cs typeface="DM Sans"/>
                <a:sym typeface="DM Sans"/>
              </a:defRPr>
            </a:lvl1pPr>
            <a:lvl2pPr marL="914400" marR="0" lvl="1" indent="-317500" algn="l"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2pPr>
            <a:lvl3pPr marL="1371600" marR="0" lvl="2" indent="-317500" algn="l"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3pPr>
            <a:lvl4pPr marL="1828800" marR="0" lvl="3" indent="-317500" algn="l"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4pPr>
            <a:lvl5pPr marL="2286000" marR="0" lvl="4" indent="-317500" algn="l"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5pPr>
            <a:lvl6pPr marL="2743200" marR="0" lvl="5" indent="-317500" algn="l"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6pPr>
            <a:lvl7pPr marL="3200400" marR="0" lvl="6" indent="-317500" algn="l"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7pPr>
            <a:lvl8pPr marL="3657600" marR="0" lvl="7" indent="-317500" algn="l"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8pPr>
            <a:lvl9pPr marL="4114800" marR="0" lvl="8" indent="-317500" algn="l" rtl="0">
              <a:lnSpc>
                <a:spcPct val="100000"/>
              </a:lnSpc>
              <a:spcBef>
                <a:spcPts val="1600"/>
              </a:spcBef>
              <a:spcAft>
                <a:spcPts val="160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9pPr>
          </a:lstStyle>
          <a:p>
            <a:pPr marL="0" indent="0" algn="just">
              <a:spcAft>
                <a:spcPts val="1600"/>
              </a:spcAft>
              <a:buFont typeface="DM Sans"/>
              <a:buNone/>
            </a:pPr>
            <a:r>
              <a:rPr lang="vi-VN" sz="1200">
                <a:solidFill>
                  <a:srgbClr val="0070C0"/>
                </a:solidFill>
                <a:latin typeface="Verdana" panose="020B0604030504040204" pitchFamily="34" charset="0"/>
                <a:ea typeface="Verdana" panose="020B0604030504040204" pitchFamily="34" charset="0"/>
              </a:rPr>
              <a:t>Các đối tác tích hợp có thể xác minh tài liệu qua RESTful API</a:t>
            </a:r>
            <a:endParaRPr lang="vi-VN" sz="1200">
              <a:solidFill>
                <a:srgbClr val="0070C0"/>
              </a:solidFill>
            </a:endParaRPr>
          </a:p>
        </p:txBody>
      </p:sp>
      <p:cxnSp>
        <p:nvCxnSpPr>
          <p:cNvPr id="2063" name="Google Shape;2064;p50">
            <a:extLst>
              <a:ext uri="{FF2B5EF4-FFF2-40B4-BE49-F238E27FC236}">
                <a16:creationId xmlns:a16="http://schemas.microsoft.com/office/drawing/2014/main" id="{4DD8877E-238B-09B5-7655-4C54714FFB3C}"/>
              </a:ext>
            </a:extLst>
          </p:cNvPr>
          <p:cNvCxnSpPr/>
          <p:nvPr/>
        </p:nvCxnSpPr>
        <p:spPr>
          <a:xfrm rot="10800000">
            <a:off x="1859853" y="2404250"/>
            <a:ext cx="1758600" cy="0"/>
          </a:xfrm>
          <a:prstGeom prst="straightConnector1">
            <a:avLst/>
          </a:prstGeom>
          <a:noFill/>
          <a:ln w="12700" cap="flat" cmpd="sng">
            <a:solidFill>
              <a:schemeClr val="accent6">
                <a:lumMod val="75000"/>
              </a:schemeClr>
            </a:solidFill>
            <a:prstDash val="solid"/>
            <a:round/>
            <a:headEnd type="none" w="med" len="med"/>
            <a:tailEnd type="none" w="med" len="med"/>
          </a:ln>
        </p:spPr>
      </p:cxnSp>
      <p:cxnSp>
        <p:nvCxnSpPr>
          <p:cNvPr id="2064" name="Google Shape;2064;p50">
            <a:extLst>
              <a:ext uri="{FF2B5EF4-FFF2-40B4-BE49-F238E27FC236}">
                <a16:creationId xmlns:a16="http://schemas.microsoft.com/office/drawing/2014/main" id="{EB0779D9-2E4D-C8D5-2A8F-A6FCF04AFD1B}"/>
              </a:ext>
            </a:extLst>
          </p:cNvPr>
          <p:cNvCxnSpPr>
            <a:cxnSpLocks/>
          </p:cNvCxnSpPr>
          <p:nvPr/>
        </p:nvCxnSpPr>
        <p:spPr>
          <a:xfrm flipH="1">
            <a:off x="1885944" y="1605647"/>
            <a:ext cx="1013369" cy="0"/>
          </a:xfrm>
          <a:prstGeom prst="straightConnector1">
            <a:avLst/>
          </a:prstGeom>
          <a:noFill/>
          <a:ln w="12700" cap="flat" cmpd="sng">
            <a:solidFill>
              <a:schemeClr val="accent6">
                <a:lumMod val="75000"/>
              </a:schemeClr>
            </a:solidFill>
            <a:prstDash val="solid"/>
            <a:round/>
            <a:headEnd type="none" w="med" len="med"/>
            <a:tailEnd type="none" w="med" len="med"/>
          </a:ln>
        </p:spPr>
      </p:cxnSp>
      <p:cxnSp>
        <p:nvCxnSpPr>
          <p:cNvPr id="2066" name="Google Shape;2064;p50">
            <a:extLst>
              <a:ext uri="{FF2B5EF4-FFF2-40B4-BE49-F238E27FC236}">
                <a16:creationId xmlns:a16="http://schemas.microsoft.com/office/drawing/2014/main" id="{54BFE66B-491C-AE7F-A106-6A7A5F1BE07C}"/>
              </a:ext>
            </a:extLst>
          </p:cNvPr>
          <p:cNvCxnSpPr>
            <a:cxnSpLocks/>
          </p:cNvCxnSpPr>
          <p:nvPr/>
        </p:nvCxnSpPr>
        <p:spPr>
          <a:xfrm flipH="1">
            <a:off x="7774885" y="1176408"/>
            <a:ext cx="1013369" cy="0"/>
          </a:xfrm>
          <a:prstGeom prst="straightConnector1">
            <a:avLst/>
          </a:prstGeom>
          <a:noFill/>
          <a:ln w="12700" cap="flat" cmpd="sng">
            <a:solidFill>
              <a:schemeClr val="accent6">
                <a:lumMod val="75000"/>
              </a:schemeClr>
            </a:solidFill>
            <a:prstDash val="solid"/>
            <a:round/>
            <a:headEnd type="none" w="med" len="med"/>
            <a:tailEnd type="none" w="med" len="med"/>
          </a:ln>
        </p:spPr>
      </p:cxnSp>
      <p:cxnSp>
        <p:nvCxnSpPr>
          <p:cNvPr id="2067" name="Google Shape;2064;p50">
            <a:extLst>
              <a:ext uri="{FF2B5EF4-FFF2-40B4-BE49-F238E27FC236}">
                <a16:creationId xmlns:a16="http://schemas.microsoft.com/office/drawing/2014/main" id="{15A392BE-52E4-24A5-B493-A968968A4020}"/>
              </a:ext>
            </a:extLst>
          </p:cNvPr>
          <p:cNvCxnSpPr>
            <a:cxnSpLocks/>
          </p:cNvCxnSpPr>
          <p:nvPr/>
        </p:nvCxnSpPr>
        <p:spPr>
          <a:xfrm flipH="1">
            <a:off x="7368572" y="1995494"/>
            <a:ext cx="1455402" cy="0"/>
          </a:xfrm>
          <a:prstGeom prst="straightConnector1">
            <a:avLst/>
          </a:prstGeom>
          <a:noFill/>
          <a:ln w="12700" cap="flat" cmpd="sng">
            <a:solidFill>
              <a:schemeClr val="accent6">
                <a:lumMod val="75000"/>
              </a:schemeClr>
            </a:solidFill>
            <a:prstDash val="solid"/>
            <a:round/>
            <a:headEnd type="none" w="med" len="med"/>
            <a:tailEnd type="none" w="med" len="med"/>
          </a:ln>
        </p:spPr>
      </p:cxnSp>
      <p:cxnSp>
        <p:nvCxnSpPr>
          <p:cNvPr id="2069" name="Google Shape;2064;p50">
            <a:extLst>
              <a:ext uri="{FF2B5EF4-FFF2-40B4-BE49-F238E27FC236}">
                <a16:creationId xmlns:a16="http://schemas.microsoft.com/office/drawing/2014/main" id="{0C881D55-D2D8-9C50-FEEB-DE60064701A5}"/>
              </a:ext>
            </a:extLst>
          </p:cNvPr>
          <p:cNvCxnSpPr>
            <a:cxnSpLocks/>
          </p:cNvCxnSpPr>
          <p:nvPr/>
        </p:nvCxnSpPr>
        <p:spPr>
          <a:xfrm flipH="1">
            <a:off x="7774885" y="2733390"/>
            <a:ext cx="1237207" cy="0"/>
          </a:xfrm>
          <a:prstGeom prst="straightConnector1">
            <a:avLst/>
          </a:prstGeom>
          <a:noFill/>
          <a:ln w="12700" cap="flat" cmpd="sng">
            <a:solidFill>
              <a:schemeClr val="accent6">
                <a:lumMod val="75000"/>
              </a:schemeClr>
            </a:solidFill>
            <a:prstDash val="solid"/>
            <a:round/>
            <a:headEnd type="none" w="med" len="med"/>
            <a:tailEnd type="none" w="med" len="med"/>
          </a:ln>
        </p:spPr>
      </p:cxnSp>
      <p:cxnSp>
        <p:nvCxnSpPr>
          <p:cNvPr id="2070" name="Google Shape;2064;p50">
            <a:extLst>
              <a:ext uri="{FF2B5EF4-FFF2-40B4-BE49-F238E27FC236}">
                <a16:creationId xmlns:a16="http://schemas.microsoft.com/office/drawing/2014/main" id="{BA44C6F4-B49B-96DF-B1B0-A3FE0140E4D2}"/>
              </a:ext>
            </a:extLst>
          </p:cNvPr>
          <p:cNvCxnSpPr>
            <a:cxnSpLocks/>
          </p:cNvCxnSpPr>
          <p:nvPr/>
        </p:nvCxnSpPr>
        <p:spPr>
          <a:xfrm flipH="1">
            <a:off x="7332852" y="3721801"/>
            <a:ext cx="1747035" cy="0"/>
          </a:xfrm>
          <a:prstGeom prst="straightConnector1">
            <a:avLst/>
          </a:prstGeom>
          <a:noFill/>
          <a:ln w="12700" cap="flat" cmpd="sng">
            <a:solidFill>
              <a:schemeClr val="accent6">
                <a:lumMod val="75000"/>
              </a:schemeClr>
            </a:solidFill>
            <a:prstDash val="solid"/>
            <a:round/>
            <a:headEnd type="none" w="med" len="med"/>
            <a:tailEnd type="none" w="med" len="med"/>
          </a:ln>
        </p:spPr>
      </p:cxnSp>
      <p:cxnSp>
        <p:nvCxnSpPr>
          <p:cNvPr id="2072" name="Google Shape;2064;p50">
            <a:extLst>
              <a:ext uri="{FF2B5EF4-FFF2-40B4-BE49-F238E27FC236}">
                <a16:creationId xmlns:a16="http://schemas.microsoft.com/office/drawing/2014/main" id="{9C7C16CA-A38D-E123-4425-7622DC5361DF}"/>
              </a:ext>
            </a:extLst>
          </p:cNvPr>
          <p:cNvCxnSpPr>
            <a:cxnSpLocks/>
          </p:cNvCxnSpPr>
          <p:nvPr/>
        </p:nvCxnSpPr>
        <p:spPr>
          <a:xfrm flipH="1">
            <a:off x="2329256" y="2967522"/>
            <a:ext cx="1421213" cy="0"/>
          </a:xfrm>
          <a:prstGeom prst="straightConnector1">
            <a:avLst/>
          </a:prstGeom>
          <a:noFill/>
          <a:ln w="12700" cap="flat" cmpd="sng">
            <a:solidFill>
              <a:schemeClr val="accent6">
                <a:lumMod val="75000"/>
              </a:schemeClr>
            </a:solidFill>
            <a:prstDash val="solid"/>
            <a:round/>
            <a:headEnd type="none" w="med" len="med"/>
            <a:tailEnd type="none" w="med" len="med"/>
          </a:ln>
        </p:spPr>
      </p:cxnSp>
      <p:pic>
        <p:nvPicPr>
          <p:cNvPr id="2078" name="Picture 2077">
            <a:extLst>
              <a:ext uri="{FF2B5EF4-FFF2-40B4-BE49-F238E27FC236}">
                <a16:creationId xmlns:a16="http://schemas.microsoft.com/office/drawing/2014/main" id="{86FC3DAA-ACF1-5846-69D7-C4F68C5EDB50}"/>
              </a:ext>
            </a:extLst>
          </p:cNvPr>
          <p:cNvPicPr>
            <a:picLocks noChangeAspect="1"/>
          </p:cNvPicPr>
          <p:nvPr/>
        </p:nvPicPr>
        <p:blipFill>
          <a:blip r:embed="rId4"/>
          <a:stretch>
            <a:fillRect/>
          </a:stretch>
        </p:blipFill>
        <p:spPr>
          <a:xfrm>
            <a:off x="224545" y="772892"/>
            <a:ext cx="1422480" cy="2027529"/>
          </a:xfrm>
          <a:prstGeom prst="rect">
            <a:avLst/>
          </a:prstGeom>
        </p:spPr>
      </p:pic>
      <p:pic>
        <p:nvPicPr>
          <p:cNvPr id="2079" name="Picture 2078">
            <a:extLst>
              <a:ext uri="{FF2B5EF4-FFF2-40B4-BE49-F238E27FC236}">
                <a16:creationId xmlns:a16="http://schemas.microsoft.com/office/drawing/2014/main" id="{3D49016C-77F7-8641-4013-50FFB7B0B0D2}"/>
              </a:ext>
            </a:extLst>
          </p:cNvPr>
          <p:cNvPicPr>
            <a:picLocks noChangeAspect="1"/>
          </p:cNvPicPr>
          <p:nvPr/>
        </p:nvPicPr>
        <p:blipFill>
          <a:blip r:embed="rId5"/>
          <a:stretch>
            <a:fillRect/>
          </a:stretch>
        </p:blipFill>
        <p:spPr>
          <a:xfrm>
            <a:off x="473347" y="3212649"/>
            <a:ext cx="888020" cy="860208"/>
          </a:xfrm>
          <a:prstGeom prst="rect">
            <a:avLst/>
          </a:prstGeom>
        </p:spPr>
      </p:pic>
      <p:grpSp>
        <p:nvGrpSpPr>
          <p:cNvPr id="2084" name="Google Shape;4167;p70">
            <a:extLst>
              <a:ext uri="{FF2B5EF4-FFF2-40B4-BE49-F238E27FC236}">
                <a16:creationId xmlns:a16="http://schemas.microsoft.com/office/drawing/2014/main" id="{3DF2CEA6-DB43-EB4C-2D44-486AD674762B}"/>
              </a:ext>
            </a:extLst>
          </p:cNvPr>
          <p:cNvGrpSpPr/>
          <p:nvPr/>
        </p:nvGrpSpPr>
        <p:grpSpPr>
          <a:xfrm rot="5400000">
            <a:off x="770956" y="2964503"/>
            <a:ext cx="267368" cy="131870"/>
            <a:chOff x="4920150" y="1977875"/>
            <a:chExt cx="68525" cy="33800"/>
          </a:xfrm>
          <a:solidFill>
            <a:srgbClr val="FF0000"/>
          </a:solidFill>
        </p:grpSpPr>
        <p:sp>
          <p:nvSpPr>
            <p:cNvPr id="2085" name="Google Shape;4168;p70">
              <a:extLst>
                <a:ext uri="{FF2B5EF4-FFF2-40B4-BE49-F238E27FC236}">
                  <a16:creationId xmlns:a16="http://schemas.microsoft.com/office/drawing/2014/main" id="{875630DB-C886-AB1F-ED60-9FF9FFB98F40}"/>
                </a:ext>
              </a:extLst>
            </p:cNvPr>
            <p:cNvSpPr/>
            <p:nvPr/>
          </p:nvSpPr>
          <p:spPr>
            <a:xfrm>
              <a:off x="4949175" y="1977875"/>
              <a:ext cx="39500" cy="33800"/>
            </a:xfrm>
            <a:custGeom>
              <a:avLst/>
              <a:gdLst/>
              <a:ahLst/>
              <a:cxnLst/>
              <a:rect l="l" t="t" r="r" b="b"/>
              <a:pathLst>
                <a:path w="1580" h="1352" extrusionOk="0">
                  <a:moveTo>
                    <a:pt x="891" y="1"/>
                  </a:moveTo>
                  <a:cubicBezTo>
                    <a:pt x="859" y="1"/>
                    <a:pt x="828" y="12"/>
                    <a:pt x="801" y="32"/>
                  </a:cubicBezTo>
                  <a:cubicBezTo>
                    <a:pt x="743" y="89"/>
                    <a:pt x="743" y="176"/>
                    <a:pt x="801" y="226"/>
                  </a:cubicBezTo>
                  <a:lnTo>
                    <a:pt x="1039" y="472"/>
                  </a:lnTo>
                  <a:cubicBezTo>
                    <a:pt x="1068" y="493"/>
                    <a:pt x="1046" y="544"/>
                    <a:pt x="1010" y="544"/>
                  </a:cubicBezTo>
                  <a:lnTo>
                    <a:pt x="152" y="544"/>
                  </a:lnTo>
                  <a:cubicBezTo>
                    <a:pt x="147" y="543"/>
                    <a:pt x="143" y="543"/>
                    <a:pt x="139" y="543"/>
                  </a:cubicBezTo>
                  <a:cubicBezTo>
                    <a:pt x="66" y="543"/>
                    <a:pt x="14" y="598"/>
                    <a:pt x="8" y="666"/>
                  </a:cubicBezTo>
                  <a:cubicBezTo>
                    <a:pt x="0" y="746"/>
                    <a:pt x="65" y="811"/>
                    <a:pt x="145" y="811"/>
                  </a:cubicBezTo>
                  <a:lnTo>
                    <a:pt x="1010" y="811"/>
                  </a:lnTo>
                  <a:cubicBezTo>
                    <a:pt x="1046" y="811"/>
                    <a:pt x="1068" y="854"/>
                    <a:pt x="1039" y="883"/>
                  </a:cubicBezTo>
                  <a:lnTo>
                    <a:pt x="808" y="1113"/>
                  </a:lnTo>
                  <a:cubicBezTo>
                    <a:pt x="758" y="1164"/>
                    <a:pt x="751" y="1251"/>
                    <a:pt x="794" y="1308"/>
                  </a:cubicBezTo>
                  <a:cubicBezTo>
                    <a:pt x="823" y="1337"/>
                    <a:pt x="859" y="1351"/>
                    <a:pt x="895" y="1351"/>
                  </a:cubicBezTo>
                  <a:cubicBezTo>
                    <a:pt x="931" y="1351"/>
                    <a:pt x="967" y="1337"/>
                    <a:pt x="996" y="1308"/>
                  </a:cubicBezTo>
                  <a:lnTo>
                    <a:pt x="1522" y="774"/>
                  </a:lnTo>
                  <a:cubicBezTo>
                    <a:pt x="1580" y="717"/>
                    <a:pt x="1573" y="630"/>
                    <a:pt x="1522" y="573"/>
                  </a:cubicBezTo>
                  <a:lnTo>
                    <a:pt x="996" y="46"/>
                  </a:lnTo>
                  <a:cubicBezTo>
                    <a:pt x="965" y="15"/>
                    <a:pt x="928" y="1"/>
                    <a:pt x="89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6" name="Google Shape;4169;p70">
              <a:extLst>
                <a:ext uri="{FF2B5EF4-FFF2-40B4-BE49-F238E27FC236}">
                  <a16:creationId xmlns:a16="http://schemas.microsoft.com/office/drawing/2014/main" id="{5EB201AF-4558-5A9B-7DD9-30900A414559}"/>
                </a:ext>
              </a:extLst>
            </p:cNvPr>
            <p:cNvSpPr/>
            <p:nvPr/>
          </p:nvSpPr>
          <p:spPr>
            <a:xfrm>
              <a:off x="4931875" y="1991450"/>
              <a:ext cx="12825" cy="6700"/>
            </a:xfrm>
            <a:custGeom>
              <a:avLst/>
              <a:gdLst/>
              <a:ahLst/>
              <a:cxnLst/>
              <a:rect l="l" t="t" r="r" b="b"/>
              <a:pathLst>
                <a:path w="513" h="268" extrusionOk="0">
                  <a:moveTo>
                    <a:pt x="180" y="1"/>
                  </a:moveTo>
                  <a:cubicBezTo>
                    <a:pt x="0" y="1"/>
                    <a:pt x="0" y="268"/>
                    <a:pt x="180" y="268"/>
                  </a:cubicBezTo>
                  <a:lnTo>
                    <a:pt x="332" y="268"/>
                  </a:lnTo>
                  <a:cubicBezTo>
                    <a:pt x="512" y="268"/>
                    <a:pt x="512" y="1"/>
                    <a:pt x="33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7" name="Google Shape;4170;p70">
              <a:extLst>
                <a:ext uri="{FF2B5EF4-FFF2-40B4-BE49-F238E27FC236}">
                  <a16:creationId xmlns:a16="http://schemas.microsoft.com/office/drawing/2014/main" id="{AEDB13EB-2EA1-BA30-1930-92CA882CF9AD}"/>
                </a:ext>
              </a:extLst>
            </p:cNvPr>
            <p:cNvSpPr/>
            <p:nvPr/>
          </p:nvSpPr>
          <p:spPr>
            <a:xfrm>
              <a:off x="4920150" y="1991450"/>
              <a:ext cx="9225" cy="6700"/>
            </a:xfrm>
            <a:custGeom>
              <a:avLst/>
              <a:gdLst/>
              <a:ahLst/>
              <a:cxnLst/>
              <a:rect l="l" t="t" r="r" b="b"/>
              <a:pathLst>
                <a:path w="369" h="268" extrusionOk="0">
                  <a:moveTo>
                    <a:pt x="181" y="1"/>
                  </a:moveTo>
                  <a:cubicBezTo>
                    <a:pt x="0" y="1"/>
                    <a:pt x="0" y="268"/>
                    <a:pt x="181" y="268"/>
                  </a:cubicBezTo>
                  <a:lnTo>
                    <a:pt x="195" y="268"/>
                  </a:lnTo>
                  <a:cubicBezTo>
                    <a:pt x="368" y="268"/>
                    <a:pt x="368" y="1"/>
                    <a:pt x="19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88" name="TextBox 2087">
            <a:extLst>
              <a:ext uri="{FF2B5EF4-FFF2-40B4-BE49-F238E27FC236}">
                <a16:creationId xmlns:a16="http://schemas.microsoft.com/office/drawing/2014/main" id="{1E1B1B16-E78A-18BE-C7D9-3B1BE88EE368}"/>
              </a:ext>
            </a:extLst>
          </p:cNvPr>
          <p:cNvSpPr txBox="1"/>
          <p:nvPr/>
        </p:nvSpPr>
        <p:spPr>
          <a:xfrm>
            <a:off x="345795" y="4340166"/>
            <a:ext cx="2152384" cy="430887"/>
          </a:xfrm>
          <a:prstGeom prst="rect">
            <a:avLst/>
          </a:prstGeom>
          <a:noFill/>
        </p:spPr>
        <p:txBody>
          <a:bodyPr wrap="square" rtlCol="0">
            <a:spAutoFit/>
          </a:bodyPr>
          <a:lstStyle/>
          <a:p>
            <a:pPr algn="just"/>
            <a:r>
              <a:rPr lang="vi-VN" sz="1100" dirty="0">
                <a:solidFill>
                  <a:srgbClr val="002060"/>
                </a:solidFill>
                <a:latin typeface="Verdana" panose="020B0604030504040204" pitchFamily="34" charset="0"/>
                <a:ea typeface="Verdana" panose="020B0604030504040204" pitchFamily="34" charset="0"/>
              </a:rPr>
              <a:t>Xác minh tại </a:t>
            </a:r>
            <a:r>
              <a:rPr lang="vi-VN" sz="1100">
                <a:solidFill>
                  <a:srgbClr val="002060"/>
                </a:solidFill>
                <a:latin typeface="Verdana" panose="020B0604030504040204" pitchFamily="34" charset="0"/>
                <a:ea typeface="Verdana" panose="020B0604030504040204" pitchFamily="34" charset="0"/>
              </a:rPr>
              <a:t>link </a:t>
            </a:r>
            <a:endParaRPr lang="en-US" sz="1100">
              <a:solidFill>
                <a:srgbClr val="002060"/>
              </a:solidFill>
              <a:latin typeface="Verdana" panose="020B0604030504040204" pitchFamily="34" charset="0"/>
              <a:ea typeface="Verdana" panose="020B0604030504040204" pitchFamily="34" charset="0"/>
            </a:endParaRPr>
          </a:p>
          <a:p>
            <a:pPr algn="just"/>
            <a:r>
              <a:rPr lang="en-US" sz="1100">
                <a:solidFill>
                  <a:srgbClr val="002060"/>
                </a:solidFill>
                <a:latin typeface="Verdana" panose="020B0604030504040204" pitchFamily="34" charset="0"/>
                <a:ea typeface="Verdana" panose="020B0604030504040204" pitchFamily="34" charset="0"/>
              </a:rPr>
              <a:t>qrypto-verifier</a:t>
            </a:r>
            <a:r>
              <a:rPr lang="en-US" sz="1100" dirty="0">
                <a:solidFill>
                  <a:srgbClr val="002060"/>
                </a:solidFill>
                <a:latin typeface="Verdana" panose="020B0604030504040204" pitchFamily="34" charset="0"/>
                <a:ea typeface="Verdana" panose="020B0604030504040204" pitchFamily="34" charset="0"/>
              </a:rPr>
              <a:t>.</a:t>
            </a:r>
            <a:r>
              <a:rPr lang="vi-VN" sz="1100" dirty="0">
                <a:solidFill>
                  <a:srgbClr val="002060"/>
                </a:solidFill>
                <a:latin typeface="Verdana" panose="020B0604030504040204" pitchFamily="34" charset="0"/>
                <a:ea typeface="Verdana" panose="020B0604030504040204" pitchFamily="34" charset="0"/>
              </a:rPr>
              <a:t>fis</a:t>
            </a:r>
            <a:r>
              <a:rPr lang="en-US" sz="1100" dirty="0">
                <a:solidFill>
                  <a:srgbClr val="002060"/>
                </a:solidFill>
                <a:latin typeface="Verdana" panose="020B0604030504040204" pitchFamily="34" charset="0"/>
                <a:ea typeface="Verdana" panose="020B0604030504040204" pitchFamily="34" charset="0"/>
              </a:rPr>
              <a:t>.</a:t>
            </a:r>
            <a:r>
              <a:rPr lang="vi-VN" sz="1100" dirty="0">
                <a:solidFill>
                  <a:srgbClr val="002060"/>
                </a:solidFill>
                <a:latin typeface="Verdana" panose="020B0604030504040204" pitchFamily="34" charset="0"/>
                <a:ea typeface="Verdana" panose="020B0604030504040204" pitchFamily="34" charset="0"/>
              </a:rPr>
              <a:t>com</a:t>
            </a:r>
            <a:r>
              <a:rPr lang="en-US" sz="1100" dirty="0">
                <a:solidFill>
                  <a:srgbClr val="002060"/>
                </a:solidFill>
                <a:latin typeface="Verdana" panose="020B0604030504040204" pitchFamily="34" charset="0"/>
                <a:ea typeface="Verdana" panose="020B0604030504040204" pitchFamily="34" charset="0"/>
              </a:rPr>
              <a:t>.vn</a:t>
            </a:r>
          </a:p>
        </p:txBody>
      </p:sp>
      <p:sp>
        <p:nvSpPr>
          <p:cNvPr id="2089" name="Rectangle: Rounded Corners 2088">
            <a:extLst>
              <a:ext uri="{FF2B5EF4-FFF2-40B4-BE49-F238E27FC236}">
                <a16:creationId xmlns:a16="http://schemas.microsoft.com/office/drawing/2014/main" id="{9BC62DDB-8EA7-C1D6-4B7B-3E79222E6946}"/>
              </a:ext>
            </a:extLst>
          </p:cNvPr>
          <p:cNvSpPr/>
          <p:nvPr/>
        </p:nvSpPr>
        <p:spPr>
          <a:xfrm>
            <a:off x="3455539" y="5703209"/>
            <a:ext cx="4447484" cy="932155"/>
          </a:xfrm>
          <a:prstGeom prst="roundRect">
            <a:avLst/>
          </a:prstGeom>
          <a:solidFill>
            <a:schemeClr val="bg2">
              <a:lumMod val="90000"/>
            </a:schemeClr>
          </a:solidFill>
          <a:ln>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400" b="1" dirty="0">
                <a:solidFill>
                  <a:srgbClr val="002060"/>
                </a:solidFill>
                <a:latin typeface="Verdana" panose="020B0604030504040204" pitchFamily="34" charset="0"/>
                <a:ea typeface="Verdana" panose="020B0604030504040204" pitchFamily="34" charset="0"/>
              </a:rPr>
              <a:t>Subdomain xác minh hỗ trợ người dùng cuối biết cách xác minh tài liệu ví dụ</a:t>
            </a:r>
            <a:r>
              <a:rPr lang="en-US" sz="1400" b="1" dirty="0">
                <a:solidFill>
                  <a:srgbClr val="002060"/>
                </a:solidFill>
                <a:latin typeface="Verdana" panose="020B0604030504040204" pitchFamily="34" charset="0"/>
                <a:ea typeface="Verdana" panose="020B0604030504040204" pitchFamily="34" charset="0"/>
              </a:rPr>
              <a:t> </a:t>
            </a:r>
            <a:r>
              <a:rPr lang="en-US" sz="1400" b="1" dirty="0" err="1">
                <a:solidFill>
                  <a:srgbClr val="002060"/>
                </a:solidFill>
                <a:latin typeface="Verdana" panose="020B0604030504040204" pitchFamily="34" charset="0"/>
                <a:ea typeface="Verdana" panose="020B0604030504040204" pitchFamily="34" charset="0"/>
              </a:rPr>
              <a:t>qrypto</a:t>
            </a:r>
            <a:r>
              <a:rPr lang="en-US" sz="1400" b="1" dirty="0">
                <a:solidFill>
                  <a:srgbClr val="002060"/>
                </a:solidFill>
                <a:latin typeface="Verdana" panose="020B0604030504040204" pitchFamily="34" charset="0"/>
                <a:ea typeface="Verdana" panose="020B0604030504040204" pitchFamily="34" charset="0"/>
              </a:rPr>
              <a:t>-verifier.&lt;your-domain&gt;.com</a:t>
            </a:r>
          </a:p>
        </p:txBody>
      </p:sp>
      <p:sp>
        <p:nvSpPr>
          <p:cNvPr id="2090" name="Google Shape;2033;p48">
            <a:extLst>
              <a:ext uri="{FF2B5EF4-FFF2-40B4-BE49-F238E27FC236}">
                <a16:creationId xmlns:a16="http://schemas.microsoft.com/office/drawing/2014/main" id="{F75D14B1-6417-CB0E-08F8-2DF4BDC376B0}"/>
              </a:ext>
            </a:extLst>
          </p:cNvPr>
          <p:cNvSpPr txBox="1">
            <a:spLocks/>
          </p:cNvSpPr>
          <p:nvPr/>
        </p:nvSpPr>
        <p:spPr>
          <a:xfrm>
            <a:off x="2835087" y="4382619"/>
            <a:ext cx="5244686" cy="539701"/>
          </a:xfrm>
          <a:prstGeom prst="rect">
            <a:avLst/>
          </a:prstGeom>
          <a:noFill/>
          <a:ln w="12700">
            <a:solidFill>
              <a:schemeClr val="accent6">
                <a:lumMod val="50000"/>
              </a:schemeClr>
            </a:solid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2"/>
              </a:buClr>
              <a:buSzPts val="1800"/>
              <a:buFont typeface="DM Sans"/>
              <a:buChar char="●"/>
              <a:defRPr sz="1800" b="0" i="0" u="none" strike="noStrike" cap="none">
                <a:solidFill>
                  <a:schemeClr val="lt2"/>
                </a:solidFill>
                <a:latin typeface="DM Sans"/>
                <a:ea typeface="DM Sans"/>
                <a:cs typeface="DM Sans"/>
                <a:sym typeface="DM Sans"/>
              </a:defRPr>
            </a:lvl1pPr>
            <a:lvl2pPr marL="914400" marR="0" lvl="1" indent="-317500" algn="l"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2pPr>
            <a:lvl3pPr marL="1371600" marR="0" lvl="2" indent="-317500" algn="l"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3pPr>
            <a:lvl4pPr marL="1828800" marR="0" lvl="3" indent="-317500" algn="l"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4pPr>
            <a:lvl5pPr marL="2286000" marR="0" lvl="4" indent="-317500" algn="l"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5pPr>
            <a:lvl6pPr marL="2743200" marR="0" lvl="5" indent="-317500" algn="l"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6pPr>
            <a:lvl7pPr marL="3200400" marR="0" lvl="6" indent="-317500" algn="l"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7pPr>
            <a:lvl8pPr marL="3657600" marR="0" lvl="7" indent="-317500" algn="l"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8pPr>
            <a:lvl9pPr marL="4114800" marR="0" lvl="8" indent="-317500" algn="l" rtl="0">
              <a:lnSpc>
                <a:spcPct val="100000"/>
              </a:lnSpc>
              <a:spcBef>
                <a:spcPts val="1600"/>
              </a:spcBef>
              <a:spcAft>
                <a:spcPts val="160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9pPr>
          </a:lstStyle>
          <a:p>
            <a:pPr marL="114300" indent="0" algn="just">
              <a:buNone/>
            </a:pPr>
            <a:r>
              <a:rPr lang="vi-VN" sz="1200">
                <a:solidFill>
                  <a:srgbClr val="002060"/>
                </a:solidFill>
                <a:latin typeface="Verdana" panose="020B0604030504040204" pitchFamily="34" charset="0"/>
                <a:ea typeface="Verdana" panose="020B0604030504040204" pitchFamily="34" charset="0"/>
              </a:rPr>
              <a:t>Subdomain xác minh hỗ trợ người dùng cuối biết cách xác minh tài liệu</a:t>
            </a:r>
            <a:r>
              <a:rPr lang="en-US" sz="1200">
                <a:solidFill>
                  <a:srgbClr val="002060"/>
                </a:solidFill>
                <a:latin typeface="Verdana" panose="020B0604030504040204" pitchFamily="34" charset="0"/>
                <a:ea typeface="Verdana" panose="020B0604030504040204" pitchFamily="34" charset="0"/>
              </a:rPr>
              <a:t>,</a:t>
            </a:r>
            <a:r>
              <a:rPr lang="vi-VN" sz="1200">
                <a:solidFill>
                  <a:srgbClr val="002060"/>
                </a:solidFill>
                <a:latin typeface="Verdana" panose="020B0604030504040204" pitchFamily="34" charset="0"/>
                <a:ea typeface="Verdana" panose="020B0604030504040204" pitchFamily="34" charset="0"/>
              </a:rPr>
              <a:t> ví dụ</a:t>
            </a:r>
            <a:r>
              <a:rPr lang="en-US" sz="1200">
                <a:solidFill>
                  <a:srgbClr val="002060"/>
                </a:solidFill>
                <a:latin typeface="Verdana" panose="020B0604030504040204" pitchFamily="34" charset="0"/>
                <a:ea typeface="Verdana" panose="020B0604030504040204" pitchFamily="34" charset="0"/>
              </a:rPr>
              <a:t> qrypto-verifier.&lt;your-domain&gt;.com</a:t>
            </a:r>
            <a:endParaRPr lang="en-US" sz="1200" dirty="0">
              <a:solidFill>
                <a:srgbClr val="002060"/>
              </a:solidFill>
              <a:latin typeface="Verdana" panose="020B0604030504040204" pitchFamily="34" charset="0"/>
              <a:ea typeface="Verdana" panose="020B0604030504040204" pitchFamily="34" charset="0"/>
            </a:endParaRPr>
          </a:p>
        </p:txBody>
      </p:sp>
      <p:cxnSp>
        <p:nvCxnSpPr>
          <p:cNvPr id="2095" name="Google Shape;2064;p50">
            <a:extLst>
              <a:ext uri="{FF2B5EF4-FFF2-40B4-BE49-F238E27FC236}">
                <a16:creationId xmlns:a16="http://schemas.microsoft.com/office/drawing/2014/main" id="{2E8AF565-D456-6D73-2409-BA3846A515B0}"/>
              </a:ext>
            </a:extLst>
          </p:cNvPr>
          <p:cNvCxnSpPr>
            <a:cxnSpLocks/>
          </p:cNvCxnSpPr>
          <p:nvPr/>
        </p:nvCxnSpPr>
        <p:spPr>
          <a:xfrm flipH="1">
            <a:off x="1835029" y="3784287"/>
            <a:ext cx="1915440" cy="0"/>
          </a:xfrm>
          <a:prstGeom prst="straightConnector1">
            <a:avLst/>
          </a:prstGeom>
          <a:noFill/>
          <a:ln w="12700" cap="flat" cmpd="sng">
            <a:solidFill>
              <a:schemeClr val="accent6">
                <a:lumMod val="75000"/>
              </a:schemeClr>
            </a:solidFill>
            <a:prstDash val="solid"/>
            <a:round/>
            <a:headEnd type="none" w="med" len="med"/>
            <a:tailEnd type="none" w="med" len="med"/>
          </a:ln>
        </p:spPr>
      </p:cxnSp>
      <p:grpSp>
        <p:nvGrpSpPr>
          <p:cNvPr id="2103" name="Google Shape;4167;p70">
            <a:extLst>
              <a:ext uri="{FF2B5EF4-FFF2-40B4-BE49-F238E27FC236}">
                <a16:creationId xmlns:a16="http://schemas.microsoft.com/office/drawing/2014/main" id="{7A0C00D9-6771-B485-A69B-E4610D53B6E6}"/>
              </a:ext>
            </a:extLst>
          </p:cNvPr>
          <p:cNvGrpSpPr/>
          <p:nvPr/>
        </p:nvGrpSpPr>
        <p:grpSpPr>
          <a:xfrm rot="10800000">
            <a:off x="2456324" y="4591546"/>
            <a:ext cx="247044" cy="121846"/>
            <a:chOff x="4920150" y="1977875"/>
            <a:chExt cx="68525" cy="33800"/>
          </a:xfrm>
          <a:solidFill>
            <a:srgbClr val="FF0000"/>
          </a:solidFill>
        </p:grpSpPr>
        <p:sp>
          <p:nvSpPr>
            <p:cNvPr id="2104" name="Google Shape;4168;p70">
              <a:extLst>
                <a:ext uri="{FF2B5EF4-FFF2-40B4-BE49-F238E27FC236}">
                  <a16:creationId xmlns:a16="http://schemas.microsoft.com/office/drawing/2014/main" id="{80419A38-781E-C88D-2116-2C38EA7C259D}"/>
                </a:ext>
              </a:extLst>
            </p:cNvPr>
            <p:cNvSpPr/>
            <p:nvPr/>
          </p:nvSpPr>
          <p:spPr>
            <a:xfrm>
              <a:off x="4949175" y="1977875"/>
              <a:ext cx="39500" cy="33800"/>
            </a:xfrm>
            <a:custGeom>
              <a:avLst/>
              <a:gdLst/>
              <a:ahLst/>
              <a:cxnLst/>
              <a:rect l="l" t="t" r="r" b="b"/>
              <a:pathLst>
                <a:path w="1580" h="1352" extrusionOk="0">
                  <a:moveTo>
                    <a:pt x="891" y="1"/>
                  </a:moveTo>
                  <a:cubicBezTo>
                    <a:pt x="859" y="1"/>
                    <a:pt x="828" y="12"/>
                    <a:pt x="801" y="32"/>
                  </a:cubicBezTo>
                  <a:cubicBezTo>
                    <a:pt x="743" y="89"/>
                    <a:pt x="743" y="176"/>
                    <a:pt x="801" y="226"/>
                  </a:cubicBezTo>
                  <a:lnTo>
                    <a:pt x="1039" y="472"/>
                  </a:lnTo>
                  <a:cubicBezTo>
                    <a:pt x="1068" y="493"/>
                    <a:pt x="1046" y="544"/>
                    <a:pt x="1010" y="544"/>
                  </a:cubicBezTo>
                  <a:lnTo>
                    <a:pt x="152" y="544"/>
                  </a:lnTo>
                  <a:cubicBezTo>
                    <a:pt x="147" y="543"/>
                    <a:pt x="143" y="543"/>
                    <a:pt x="139" y="543"/>
                  </a:cubicBezTo>
                  <a:cubicBezTo>
                    <a:pt x="66" y="543"/>
                    <a:pt x="14" y="598"/>
                    <a:pt x="8" y="666"/>
                  </a:cubicBezTo>
                  <a:cubicBezTo>
                    <a:pt x="0" y="746"/>
                    <a:pt x="65" y="811"/>
                    <a:pt x="145" y="811"/>
                  </a:cubicBezTo>
                  <a:lnTo>
                    <a:pt x="1010" y="811"/>
                  </a:lnTo>
                  <a:cubicBezTo>
                    <a:pt x="1046" y="811"/>
                    <a:pt x="1068" y="854"/>
                    <a:pt x="1039" y="883"/>
                  </a:cubicBezTo>
                  <a:lnTo>
                    <a:pt x="808" y="1113"/>
                  </a:lnTo>
                  <a:cubicBezTo>
                    <a:pt x="758" y="1164"/>
                    <a:pt x="751" y="1251"/>
                    <a:pt x="794" y="1308"/>
                  </a:cubicBezTo>
                  <a:cubicBezTo>
                    <a:pt x="823" y="1337"/>
                    <a:pt x="859" y="1351"/>
                    <a:pt x="895" y="1351"/>
                  </a:cubicBezTo>
                  <a:cubicBezTo>
                    <a:pt x="931" y="1351"/>
                    <a:pt x="967" y="1337"/>
                    <a:pt x="996" y="1308"/>
                  </a:cubicBezTo>
                  <a:lnTo>
                    <a:pt x="1522" y="774"/>
                  </a:lnTo>
                  <a:cubicBezTo>
                    <a:pt x="1580" y="717"/>
                    <a:pt x="1573" y="630"/>
                    <a:pt x="1522" y="573"/>
                  </a:cubicBezTo>
                  <a:lnTo>
                    <a:pt x="996" y="46"/>
                  </a:lnTo>
                  <a:cubicBezTo>
                    <a:pt x="965" y="15"/>
                    <a:pt x="928" y="1"/>
                    <a:pt x="89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5" name="Google Shape;4169;p70">
              <a:extLst>
                <a:ext uri="{FF2B5EF4-FFF2-40B4-BE49-F238E27FC236}">
                  <a16:creationId xmlns:a16="http://schemas.microsoft.com/office/drawing/2014/main" id="{27E4B919-499D-2B53-635B-4DC5F6132429}"/>
                </a:ext>
              </a:extLst>
            </p:cNvPr>
            <p:cNvSpPr/>
            <p:nvPr/>
          </p:nvSpPr>
          <p:spPr>
            <a:xfrm>
              <a:off x="4931875" y="1991450"/>
              <a:ext cx="12825" cy="6700"/>
            </a:xfrm>
            <a:custGeom>
              <a:avLst/>
              <a:gdLst/>
              <a:ahLst/>
              <a:cxnLst/>
              <a:rect l="l" t="t" r="r" b="b"/>
              <a:pathLst>
                <a:path w="513" h="268" extrusionOk="0">
                  <a:moveTo>
                    <a:pt x="180" y="1"/>
                  </a:moveTo>
                  <a:cubicBezTo>
                    <a:pt x="0" y="1"/>
                    <a:pt x="0" y="268"/>
                    <a:pt x="180" y="268"/>
                  </a:cubicBezTo>
                  <a:lnTo>
                    <a:pt x="332" y="268"/>
                  </a:lnTo>
                  <a:cubicBezTo>
                    <a:pt x="512" y="268"/>
                    <a:pt x="512" y="1"/>
                    <a:pt x="33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6" name="Google Shape;4170;p70">
              <a:extLst>
                <a:ext uri="{FF2B5EF4-FFF2-40B4-BE49-F238E27FC236}">
                  <a16:creationId xmlns:a16="http://schemas.microsoft.com/office/drawing/2014/main" id="{28000C51-559F-659E-EB52-521CA1CE3BBD}"/>
                </a:ext>
              </a:extLst>
            </p:cNvPr>
            <p:cNvSpPr/>
            <p:nvPr/>
          </p:nvSpPr>
          <p:spPr>
            <a:xfrm>
              <a:off x="4920150" y="1991450"/>
              <a:ext cx="9225" cy="6700"/>
            </a:xfrm>
            <a:custGeom>
              <a:avLst/>
              <a:gdLst/>
              <a:ahLst/>
              <a:cxnLst/>
              <a:rect l="l" t="t" r="r" b="b"/>
              <a:pathLst>
                <a:path w="369" h="268" extrusionOk="0">
                  <a:moveTo>
                    <a:pt x="181" y="1"/>
                  </a:moveTo>
                  <a:cubicBezTo>
                    <a:pt x="0" y="1"/>
                    <a:pt x="0" y="268"/>
                    <a:pt x="181" y="268"/>
                  </a:cubicBezTo>
                  <a:lnTo>
                    <a:pt x="195" y="268"/>
                  </a:lnTo>
                  <a:cubicBezTo>
                    <a:pt x="368" y="268"/>
                    <a:pt x="368" y="1"/>
                    <a:pt x="19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9" name="Picture 8" descr="Icon&#10;&#10;Description automatically generated">
            <a:extLst>
              <a:ext uri="{FF2B5EF4-FFF2-40B4-BE49-F238E27FC236}">
                <a16:creationId xmlns:a16="http://schemas.microsoft.com/office/drawing/2014/main" id="{53771EC4-0F30-1327-C19A-22B89ED3D7F5}"/>
              </a:ext>
            </a:extLst>
          </p:cNvPr>
          <p:cNvPicPr/>
          <p:nvPr/>
        </p:nvPicPr>
        <p:blipFill>
          <a:blip r:embed="rId6"/>
          <a:stretch>
            <a:fillRect/>
          </a:stretch>
        </p:blipFill>
        <p:spPr>
          <a:xfrm>
            <a:off x="7625487" y="192223"/>
            <a:ext cx="1379070" cy="25044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73"/>
        <p:cNvGrpSpPr/>
        <p:nvPr/>
      </p:nvGrpSpPr>
      <p:grpSpPr>
        <a:xfrm>
          <a:off x="0" y="0"/>
          <a:ext cx="0" cy="0"/>
          <a:chOff x="0" y="0"/>
          <a:chExt cx="0" cy="0"/>
        </a:xfrm>
      </p:grpSpPr>
      <p:sp>
        <p:nvSpPr>
          <p:cNvPr id="874" name="Google Shape;874;p37"/>
          <p:cNvSpPr txBox="1">
            <a:spLocks noGrp="1"/>
          </p:cNvSpPr>
          <p:nvPr>
            <p:ph type="title"/>
          </p:nvPr>
        </p:nvSpPr>
        <p:spPr>
          <a:xfrm>
            <a:off x="968239" y="39330"/>
            <a:ext cx="6084000" cy="53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latin typeface="Verdana" panose="020B0604030504040204" pitchFamily="34" charset="0"/>
                <a:ea typeface="Verdana" panose="020B0604030504040204" pitchFamily="34" charset="0"/>
              </a:rPr>
              <a:t>TÙY CHỌN CÀI ĐẶT</a:t>
            </a:r>
            <a:endParaRPr b="1" dirty="0">
              <a:latin typeface="Verdana" panose="020B0604030504040204" pitchFamily="34" charset="0"/>
              <a:ea typeface="Verdana" panose="020B0604030504040204" pitchFamily="34" charset="0"/>
            </a:endParaRPr>
          </a:p>
        </p:txBody>
      </p:sp>
      <p:sp>
        <p:nvSpPr>
          <p:cNvPr id="877" name="Google Shape;877;p37"/>
          <p:cNvSpPr txBox="1">
            <a:spLocks noGrp="1"/>
          </p:cNvSpPr>
          <p:nvPr>
            <p:ph type="body" idx="3"/>
          </p:nvPr>
        </p:nvSpPr>
        <p:spPr>
          <a:xfrm>
            <a:off x="1013802" y="3629679"/>
            <a:ext cx="2035411" cy="606564"/>
          </a:xfrm>
          <a:prstGeom prst="rect">
            <a:avLst/>
          </a:prstGeom>
        </p:spPr>
        <p:txBody>
          <a:bodyPr spcFirstLastPara="1" wrap="square" lIns="91425" tIns="91425" rIns="91425" bIns="91425" anchor="t" anchorCtr="0">
            <a:noAutofit/>
          </a:bodyPr>
          <a:lstStyle/>
          <a:p>
            <a:pPr marL="0" marR="0" lvl="0" indent="0" algn="just" defTabSz="914400" rtl="0" eaLnBrk="1" fontAlgn="auto" latinLnBrk="0" hangingPunct="1">
              <a:spcBef>
                <a:spcPts val="0"/>
              </a:spcBef>
              <a:spcAft>
                <a:spcPts val="0"/>
              </a:spcAft>
              <a:buClrTx/>
              <a:buSzTx/>
              <a:buNone/>
              <a:tabLst/>
              <a:defRPr/>
            </a:pPr>
            <a:r>
              <a:rPr lang="vi-VN" sz="1200" dirty="0">
                <a:latin typeface="Verdana" panose="020B0604030504040204" pitchFamily="34" charset="0"/>
                <a:ea typeface="Verdana" panose="020B0604030504040204" pitchFamily="34" charset="0"/>
              </a:rPr>
              <a:t>Bảo mật: </a:t>
            </a:r>
            <a:endParaRPr lang="en-US" sz="1200" dirty="0">
              <a:latin typeface="Verdana" panose="020B0604030504040204" pitchFamily="34" charset="0"/>
              <a:ea typeface="Verdana" panose="020B0604030504040204" pitchFamily="34" charset="0"/>
            </a:endParaRPr>
          </a:p>
          <a:p>
            <a:pPr marL="0" marR="0" lvl="0" indent="0" algn="just" defTabSz="914400" rtl="0" eaLnBrk="1" fontAlgn="auto" latinLnBrk="0" hangingPunct="1">
              <a:spcBef>
                <a:spcPts val="0"/>
              </a:spcBef>
              <a:spcAft>
                <a:spcPts val="0"/>
              </a:spcAft>
              <a:buClrTx/>
              <a:buSzTx/>
              <a:buNone/>
              <a:tabLst/>
              <a:defRPr/>
            </a:pPr>
            <a:r>
              <a:rPr lang="en-US" sz="1200" dirty="0">
                <a:latin typeface="Verdana" panose="020B0604030504040204" pitchFamily="34" charset="0"/>
                <a:ea typeface="Verdana" panose="020B0604030504040204" pitchFamily="34" charset="0"/>
              </a:rPr>
              <a:t>C</a:t>
            </a:r>
            <a:r>
              <a:rPr lang="vi-VN" sz="1200" dirty="0">
                <a:latin typeface="Verdana" panose="020B0604030504040204" pitchFamily="34" charset="0"/>
                <a:ea typeface="Verdana" panose="020B0604030504040204" pitchFamily="34" charset="0"/>
              </a:rPr>
              <a:t>hống phishing mã QR</a:t>
            </a:r>
            <a:endParaRPr lang="en-US" sz="1200" dirty="0">
              <a:latin typeface="Verdana" panose="020B0604030504040204" pitchFamily="34" charset="0"/>
              <a:ea typeface="Verdana" panose="020B0604030504040204" pitchFamily="34" charset="0"/>
            </a:endParaRPr>
          </a:p>
        </p:txBody>
      </p:sp>
      <p:sp>
        <p:nvSpPr>
          <p:cNvPr id="878" name="Google Shape;878;p37"/>
          <p:cNvSpPr txBox="1">
            <a:spLocks noGrp="1"/>
          </p:cNvSpPr>
          <p:nvPr>
            <p:ph type="title" idx="4"/>
          </p:nvPr>
        </p:nvSpPr>
        <p:spPr>
          <a:xfrm>
            <a:off x="835213" y="3088964"/>
            <a:ext cx="2214000" cy="539700"/>
          </a:xfrm>
          <a:prstGeom prst="rect">
            <a:avLst/>
          </a:prstGeom>
          <a:solidFill>
            <a:schemeClr val="bg1">
              <a:lumMod val="95000"/>
            </a:schemeClr>
          </a:solidFill>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sz="1400" dirty="0">
                <a:solidFill>
                  <a:srgbClr val="0070C0"/>
                </a:solidFill>
                <a:latin typeface="Verdana" panose="020B0604030504040204" pitchFamily="34" charset="0"/>
                <a:ea typeface="Verdana" panose="020B0604030504040204" pitchFamily="34" charset="0"/>
              </a:rPr>
              <a:t>Chỉ d</a:t>
            </a:r>
            <a:r>
              <a:rPr lang="en-US" sz="1400">
                <a:solidFill>
                  <a:srgbClr val="0070C0"/>
                </a:solidFill>
                <a:latin typeface="Verdana" panose="020B0604030504040204" pitchFamily="34" charset="0"/>
                <a:ea typeface="Verdana" panose="020B0604030504040204" pitchFamily="34" charset="0"/>
              </a:rPr>
              <a:t>ùng</a:t>
            </a:r>
            <a:r>
              <a:rPr lang="vi-VN" sz="1400">
                <a:solidFill>
                  <a:srgbClr val="0070C0"/>
                </a:solidFill>
                <a:latin typeface="Verdana" panose="020B0604030504040204" pitchFamily="34" charset="0"/>
                <a:ea typeface="Verdana" panose="020B0604030504040204" pitchFamily="34" charset="0"/>
              </a:rPr>
              <a:t> </a:t>
            </a:r>
            <a:r>
              <a:rPr lang="vi-VN" sz="1400" dirty="0">
                <a:solidFill>
                  <a:srgbClr val="0070C0"/>
                </a:solidFill>
                <a:latin typeface="Verdana" panose="020B0604030504040204" pitchFamily="34" charset="0"/>
                <a:ea typeface="Verdana" panose="020B0604030504040204" pitchFamily="34" charset="0"/>
              </a:rPr>
              <a:t>ứng dụng di động vì</a:t>
            </a:r>
            <a:r>
              <a:rPr lang="en-US" sz="1400" dirty="0">
                <a:solidFill>
                  <a:srgbClr val="0070C0"/>
                </a:solidFill>
                <a:latin typeface="Verdana" panose="020B0604030504040204" pitchFamily="34" charset="0"/>
                <a:ea typeface="Verdana" panose="020B0604030504040204" pitchFamily="34" charset="0"/>
              </a:rPr>
              <a:t>:</a:t>
            </a:r>
            <a:endParaRPr kumimoji="0" lang="en-US" sz="1400" b="0" i="0" u="none" strike="noStrike" kern="1200" cap="none" spc="0" normalizeH="0" baseline="0" noProof="0" dirty="0">
              <a:ln>
                <a:noFill/>
              </a:ln>
              <a:solidFill>
                <a:srgbClr val="0070C0"/>
              </a:solidFill>
              <a:effectLst/>
              <a:uLnTx/>
              <a:uFillTx/>
              <a:latin typeface="Verdana" panose="020B0604030504040204" pitchFamily="34" charset="0"/>
              <a:ea typeface="Verdana" panose="020B0604030504040204" pitchFamily="34" charset="0"/>
              <a:cs typeface="Poppins SemiBold" panose="00000700000000000000" pitchFamily="2" charset="0"/>
            </a:endParaRPr>
          </a:p>
        </p:txBody>
      </p:sp>
      <p:sp>
        <p:nvSpPr>
          <p:cNvPr id="881" name="Google Shape;881;p37"/>
          <p:cNvSpPr/>
          <p:nvPr/>
        </p:nvSpPr>
        <p:spPr>
          <a:xfrm>
            <a:off x="1457275" y="1784310"/>
            <a:ext cx="969900" cy="9699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37"/>
          <p:cNvSpPr/>
          <p:nvPr/>
        </p:nvSpPr>
        <p:spPr>
          <a:xfrm>
            <a:off x="4087050" y="1784310"/>
            <a:ext cx="969900" cy="9699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37"/>
          <p:cNvSpPr/>
          <p:nvPr/>
        </p:nvSpPr>
        <p:spPr>
          <a:xfrm>
            <a:off x="6716825" y="1784310"/>
            <a:ext cx="969900" cy="9699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99" name="Google Shape;899;p37"/>
          <p:cNvGrpSpPr/>
          <p:nvPr/>
        </p:nvGrpSpPr>
        <p:grpSpPr>
          <a:xfrm>
            <a:off x="6851575" y="2033253"/>
            <a:ext cx="676401" cy="506963"/>
            <a:chOff x="1817317" y="2480330"/>
            <a:chExt cx="350958" cy="263043"/>
          </a:xfrm>
        </p:grpSpPr>
        <p:sp>
          <p:nvSpPr>
            <p:cNvPr id="900" name="Google Shape;900;p37"/>
            <p:cNvSpPr/>
            <p:nvPr/>
          </p:nvSpPr>
          <p:spPr>
            <a:xfrm>
              <a:off x="1817317" y="2480330"/>
              <a:ext cx="350958" cy="191426"/>
            </a:xfrm>
            <a:custGeom>
              <a:avLst/>
              <a:gdLst/>
              <a:ahLst/>
              <a:cxnLst/>
              <a:rect l="l" t="t" r="r" b="b"/>
              <a:pathLst>
                <a:path w="11026" h="6014" extrusionOk="0">
                  <a:moveTo>
                    <a:pt x="4477" y="1"/>
                  </a:moveTo>
                  <a:cubicBezTo>
                    <a:pt x="3918" y="1"/>
                    <a:pt x="3382" y="179"/>
                    <a:pt x="2917" y="524"/>
                  </a:cubicBezTo>
                  <a:cubicBezTo>
                    <a:pt x="2513" y="834"/>
                    <a:pt x="2203" y="1251"/>
                    <a:pt x="2036" y="1727"/>
                  </a:cubicBezTo>
                  <a:cubicBezTo>
                    <a:pt x="905" y="1787"/>
                    <a:pt x="0" y="2727"/>
                    <a:pt x="0" y="3870"/>
                  </a:cubicBezTo>
                  <a:cubicBezTo>
                    <a:pt x="0" y="5061"/>
                    <a:pt x="965" y="6013"/>
                    <a:pt x="2143" y="6013"/>
                  </a:cubicBezTo>
                  <a:lnTo>
                    <a:pt x="2917" y="6013"/>
                  </a:lnTo>
                  <a:cubicBezTo>
                    <a:pt x="3001" y="6013"/>
                    <a:pt x="3084" y="5942"/>
                    <a:pt x="3084" y="5847"/>
                  </a:cubicBezTo>
                  <a:cubicBezTo>
                    <a:pt x="3084" y="5763"/>
                    <a:pt x="3001" y="5692"/>
                    <a:pt x="2917" y="5692"/>
                  </a:cubicBezTo>
                  <a:lnTo>
                    <a:pt x="2143" y="5692"/>
                  </a:lnTo>
                  <a:cubicBezTo>
                    <a:pt x="1131" y="5692"/>
                    <a:pt x="310" y="4870"/>
                    <a:pt x="310" y="3858"/>
                  </a:cubicBezTo>
                  <a:cubicBezTo>
                    <a:pt x="310" y="2846"/>
                    <a:pt x="1131" y="2025"/>
                    <a:pt x="2132" y="2025"/>
                  </a:cubicBezTo>
                  <a:lnTo>
                    <a:pt x="2143" y="2025"/>
                  </a:lnTo>
                  <a:cubicBezTo>
                    <a:pt x="2215" y="2025"/>
                    <a:pt x="2274" y="1977"/>
                    <a:pt x="2286" y="1906"/>
                  </a:cubicBezTo>
                  <a:cubicBezTo>
                    <a:pt x="2429" y="1441"/>
                    <a:pt x="2703" y="1036"/>
                    <a:pt x="3096" y="739"/>
                  </a:cubicBezTo>
                  <a:cubicBezTo>
                    <a:pt x="3477" y="441"/>
                    <a:pt x="3953" y="286"/>
                    <a:pt x="4453" y="286"/>
                  </a:cubicBezTo>
                  <a:cubicBezTo>
                    <a:pt x="5239" y="286"/>
                    <a:pt x="5953" y="679"/>
                    <a:pt x="6370" y="1334"/>
                  </a:cubicBezTo>
                  <a:cubicBezTo>
                    <a:pt x="6412" y="1386"/>
                    <a:pt x="6471" y="1420"/>
                    <a:pt x="6533" y="1420"/>
                  </a:cubicBezTo>
                  <a:cubicBezTo>
                    <a:pt x="6542" y="1420"/>
                    <a:pt x="6551" y="1419"/>
                    <a:pt x="6561" y="1417"/>
                  </a:cubicBezTo>
                  <a:cubicBezTo>
                    <a:pt x="6751" y="1358"/>
                    <a:pt x="6954" y="1322"/>
                    <a:pt x="7144" y="1322"/>
                  </a:cubicBezTo>
                  <a:cubicBezTo>
                    <a:pt x="7942" y="1322"/>
                    <a:pt x="8644" y="1846"/>
                    <a:pt x="8882" y="2608"/>
                  </a:cubicBezTo>
                  <a:cubicBezTo>
                    <a:pt x="8918" y="2679"/>
                    <a:pt x="8978" y="2727"/>
                    <a:pt x="9061" y="2727"/>
                  </a:cubicBezTo>
                  <a:cubicBezTo>
                    <a:pt x="9121" y="2727"/>
                    <a:pt x="9168" y="2703"/>
                    <a:pt x="9228" y="2703"/>
                  </a:cubicBezTo>
                  <a:cubicBezTo>
                    <a:pt x="10049" y="2703"/>
                    <a:pt x="10704" y="3382"/>
                    <a:pt x="10704" y="4180"/>
                  </a:cubicBezTo>
                  <a:cubicBezTo>
                    <a:pt x="10704" y="4989"/>
                    <a:pt x="10025" y="5656"/>
                    <a:pt x="9228" y="5656"/>
                  </a:cubicBezTo>
                  <a:lnTo>
                    <a:pt x="8109" y="5656"/>
                  </a:lnTo>
                  <a:cubicBezTo>
                    <a:pt x="8025" y="5656"/>
                    <a:pt x="7942" y="5727"/>
                    <a:pt x="7942" y="5823"/>
                  </a:cubicBezTo>
                  <a:cubicBezTo>
                    <a:pt x="7942" y="5906"/>
                    <a:pt x="8025" y="5978"/>
                    <a:pt x="8109" y="5978"/>
                  </a:cubicBezTo>
                  <a:lnTo>
                    <a:pt x="9228" y="5978"/>
                  </a:lnTo>
                  <a:cubicBezTo>
                    <a:pt x="10228" y="5978"/>
                    <a:pt x="11026" y="5180"/>
                    <a:pt x="11026" y="4180"/>
                  </a:cubicBezTo>
                  <a:cubicBezTo>
                    <a:pt x="11026" y="3180"/>
                    <a:pt x="10204" y="2429"/>
                    <a:pt x="9228" y="2429"/>
                  </a:cubicBezTo>
                  <a:lnTo>
                    <a:pt x="9168" y="2429"/>
                  </a:lnTo>
                  <a:cubicBezTo>
                    <a:pt x="9013" y="2060"/>
                    <a:pt x="8763" y="1715"/>
                    <a:pt x="8442" y="1477"/>
                  </a:cubicBezTo>
                  <a:cubicBezTo>
                    <a:pt x="8061" y="1191"/>
                    <a:pt x="7620" y="1048"/>
                    <a:pt x="7156" y="1048"/>
                  </a:cubicBezTo>
                  <a:cubicBezTo>
                    <a:pt x="6966" y="1048"/>
                    <a:pt x="6787" y="1072"/>
                    <a:pt x="6596" y="1120"/>
                  </a:cubicBezTo>
                  <a:cubicBezTo>
                    <a:pt x="6096" y="417"/>
                    <a:pt x="5322" y="1"/>
                    <a:pt x="4477" y="1"/>
                  </a:cubicBezTo>
                  <a:close/>
                </a:path>
              </a:pathLst>
            </a:custGeom>
            <a:gradFill>
              <a:gsLst>
                <a:gs pos="0">
                  <a:srgbClr val="8BE3FF"/>
                </a:gs>
                <a:gs pos="100000">
                  <a:srgbClr val="ACFFD9"/>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37"/>
            <p:cNvSpPr/>
            <p:nvPr/>
          </p:nvSpPr>
          <p:spPr>
            <a:xfrm>
              <a:off x="1926844" y="2568626"/>
              <a:ext cx="131140" cy="174747"/>
            </a:xfrm>
            <a:custGeom>
              <a:avLst/>
              <a:gdLst/>
              <a:ahLst/>
              <a:cxnLst/>
              <a:rect l="l" t="t" r="r" b="b"/>
              <a:pathLst>
                <a:path w="4120" h="5490" extrusionOk="0">
                  <a:moveTo>
                    <a:pt x="2417" y="322"/>
                  </a:moveTo>
                  <a:lnTo>
                    <a:pt x="2417" y="1370"/>
                  </a:lnTo>
                  <a:cubicBezTo>
                    <a:pt x="2417" y="1537"/>
                    <a:pt x="2572" y="1691"/>
                    <a:pt x="2751" y="1691"/>
                  </a:cubicBezTo>
                  <a:lnTo>
                    <a:pt x="3274" y="1691"/>
                  </a:lnTo>
                  <a:cubicBezTo>
                    <a:pt x="3358" y="1691"/>
                    <a:pt x="3429" y="1620"/>
                    <a:pt x="3429" y="1525"/>
                  </a:cubicBezTo>
                  <a:cubicBezTo>
                    <a:pt x="3429" y="1441"/>
                    <a:pt x="3358" y="1358"/>
                    <a:pt x="3274" y="1358"/>
                  </a:cubicBezTo>
                  <a:lnTo>
                    <a:pt x="2751" y="1358"/>
                  </a:lnTo>
                  <a:cubicBezTo>
                    <a:pt x="2751" y="1358"/>
                    <a:pt x="2727" y="1358"/>
                    <a:pt x="2727" y="1346"/>
                  </a:cubicBezTo>
                  <a:lnTo>
                    <a:pt x="2727" y="346"/>
                  </a:lnTo>
                  <a:lnTo>
                    <a:pt x="3751" y="1358"/>
                  </a:lnTo>
                  <a:cubicBezTo>
                    <a:pt x="3775" y="1394"/>
                    <a:pt x="3798" y="1441"/>
                    <a:pt x="3798" y="1501"/>
                  </a:cubicBezTo>
                  <a:lnTo>
                    <a:pt x="3798" y="5180"/>
                  </a:lnTo>
                  <a:lnTo>
                    <a:pt x="3810" y="5180"/>
                  </a:lnTo>
                  <a:lnTo>
                    <a:pt x="334" y="5192"/>
                  </a:lnTo>
                  <a:cubicBezTo>
                    <a:pt x="334" y="5192"/>
                    <a:pt x="322" y="5192"/>
                    <a:pt x="322" y="5180"/>
                  </a:cubicBezTo>
                  <a:lnTo>
                    <a:pt x="322" y="334"/>
                  </a:lnTo>
                  <a:cubicBezTo>
                    <a:pt x="322" y="334"/>
                    <a:pt x="322" y="322"/>
                    <a:pt x="334" y="322"/>
                  </a:cubicBezTo>
                  <a:close/>
                  <a:moveTo>
                    <a:pt x="322" y="1"/>
                  </a:moveTo>
                  <a:cubicBezTo>
                    <a:pt x="143" y="1"/>
                    <a:pt x="0" y="144"/>
                    <a:pt x="0" y="322"/>
                  </a:cubicBezTo>
                  <a:lnTo>
                    <a:pt x="0" y="5156"/>
                  </a:lnTo>
                  <a:cubicBezTo>
                    <a:pt x="0" y="5335"/>
                    <a:pt x="143" y="5489"/>
                    <a:pt x="322" y="5489"/>
                  </a:cubicBezTo>
                  <a:lnTo>
                    <a:pt x="3775" y="5489"/>
                  </a:lnTo>
                  <a:cubicBezTo>
                    <a:pt x="3953" y="5489"/>
                    <a:pt x="4108" y="5335"/>
                    <a:pt x="4108" y="5156"/>
                  </a:cubicBezTo>
                  <a:lnTo>
                    <a:pt x="4108" y="1501"/>
                  </a:lnTo>
                  <a:cubicBezTo>
                    <a:pt x="4120" y="1382"/>
                    <a:pt x="4072" y="1251"/>
                    <a:pt x="3965" y="1156"/>
                  </a:cubicBezTo>
                  <a:lnTo>
                    <a:pt x="2953" y="144"/>
                  </a:lnTo>
                  <a:cubicBezTo>
                    <a:pt x="2870" y="48"/>
                    <a:pt x="2739" y="1"/>
                    <a:pt x="2596" y="1"/>
                  </a:cubicBezTo>
                  <a:close/>
                </a:path>
              </a:pathLst>
            </a:custGeom>
            <a:gradFill>
              <a:gsLst>
                <a:gs pos="0">
                  <a:srgbClr val="8BE3FF"/>
                </a:gs>
                <a:gs pos="100000">
                  <a:srgbClr val="ACFFD9"/>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37"/>
            <p:cNvSpPr/>
            <p:nvPr/>
          </p:nvSpPr>
          <p:spPr>
            <a:xfrm>
              <a:off x="1965485" y="2639893"/>
              <a:ext cx="55002" cy="70885"/>
            </a:xfrm>
            <a:custGeom>
              <a:avLst/>
              <a:gdLst/>
              <a:ahLst/>
              <a:cxnLst/>
              <a:rect l="l" t="t" r="r" b="b"/>
              <a:pathLst>
                <a:path w="1728" h="2227" extrusionOk="0">
                  <a:moveTo>
                    <a:pt x="870" y="0"/>
                  </a:moveTo>
                  <a:cubicBezTo>
                    <a:pt x="822" y="0"/>
                    <a:pt x="775" y="36"/>
                    <a:pt x="751" y="60"/>
                  </a:cubicBezTo>
                  <a:lnTo>
                    <a:pt x="60" y="929"/>
                  </a:lnTo>
                  <a:cubicBezTo>
                    <a:pt x="1" y="1000"/>
                    <a:pt x="13" y="1107"/>
                    <a:pt x="84" y="1155"/>
                  </a:cubicBezTo>
                  <a:cubicBezTo>
                    <a:pt x="117" y="1178"/>
                    <a:pt x="151" y="1189"/>
                    <a:pt x="183" y="1189"/>
                  </a:cubicBezTo>
                  <a:cubicBezTo>
                    <a:pt x="234" y="1189"/>
                    <a:pt x="281" y="1163"/>
                    <a:pt x="310" y="1119"/>
                  </a:cubicBezTo>
                  <a:lnTo>
                    <a:pt x="715" y="619"/>
                  </a:lnTo>
                  <a:lnTo>
                    <a:pt x="715" y="2060"/>
                  </a:lnTo>
                  <a:cubicBezTo>
                    <a:pt x="715" y="2143"/>
                    <a:pt x="787" y="2227"/>
                    <a:pt x="882" y="2227"/>
                  </a:cubicBezTo>
                  <a:cubicBezTo>
                    <a:pt x="965" y="2227"/>
                    <a:pt x="1048" y="2143"/>
                    <a:pt x="1048" y="2060"/>
                  </a:cubicBezTo>
                  <a:lnTo>
                    <a:pt x="1048" y="619"/>
                  </a:lnTo>
                  <a:lnTo>
                    <a:pt x="1441" y="1119"/>
                  </a:lnTo>
                  <a:cubicBezTo>
                    <a:pt x="1477" y="1167"/>
                    <a:pt x="1513" y="1179"/>
                    <a:pt x="1560" y="1179"/>
                  </a:cubicBezTo>
                  <a:cubicBezTo>
                    <a:pt x="1596" y="1179"/>
                    <a:pt x="1644" y="1167"/>
                    <a:pt x="1668" y="1155"/>
                  </a:cubicBezTo>
                  <a:cubicBezTo>
                    <a:pt x="1715" y="1107"/>
                    <a:pt x="1727" y="1000"/>
                    <a:pt x="1668" y="929"/>
                  </a:cubicBezTo>
                  <a:lnTo>
                    <a:pt x="989" y="60"/>
                  </a:lnTo>
                  <a:cubicBezTo>
                    <a:pt x="953" y="24"/>
                    <a:pt x="906" y="0"/>
                    <a:pt x="870" y="0"/>
                  </a:cubicBezTo>
                  <a:close/>
                </a:path>
              </a:pathLst>
            </a:custGeom>
            <a:gradFill>
              <a:gsLst>
                <a:gs pos="0">
                  <a:srgbClr val="8BE3FF"/>
                </a:gs>
                <a:gs pos="100000">
                  <a:srgbClr val="ACFFD9"/>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37"/>
            <p:cNvSpPr/>
            <p:nvPr/>
          </p:nvSpPr>
          <p:spPr>
            <a:xfrm>
              <a:off x="1965103" y="2503406"/>
              <a:ext cx="43989" cy="31162"/>
            </a:xfrm>
            <a:custGeom>
              <a:avLst/>
              <a:gdLst/>
              <a:ahLst/>
              <a:cxnLst/>
              <a:rect l="l" t="t" r="r" b="b"/>
              <a:pathLst>
                <a:path w="1382" h="979" extrusionOk="0">
                  <a:moveTo>
                    <a:pt x="181" y="0"/>
                  </a:moveTo>
                  <a:cubicBezTo>
                    <a:pt x="104" y="0"/>
                    <a:pt x="24" y="56"/>
                    <a:pt x="13" y="121"/>
                  </a:cubicBezTo>
                  <a:cubicBezTo>
                    <a:pt x="1" y="216"/>
                    <a:pt x="60" y="300"/>
                    <a:pt x="132" y="323"/>
                  </a:cubicBezTo>
                  <a:cubicBezTo>
                    <a:pt x="501" y="395"/>
                    <a:pt x="846" y="597"/>
                    <a:pt x="1072" y="919"/>
                  </a:cubicBezTo>
                  <a:cubicBezTo>
                    <a:pt x="1096" y="954"/>
                    <a:pt x="1144" y="978"/>
                    <a:pt x="1203" y="978"/>
                  </a:cubicBezTo>
                  <a:cubicBezTo>
                    <a:pt x="1227" y="978"/>
                    <a:pt x="1275" y="954"/>
                    <a:pt x="1310" y="942"/>
                  </a:cubicBezTo>
                  <a:cubicBezTo>
                    <a:pt x="1370" y="895"/>
                    <a:pt x="1382" y="800"/>
                    <a:pt x="1334" y="716"/>
                  </a:cubicBezTo>
                  <a:cubicBezTo>
                    <a:pt x="1060" y="347"/>
                    <a:pt x="656" y="97"/>
                    <a:pt x="203" y="2"/>
                  </a:cubicBezTo>
                  <a:cubicBezTo>
                    <a:pt x="196" y="1"/>
                    <a:pt x="189" y="0"/>
                    <a:pt x="181" y="0"/>
                  </a:cubicBezTo>
                  <a:close/>
                </a:path>
              </a:pathLst>
            </a:custGeom>
            <a:gradFill>
              <a:gsLst>
                <a:gs pos="0">
                  <a:srgbClr val="8BE3FF"/>
                </a:gs>
                <a:gs pos="100000">
                  <a:srgbClr val="ACFFD9"/>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37"/>
            <p:cNvSpPr/>
            <p:nvPr/>
          </p:nvSpPr>
          <p:spPr>
            <a:xfrm>
              <a:off x="2052668" y="2537369"/>
              <a:ext cx="34504" cy="30175"/>
            </a:xfrm>
            <a:custGeom>
              <a:avLst/>
              <a:gdLst/>
              <a:ahLst/>
              <a:cxnLst/>
              <a:rect l="l" t="t" r="r" b="b"/>
              <a:pathLst>
                <a:path w="1084" h="948" extrusionOk="0">
                  <a:moveTo>
                    <a:pt x="194" y="0"/>
                  </a:moveTo>
                  <a:cubicBezTo>
                    <a:pt x="124" y="0"/>
                    <a:pt x="56" y="45"/>
                    <a:pt x="36" y="114"/>
                  </a:cubicBezTo>
                  <a:cubicBezTo>
                    <a:pt x="0" y="209"/>
                    <a:pt x="48" y="292"/>
                    <a:pt x="131" y="328"/>
                  </a:cubicBezTo>
                  <a:cubicBezTo>
                    <a:pt x="405" y="411"/>
                    <a:pt x="631" y="602"/>
                    <a:pt x="762" y="864"/>
                  </a:cubicBezTo>
                  <a:cubicBezTo>
                    <a:pt x="786" y="923"/>
                    <a:pt x="845" y="947"/>
                    <a:pt x="905" y="947"/>
                  </a:cubicBezTo>
                  <a:cubicBezTo>
                    <a:pt x="941" y="947"/>
                    <a:pt x="953" y="947"/>
                    <a:pt x="988" y="935"/>
                  </a:cubicBezTo>
                  <a:cubicBezTo>
                    <a:pt x="1060" y="887"/>
                    <a:pt x="1084" y="804"/>
                    <a:pt x="1048" y="709"/>
                  </a:cubicBezTo>
                  <a:cubicBezTo>
                    <a:pt x="869" y="387"/>
                    <a:pt x="584" y="149"/>
                    <a:pt x="238" y="6"/>
                  </a:cubicBezTo>
                  <a:cubicBezTo>
                    <a:pt x="224" y="2"/>
                    <a:pt x="209" y="0"/>
                    <a:pt x="194" y="0"/>
                  </a:cubicBezTo>
                  <a:close/>
                </a:path>
              </a:pathLst>
            </a:custGeom>
            <a:gradFill>
              <a:gsLst>
                <a:gs pos="0">
                  <a:srgbClr val="8BE3FF"/>
                </a:gs>
                <a:gs pos="100000">
                  <a:srgbClr val="ACFFD9"/>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Google Shape;2796;p57">
            <a:extLst>
              <a:ext uri="{FF2B5EF4-FFF2-40B4-BE49-F238E27FC236}">
                <a16:creationId xmlns:a16="http://schemas.microsoft.com/office/drawing/2014/main" id="{F64A7FB5-32BC-357D-2795-C409C6EA5F79}"/>
              </a:ext>
            </a:extLst>
          </p:cNvPr>
          <p:cNvSpPr/>
          <p:nvPr/>
        </p:nvSpPr>
        <p:spPr>
          <a:xfrm>
            <a:off x="84133" y="215486"/>
            <a:ext cx="927329" cy="539756"/>
          </a:xfrm>
          <a:custGeom>
            <a:avLst/>
            <a:gdLst/>
            <a:ahLst/>
            <a:cxnLst/>
            <a:rect l="l" t="t" r="r" b="b"/>
            <a:pathLst>
              <a:path w="79073" h="46015" extrusionOk="0">
                <a:moveTo>
                  <a:pt x="29262" y="1"/>
                </a:moveTo>
                <a:cubicBezTo>
                  <a:pt x="18282" y="1"/>
                  <a:pt x="9382" y="8902"/>
                  <a:pt x="9382" y="19881"/>
                </a:cubicBezTo>
                <a:cubicBezTo>
                  <a:pt x="9382" y="20126"/>
                  <a:pt x="9392" y="20367"/>
                  <a:pt x="9401" y="20611"/>
                </a:cubicBezTo>
                <a:cubicBezTo>
                  <a:pt x="3976" y="22156"/>
                  <a:pt x="0" y="27139"/>
                  <a:pt x="0" y="33059"/>
                </a:cubicBezTo>
                <a:cubicBezTo>
                  <a:pt x="0" y="39606"/>
                  <a:pt x="4862" y="45004"/>
                  <a:pt x="11168" y="45877"/>
                </a:cubicBezTo>
                <a:lnTo>
                  <a:pt x="11168" y="46015"/>
                </a:lnTo>
                <a:lnTo>
                  <a:pt x="69691" y="46015"/>
                </a:lnTo>
                <a:cubicBezTo>
                  <a:pt x="74872" y="46015"/>
                  <a:pt x="79072" y="41814"/>
                  <a:pt x="79072" y="36633"/>
                </a:cubicBezTo>
                <a:cubicBezTo>
                  <a:pt x="79072" y="31666"/>
                  <a:pt x="75209" y="27611"/>
                  <a:pt x="70325" y="27283"/>
                </a:cubicBezTo>
                <a:cubicBezTo>
                  <a:pt x="70488" y="26404"/>
                  <a:pt x="70585" y="25499"/>
                  <a:pt x="70585" y="24571"/>
                </a:cubicBezTo>
                <a:cubicBezTo>
                  <a:pt x="70585" y="16429"/>
                  <a:pt x="63985" y="9829"/>
                  <a:pt x="55842" y="9829"/>
                </a:cubicBezTo>
                <a:cubicBezTo>
                  <a:pt x="55835" y="9829"/>
                  <a:pt x="55828" y="9829"/>
                  <a:pt x="55820" y="9829"/>
                </a:cubicBezTo>
                <a:cubicBezTo>
                  <a:pt x="52910" y="9829"/>
                  <a:pt x="50065" y="10696"/>
                  <a:pt x="47648" y="12318"/>
                </a:cubicBezTo>
                <a:cubicBezTo>
                  <a:pt x="44672" y="5091"/>
                  <a:pt x="37563" y="1"/>
                  <a:pt x="29262" y="1"/>
                </a:cubicBezTo>
                <a:close/>
              </a:path>
            </a:pathLst>
          </a:cu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dirty="0">
                <a:solidFill>
                  <a:srgbClr val="0070C0"/>
                </a:solidFill>
                <a:latin typeface="Verdana" panose="020B0604030504040204" pitchFamily="34" charset="0"/>
                <a:ea typeface="Verdana" panose="020B0604030504040204" pitchFamily="34" charset="0"/>
              </a:rPr>
              <a:t>03</a:t>
            </a:r>
          </a:p>
        </p:txBody>
      </p:sp>
      <p:sp>
        <p:nvSpPr>
          <p:cNvPr id="3" name="Google Shape;875;p37">
            <a:extLst>
              <a:ext uri="{FF2B5EF4-FFF2-40B4-BE49-F238E27FC236}">
                <a16:creationId xmlns:a16="http://schemas.microsoft.com/office/drawing/2014/main" id="{9B7A27FE-CF15-5366-2338-5494B1FF64B0}"/>
              </a:ext>
            </a:extLst>
          </p:cNvPr>
          <p:cNvSpPr txBox="1">
            <a:spLocks/>
          </p:cNvSpPr>
          <p:nvPr/>
        </p:nvSpPr>
        <p:spPr>
          <a:xfrm>
            <a:off x="3464998" y="804479"/>
            <a:ext cx="2214000" cy="65284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1pPr>
            <a:lvl2pPr marL="914400" marR="0" lvl="1"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2pPr>
            <a:lvl3pPr marL="1371600" marR="0" lvl="2"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3pPr>
            <a:lvl4pPr marL="1828800" marR="0" lvl="3"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4pPr>
            <a:lvl5pPr marL="2286000" marR="0" lvl="4"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5pPr>
            <a:lvl6pPr marL="2743200" marR="0" lvl="5"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6pPr>
            <a:lvl7pPr marL="3200400" marR="0" lvl="6"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7pPr>
            <a:lvl8pPr marL="3657600" marR="0" lvl="7"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8pPr>
            <a:lvl9pPr marL="4114800" marR="0" lvl="8" indent="-317500" algn="ctr" rtl="0">
              <a:lnSpc>
                <a:spcPct val="100000"/>
              </a:lnSpc>
              <a:spcBef>
                <a:spcPts val="1600"/>
              </a:spcBef>
              <a:spcAft>
                <a:spcPts val="160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9pPr>
          </a:lstStyle>
          <a:p>
            <a:pPr marL="139700" indent="0">
              <a:buNone/>
            </a:pPr>
            <a:r>
              <a:rPr lang="en-US" sz="1400" b="1" dirty="0">
                <a:solidFill>
                  <a:srgbClr val="002060"/>
                </a:solidFill>
                <a:latin typeface="Verdana" panose="020B0604030504040204" pitchFamily="34" charset="0"/>
                <a:ea typeface="Verdana" panose="020B0604030504040204" pitchFamily="34" charset="0"/>
              </a:rPr>
              <a:t>Offline (</a:t>
            </a:r>
            <a:r>
              <a:rPr lang="vi-VN" sz="1400" b="1" dirty="0">
                <a:solidFill>
                  <a:srgbClr val="002060"/>
                </a:solidFill>
                <a:latin typeface="Verdana" panose="020B0604030504040204" pitchFamily="34" charset="0"/>
                <a:ea typeface="Verdana" panose="020B0604030504040204" pitchFamily="34" charset="0"/>
              </a:rPr>
              <a:t>Mã </a:t>
            </a:r>
            <a:r>
              <a:rPr lang="en-US" sz="1400" b="1" dirty="0">
                <a:solidFill>
                  <a:srgbClr val="002060"/>
                </a:solidFill>
                <a:latin typeface="Verdana" panose="020B0604030504040204" pitchFamily="34" charset="0"/>
                <a:ea typeface="Verdana" panose="020B0604030504040204" pitchFamily="34" charset="0"/>
              </a:rPr>
              <a:t>PDC) &amp; Online (</a:t>
            </a:r>
            <a:r>
              <a:rPr lang="vi-VN" sz="1400" b="1" dirty="0">
                <a:solidFill>
                  <a:srgbClr val="002060"/>
                </a:solidFill>
                <a:latin typeface="Verdana" panose="020B0604030504040204" pitchFamily="34" charset="0"/>
                <a:ea typeface="Verdana" panose="020B0604030504040204" pitchFamily="34" charset="0"/>
              </a:rPr>
              <a:t>Mã EDC</a:t>
            </a:r>
            <a:r>
              <a:rPr lang="en-US" sz="1400" b="1" dirty="0">
                <a:solidFill>
                  <a:srgbClr val="002060"/>
                </a:solidFill>
                <a:latin typeface="Verdana" panose="020B0604030504040204" pitchFamily="34" charset="0"/>
                <a:ea typeface="Verdana" panose="020B0604030504040204" pitchFamily="34" charset="0"/>
              </a:rPr>
              <a:t>)</a:t>
            </a:r>
          </a:p>
        </p:txBody>
      </p:sp>
      <p:sp>
        <p:nvSpPr>
          <p:cNvPr id="5" name="Google Shape;877;p37">
            <a:extLst>
              <a:ext uri="{FF2B5EF4-FFF2-40B4-BE49-F238E27FC236}">
                <a16:creationId xmlns:a16="http://schemas.microsoft.com/office/drawing/2014/main" id="{745D06F1-0322-0813-2EA6-4FDB60C4A215}"/>
              </a:ext>
            </a:extLst>
          </p:cNvPr>
          <p:cNvSpPr txBox="1">
            <a:spLocks/>
          </p:cNvSpPr>
          <p:nvPr/>
        </p:nvSpPr>
        <p:spPr>
          <a:xfrm>
            <a:off x="835213" y="804479"/>
            <a:ext cx="2214000" cy="11499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1pPr>
            <a:lvl2pPr marL="914400" marR="0" lvl="1"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2pPr>
            <a:lvl3pPr marL="1371600" marR="0" lvl="2"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3pPr>
            <a:lvl4pPr marL="1828800" marR="0" lvl="3"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4pPr>
            <a:lvl5pPr marL="2286000" marR="0" lvl="4"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5pPr>
            <a:lvl6pPr marL="2743200" marR="0" lvl="5"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6pPr>
            <a:lvl7pPr marL="3200400" marR="0" lvl="6"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7pPr>
            <a:lvl8pPr marL="3657600" marR="0" lvl="7"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8pPr>
            <a:lvl9pPr marL="4114800" marR="0" lvl="8" indent="-317500" algn="ctr" rtl="0">
              <a:lnSpc>
                <a:spcPct val="100000"/>
              </a:lnSpc>
              <a:spcBef>
                <a:spcPts val="1600"/>
              </a:spcBef>
              <a:spcAft>
                <a:spcPts val="160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9pPr>
          </a:lstStyle>
          <a:p>
            <a:pPr marL="139700" indent="0">
              <a:buNone/>
            </a:pPr>
            <a:r>
              <a:rPr lang="vi-VN" sz="1400" b="1" dirty="0">
                <a:solidFill>
                  <a:srgbClr val="002060"/>
                </a:solidFill>
                <a:latin typeface="Verdana" panose="020B0604030504040204" pitchFamily="34" charset="0"/>
                <a:ea typeface="Verdana" panose="020B0604030504040204" pitchFamily="34" charset="0"/>
              </a:rPr>
              <a:t>Xác minh bởi ứng dụng di động hoặc đầu đọc mã QR</a:t>
            </a:r>
            <a:endParaRPr lang="en-US" sz="1400" b="1" dirty="0">
              <a:solidFill>
                <a:srgbClr val="002060"/>
              </a:solidFill>
              <a:latin typeface="Verdana" panose="020B0604030504040204" pitchFamily="34" charset="0"/>
              <a:ea typeface="Verdana" panose="020B0604030504040204" pitchFamily="34" charset="0"/>
            </a:endParaRPr>
          </a:p>
        </p:txBody>
      </p:sp>
      <p:sp>
        <p:nvSpPr>
          <p:cNvPr id="7" name="Google Shape;879;p37">
            <a:extLst>
              <a:ext uri="{FF2B5EF4-FFF2-40B4-BE49-F238E27FC236}">
                <a16:creationId xmlns:a16="http://schemas.microsoft.com/office/drawing/2014/main" id="{03BEFC59-907F-69E8-5243-C403AEEBCBE5}"/>
              </a:ext>
            </a:extLst>
          </p:cNvPr>
          <p:cNvSpPr txBox="1">
            <a:spLocks/>
          </p:cNvSpPr>
          <p:nvPr/>
        </p:nvSpPr>
        <p:spPr>
          <a:xfrm>
            <a:off x="6094778" y="804479"/>
            <a:ext cx="2214000" cy="66763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1pPr>
            <a:lvl2pPr marL="914400" marR="0" lvl="1"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2pPr>
            <a:lvl3pPr marL="1371600" marR="0" lvl="2"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3pPr>
            <a:lvl4pPr marL="1828800" marR="0" lvl="3"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4pPr>
            <a:lvl5pPr marL="2286000" marR="0" lvl="4"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5pPr>
            <a:lvl6pPr marL="2743200" marR="0" lvl="5"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6pPr>
            <a:lvl7pPr marL="3200400" marR="0" lvl="6"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7pPr>
            <a:lvl8pPr marL="3657600" marR="0" lvl="7"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8pPr>
            <a:lvl9pPr marL="4114800" marR="0" lvl="8" indent="-317500" algn="ctr" rtl="0">
              <a:lnSpc>
                <a:spcPct val="100000"/>
              </a:lnSpc>
              <a:spcBef>
                <a:spcPts val="1600"/>
              </a:spcBef>
              <a:spcAft>
                <a:spcPts val="160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9pPr>
          </a:lstStyle>
          <a:p>
            <a:pPr marL="139700" indent="0">
              <a:buNone/>
            </a:pPr>
            <a:r>
              <a:rPr lang="en-US" sz="1400" b="1" dirty="0">
                <a:solidFill>
                  <a:srgbClr val="002060"/>
                </a:solidFill>
                <a:latin typeface="Verdana" panose="020B0604030504040204" pitchFamily="34" charset="0"/>
                <a:ea typeface="Verdana" panose="020B0604030504040204" pitchFamily="34" charset="0"/>
              </a:rPr>
              <a:t>Cloud </a:t>
            </a:r>
            <a:r>
              <a:rPr lang="en-US" b="1" dirty="0">
                <a:solidFill>
                  <a:srgbClr val="002060"/>
                </a:solidFill>
                <a:latin typeface="Verdana" panose="020B0604030504040204" pitchFamily="34" charset="0"/>
                <a:ea typeface="Verdana" panose="020B0604030504040204" pitchFamily="34" charset="0"/>
              </a:rPr>
              <a:t>&amp;</a:t>
            </a:r>
            <a:r>
              <a:rPr lang="en-US" sz="1400" b="1" dirty="0">
                <a:solidFill>
                  <a:srgbClr val="002060"/>
                </a:solidFill>
                <a:latin typeface="Verdana" panose="020B0604030504040204" pitchFamily="34" charset="0"/>
                <a:ea typeface="Verdana" panose="020B0604030504040204" pitchFamily="34" charset="0"/>
              </a:rPr>
              <a:t> </a:t>
            </a:r>
          </a:p>
          <a:p>
            <a:pPr marL="139700" indent="0">
              <a:buNone/>
            </a:pPr>
            <a:r>
              <a:rPr lang="en-US" sz="1400" b="1" dirty="0">
                <a:solidFill>
                  <a:srgbClr val="002060"/>
                </a:solidFill>
                <a:latin typeface="Verdana" panose="020B0604030504040204" pitchFamily="34" charset="0"/>
                <a:ea typeface="Verdana" panose="020B0604030504040204" pitchFamily="34" charset="0"/>
              </a:rPr>
              <a:t>On-premise</a:t>
            </a:r>
          </a:p>
        </p:txBody>
      </p:sp>
      <p:sp>
        <p:nvSpPr>
          <p:cNvPr id="9" name="Google Shape;877;p37">
            <a:extLst>
              <a:ext uri="{FF2B5EF4-FFF2-40B4-BE49-F238E27FC236}">
                <a16:creationId xmlns:a16="http://schemas.microsoft.com/office/drawing/2014/main" id="{CFA1BBFF-0432-F634-E0C8-A41D2417580E}"/>
              </a:ext>
            </a:extLst>
          </p:cNvPr>
          <p:cNvSpPr txBox="1">
            <a:spLocks/>
          </p:cNvSpPr>
          <p:nvPr/>
        </p:nvSpPr>
        <p:spPr>
          <a:xfrm>
            <a:off x="1013802" y="4165459"/>
            <a:ext cx="2172643" cy="79085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1pPr>
            <a:lvl2pPr marL="914400" marR="0" lvl="1"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2pPr>
            <a:lvl3pPr marL="1371600" marR="0" lvl="2"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3pPr>
            <a:lvl4pPr marL="1828800" marR="0" lvl="3"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4pPr>
            <a:lvl5pPr marL="2286000" marR="0" lvl="4"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5pPr>
            <a:lvl6pPr marL="2743200" marR="0" lvl="5"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6pPr>
            <a:lvl7pPr marL="3200400" marR="0" lvl="6"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7pPr>
            <a:lvl8pPr marL="3657600" marR="0" lvl="7"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8pPr>
            <a:lvl9pPr marL="4114800" marR="0" lvl="8" indent="-317500" algn="ctr" rtl="0">
              <a:lnSpc>
                <a:spcPct val="100000"/>
              </a:lnSpc>
              <a:spcBef>
                <a:spcPts val="1600"/>
              </a:spcBef>
              <a:spcAft>
                <a:spcPts val="160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9pPr>
          </a:lstStyle>
          <a:p>
            <a:pPr marL="0" indent="0" algn="l">
              <a:buClrTx/>
              <a:buSzTx/>
              <a:buFont typeface="DM Sans"/>
              <a:buNone/>
              <a:defRPr/>
            </a:pPr>
            <a:r>
              <a:rPr lang="vi-VN" sz="1200" dirty="0">
                <a:latin typeface="Verdana" panose="020B0604030504040204" pitchFamily="34" charset="0"/>
                <a:ea typeface="Verdana" panose="020B0604030504040204" pitchFamily="34" charset="0"/>
              </a:rPr>
              <a:t>Tính riêng tư</a:t>
            </a:r>
            <a:r>
              <a:rPr lang="en-US" sz="1200" dirty="0">
                <a:latin typeface="Verdana" panose="020B0604030504040204" pitchFamily="34" charset="0"/>
                <a:ea typeface="Verdana" panose="020B0604030504040204" pitchFamily="34" charset="0"/>
              </a:rPr>
              <a:t>:</a:t>
            </a:r>
            <a:r>
              <a:rPr lang="vi-VN" sz="1200" dirty="0">
                <a:latin typeface="Verdana" panose="020B0604030504040204" pitchFamily="34" charset="0"/>
                <a:ea typeface="Verdana" panose="020B0604030504040204" pitchFamily="34" charset="0"/>
              </a:rPr>
              <a:t> </a:t>
            </a:r>
            <a:r>
              <a:rPr lang="en-US" sz="1200" dirty="0">
                <a:latin typeface="Verdana" panose="020B0604030504040204" pitchFamily="34" charset="0"/>
                <a:ea typeface="Verdana" panose="020B0604030504040204" pitchFamily="34" charset="0"/>
              </a:rPr>
              <a:t>C</a:t>
            </a:r>
            <a:r>
              <a:rPr lang="vi-VN" sz="1200" dirty="0">
                <a:latin typeface="Verdana" panose="020B0604030504040204" pitchFamily="34" charset="0"/>
                <a:ea typeface="Verdana" panose="020B0604030504040204" pitchFamily="34" charset="0"/>
              </a:rPr>
              <a:t>hống việc lộ thông tin</a:t>
            </a:r>
            <a:endParaRPr lang="en-US" sz="1200" kern="1200" dirty="0">
              <a:solidFill>
                <a:srgbClr val="E7E6E6">
                  <a:lumMod val="50000"/>
                </a:srgbClr>
              </a:solidFill>
              <a:latin typeface="Verdana" panose="020B0604030504040204" pitchFamily="34" charset="0"/>
              <a:ea typeface="Verdana" panose="020B0604030504040204" pitchFamily="34" charset="0"/>
              <a:cs typeface="Poppins" panose="00000500000000000000" pitchFamily="2" charset="0"/>
            </a:endParaRPr>
          </a:p>
        </p:txBody>
      </p:sp>
      <p:grpSp>
        <p:nvGrpSpPr>
          <p:cNvPr id="10" name="Google Shape;12193;p76">
            <a:extLst>
              <a:ext uri="{FF2B5EF4-FFF2-40B4-BE49-F238E27FC236}">
                <a16:creationId xmlns:a16="http://schemas.microsoft.com/office/drawing/2014/main" id="{32899944-1B4B-A145-8D81-BC5A4861174A}"/>
              </a:ext>
            </a:extLst>
          </p:cNvPr>
          <p:cNvGrpSpPr/>
          <p:nvPr/>
        </p:nvGrpSpPr>
        <p:grpSpPr>
          <a:xfrm>
            <a:off x="1721761" y="1912001"/>
            <a:ext cx="398588" cy="690474"/>
            <a:chOff x="2656082" y="2287427"/>
            <a:chExt cx="207582" cy="359594"/>
          </a:xfrm>
          <a:solidFill>
            <a:schemeClr val="accent6">
              <a:lumMod val="60000"/>
              <a:lumOff val="40000"/>
            </a:schemeClr>
          </a:solidFill>
        </p:grpSpPr>
        <p:sp>
          <p:nvSpPr>
            <p:cNvPr id="11" name="Google Shape;12194;p76">
              <a:extLst>
                <a:ext uri="{FF2B5EF4-FFF2-40B4-BE49-F238E27FC236}">
                  <a16:creationId xmlns:a16="http://schemas.microsoft.com/office/drawing/2014/main" id="{FAFF5259-A502-CD05-2892-8296D08FD197}"/>
                </a:ext>
              </a:extLst>
            </p:cNvPr>
            <p:cNvSpPr/>
            <p:nvPr/>
          </p:nvSpPr>
          <p:spPr>
            <a:xfrm>
              <a:off x="2656082" y="2287427"/>
              <a:ext cx="207582" cy="359594"/>
            </a:xfrm>
            <a:custGeom>
              <a:avLst/>
              <a:gdLst/>
              <a:ahLst/>
              <a:cxnLst/>
              <a:rect l="l" t="t" r="r" b="b"/>
              <a:pathLst>
                <a:path w="6537" h="11324" extrusionOk="0">
                  <a:moveTo>
                    <a:pt x="5704" y="334"/>
                  </a:moveTo>
                  <a:cubicBezTo>
                    <a:pt x="5965" y="334"/>
                    <a:pt x="6192" y="561"/>
                    <a:pt x="6192" y="834"/>
                  </a:cubicBezTo>
                  <a:lnTo>
                    <a:pt x="6192" y="1323"/>
                  </a:lnTo>
                  <a:lnTo>
                    <a:pt x="346" y="1323"/>
                  </a:lnTo>
                  <a:lnTo>
                    <a:pt x="346" y="834"/>
                  </a:lnTo>
                  <a:cubicBezTo>
                    <a:pt x="346" y="561"/>
                    <a:pt x="560" y="334"/>
                    <a:pt x="834" y="334"/>
                  </a:cubicBezTo>
                  <a:close/>
                  <a:moveTo>
                    <a:pt x="6192" y="1644"/>
                  </a:moveTo>
                  <a:lnTo>
                    <a:pt x="6192" y="8990"/>
                  </a:lnTo>
                  <a:lnTo>
                    <a:pt x="1501" y="8990"/>
                  </a:lnTo>
                  <a:cubicBezTo>
                    <a:pt x="1405" y="8990"/>
                    <a:pt x="1334" y="9062"/>
                    <a:pt x="1334" y="9145"/>
                  </a:cubicBezTo>
                  <a:cubicBezTo>
                    <a:pt x="1334" y="9240"/>
                    <a:pt x="1405" y="9312"/>
                    <a:pt x="1501" y="9312"/>
                  </a:cubicBezTo>
                  <a:lnTo>
                    <a:pt x="6192" y="9312"/>
                  </a:lnTo>
                  <a:lnTo>
                    <a:pt x="6192" y="10478"/>
                  </a:lnTo>
                  <a:cubicBezTo>
                    <a:pt x="6192" y="10740"/>
                    <a:pt x="5965" y="10967"/>
                    <a:pt x="5704" y="10967"/>
                  </a:cubicBezTo>
                  <a:lnTo>
                    <a:pt x="834" y="10967"/>
                  </a:lnTo>
                  <a:cubicBezTo>
                    <a:pt x="560" y="10967"/>
                    <a:pt x="346" y="10740"/>
                    <a:pt x="346" y="10478"/>
                  </a:cubicBezTo>
                  <a:lnTo>
                    <a:pt x="346" y="9312"/>
                  </a:lnTo>
                  <a:lnTo>
                    <a:pt x="834" y="9312"/>
                  </a:lnTo>
                  <a:cubicBezTo>
                    <a:pt x="917" y="9312"/>
                    <a:pt x="1001" y="9240"/>
                    <a:pt x="1001" y="9145"/>
                  </a:cubicBezTo>
                  <a:cubicBezTo>
                    <a:pt x="1001" y="9062"/>
                    <a:pt x="917" y="8990"/>
                    <a:pt x="834" y="8990"/>
                  </a:cubicBezTo>
                  <a:lnTo>
                    <a:pt x="346" y="8990"/>
                  </a:lnTo>
                  <a:lnTo>
                    <a:pt x="346" y="1644"/>
                  </a:lnTo>
                  <a:close/>
                  <a:moveTo>
                    <a:pt x="834" y="1"/>
                  </a:moveTo>
                  <a:cubicBezTo>
                    <a:pt x="370" y="1"/>
                    <a:pt x="0" y="370"/>
                    <a:pt x="0" y="834"/>
                  </a:cubicBezTo>
                  <a:lnTo>
                    <a:pt x="0" y="10490"/>
                  </a:lnTo>
                  <a:cubicBezTo>
                    <a:pt x="0" y="10955"/>
                    <a:pt x="370" y="11324"/>
                    <a:pt x="834" y="11324"/>
                  </a:cubicBezTo>
                  <a:lnTo>
                    <a:pt x="5704" y="11324"/>
                  </a:lnTo>
                  <a:cubicBezTo>
                    <a:pt x="6156" y="11324"/>
                    <a:pt x="6537" y="10955"/>
                    <a:pt x="6537" y="10490"/>
                  </a:cubicBezTo>
                  <a:lnTo>
                    <a:pt x="6537" y="834"/>
                  </a:lnTo>
                  <a:cubicBezTo>
                    <a:pt x="6513" y="370"/>
                    <a:pt x="6144" y="1"/>
                    <a:pt x="570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195;p76">
              <a:extLst>
                <a:ext uri="{FF2B5EF4-FFF2-40B4-BE49-F238E27FC236}">
                  <a16:creationId xmlns:a16="http://schemas.microsoft.com/office/drawing/2014/main" id="{C27C3AC7-0E6C-3AEF-AD4B-AD067B2DE959}"/>
                </a:ext>
              </a:extLst>
            </p:cNvPr>
            <p:cNvSpPr/>
            <p:nvPr/>
          </p:nvSpPr>
          <p:spPr>
            <a:xfrm>
              <a:off x="2754395" y="2308608"/>
              <a:ext cx="31787" cy="10257"/>
            </a:xfrm>
            <a:custGeom>
              <a:avLst/>
              <a:gdLst/>
              <a:ahLst/>
              <a:cxnLst/>
              <a:rect l="l" t="t" r="r" b="b"/>
              <a:pathLst>
                <a:path w="1001" h="323" extrusionOk="0">
                  <a:moveTo>
                    <a:pt x="167" y="1"/>
                  </a:moveTo>
                  <a:cubicBezTo>
                    <a:pt x="72" y="1"/>
                    <a:pt x="0" y="72"/>
                    <a:pt x="0" y="167"/>
                  </a:cubicBezTo>
                  <a:cubicBezTo>
                    <a:pt x="0" y="251"/>
                    <a:pt x="72" y="322"/>
                    <a:pt x="167" y="322"/>
                  </a:cubicBezTo>
                  <a:lnTo>
                    <a:pt x="834" y="322"/>
                  </a:lnTo>
                  <a:cubicBezTo>
                    <a:pt x="917" y="322"/>
                    <a:pt x="1000" y="251"/>
                    <a:pt x="1000" y="167"/>
                  </a:cubicBezTo>
                  <a:cubicBezTo>
                    <a:pt x="1000" y="72"/>
                    <a:pt x="917" y="1"/>
                    <a:pt x="83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2196;p76">
              <a:extLst>
                <a:ext uri="{FF2B5EF4-FFF2-40B4-BE49-F238E27FC236}">
                  <a16:creationId xmlns:a16="http://schemas.microsoft.com/office/drawing/2014/main" id="{9A2407EE-8D7F-8A0E-E621-5C504B686D6C}"/>
                </a:ext>
              </a:extLst>
            </p:cNvPr>
            <p:cNvSpPr/>
            <p:nvPr/>
          </p:nvSpPr>
          <p:spPr>
            <a:xfrm>
              <a:off x="2743789" y="2594053"/>
              <a:ext cx="31406" cy="31056"/>
            </a:xfrm>
            <a:custGeom>
              <a:avLst/>
              <a:gdLst/>
              <a:ahLst/>
              <a:cxnLst/>
              <a:rect l="l" t="t" r="r" b="b"/>
              <a:pathLst>
                <a:path w="989" h="978" extrusionOk="0">
                  <a:moveTo>
                    <a:pt x="501" y="322"/>
                  </a:moveTo>
                  <a:cubicBezTo>
                    <a:pt x="584" y="322"/>
                    <a:pt x="656" y="406"/>
                    <a:pt x="656" y="489"/>
                  </a:cubicBezTo>
                  <a:cubicBezTo>
                    <a:pt x="656" y="584"/>
                    <a:pt x="584" y="656"/>
                    <a:pt x="501" y="656"/>
                  </a:cubicBezTo>
                  <a:cubicBezTo>
                    <a:pt x="406" y="656"/>
                    <a:pt x="334" y="584"/>
                    <a:pt x="334" y="489"/>
                  </a:cubicBezTo>
                  <a:cubicBezTo>
                    <a:pt x="334" y="406"/>
                    <a:pt x="406" y="322"/>
                    <a:pt x="501" y="322"/>
                  </a:cubicBezTo>
                  <a:close/>
                  <a:moveTo>
                    <a:pt x="501" y="1"/>
                  </a:moveTo>
                  <a:cubicBezTo>
                    <a:pt x="227" y="1"/>
                    <a:pt x="1" y="227"/>
                    <a:pt x="1" y="489"/>
                  </a:cubicBezTo>
                  <a:cubicBezTo>
                    <a:pt x="1" y="763"/>
                    <a:pt x="227" y="977"/>
                    <a:pt x="501" y="977"/>
                  </a:cubicBezTo>
                  <a:cubicBezTo>
                    <a:pt x="763" y="977"/>
                    <a:pt x="989" y="763"/>
                    <a:pt x="989" y="489"/>
                  </a:cubicBezTo>
                  <a:cubicBezTo>
                    <a:pt x="989" y="227"/>
                    <a:pt x="775" y="1"/>
                    <a:pt x="50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2197;p76">
              <a:extLst>
                <a:ext uri="{FF2B5EF4-FFF2-40B4-BE49-F238E27FC236}">
                  <a16:creationId xmlns:a16="http://schemas.microsoft.com/office/drawing/2014/main" id="{36E85E0A-F11F-EDBA-0111-3AD2540F2E70}"/>
                </a:ext>
              </a:extLst>
            </p:cNvPr>
            <p:cNvSpPr/>
            <p:nvPr/>
          </p:nvSpPr>
          <p:spPr>
            <a:xfrm>
              <a:off x="2733596" y="2308608"/>
              <a:ext cx="10225" cy="10257"/>
            </a:xfrm>
            <a:custGeom>
              <a:avLst/>
              <a:gdLst/>
              <a:ahLst/>
              <a:cxnLst/>
              <a:rect l="l" t="t" r="r" b="b"/>
              <a:pathLst>
                <a:path w="322" h="323" extrusionOk="0">
                  <a:moveTo>
                    <a:pt x="155" y="1"/>
                  </a:moveTo>
                  <a:cubicBezTo>
                    <a:pt x="72" y="1"/>
                    <a:pt x="0" y="72"/>
                    <a:pt x="0" y="167"/>
                  </a:cubicBezTo>
                  <a:cubicBezTo>
                    <a:pt x="0" y="251"/>
                    <a:pt x="72" y="322"/>
                    <a:pt x="155" y="322"/>
                  </a:cubicBezTo>
                  <a:cubicBezTo>
                    <a:pt x="250" y="322"/>
                    <a:pt x="322" y="251"/>
                    <a:pt x="322" y="167"/>
                  </a:cubicBezTo>
                  <a:cubicBezTo>
                    <a:pt x="322" y="72"/>
                    <a:pt x="250" y="1"/>
                    <a:pt x="15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4153;p70">
            <a:extLst>
              <a:ext uri="{FF2B5EF4-FFF2-40B4-BE49-F238E27FC236}">
                <a16:creationId xmlns:a16="http://schemas.microsoft.com/office/drawing/2014/main" id="{D1849C52-9F02-E49C-5B88-E265FD92E3D8}"/>
              </a:ext>
            </a:extLst>
          </p:cNvPr>
          <p:cNvGrpSpPr/>
          <p:nvPr/>
        </p:nvGrpSpPr>
        <p:grpSpPr>
          <a:xfrm>
            <a:off x="842927" y="3879352"/>
            <a:ext cx="120867" cy="107218"/>
            <a:chOff x="4929875" y="2065025"/>
            <a:chExt cx="49625" cy="44025"/>
          </a:xfrm>
        </p:grpSpPr>
        <p:sp>
          <p:nvSpPr>
            <p:cNvPr id="16" name="Google Shape;4154;p70">
              <a:extLst>
                <a:ext uri="{FF2B5EF4-FFF2-40B4-BE49-F238E27FC236}">
                  <a16:creationId xmlns:a16="http://schemas.microsoft.com/office/drawing/2014/main" id="{B9FF81B1-1301-82CB-6D73-A06D2FF33BCA}"/>
                </a:ext>
              </a:extLst>
            </p:cNvPr>
            <p:cNvSpPr/>
            <p:nvPr/>
          </p:nvSpPr>
          <p:spPr>
            <a:xfrm>
              <a:off x="4950075" y="2065025"/>
              <a:ext cx="29425" cy="44025"/>
            </a:xfrm>
            <a:custGeom>
              <a:avLst/>
              <a:gdLst/>
              <a:ahLst/>
              <a:cxnLst/>
              <a:rect l="l" t="t" r="r" b="b"/>
              <a:pathLst>
                <a:path w="1177" h="1761" extrusionOk="0">
                  <a:moveTo>
                    <a:pt x="1" y="0"/>
                  </a:moveTo>
                  <a:lnTo>
                    <a:pt x="729" y="880"/>
                  </a:lnTo>
                  <a:lnTo>
                    <a:pt x="1" y="1760"/>
                  </a:lnTo>
                  <a:lnTo>
                    <a:pt x="1176" y="880"/>
                  </a:lnTo>
                  <a:lnTo>
                    <a:pt x="1" y="0"/>
                  </a:lnTo>
                  <a:close/>
                </a:path>
              </a:pathLst>
            </a:custGeom>
            <a:solidFill>
              <a:srgbClr val="869FB2"/>
            </a:solidFill>
            <a:ln>
              <a:solidFill>
                <a:srgbClr val="0070C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4155;p70">
              <a:extLst>
                <a:ext uri="{FF2B5EF4-FFF2-40B4-BE49-F238E27FC236}">
                  <a16:creationId xmlns:a16="http://schemas.microsoft.com/office/drawing/2014/main" id="{2A738A41-7CE8-159B-4B62-6A949C8D8634}"/>
                </a:ext>
              </a:extLst>
            </p:cNvPr>
            <p:cNvSpPr/>
            <p:nvPr/>
          </p:nvSpPr>
          <p:spPr>
            <a:xfrm>
              <a:off x="4929875" y="2065025"/>
              <a:ext cx="29425" cy="44025"/>
            </a:xfrm>
            <a:custGeom>
              <a:avLst/>
              <a:gdLst/>
              <a:ahLst/>
              <a:cxnLst/>
              <a:rect l="l" t="t" r="r" b="b"/>
              <a:pathLst>
                <a:path w="1177" h="1761" extrusionOk="0">
                  <a:moveTo>
                    <a:pt x="1" y="0"/>
                  </a:moveTo>
                  <a:lnTo>
                    <a:pt x="736" y="880"/>
                  </a:lnTo>
                  <a:lnTo>
                    <a:pt x="1" y="1760"/>
                  </a:lnTo>
                  <a:lnTo>
                    <a:pt x="1" y="1760"/>
                  </a:lnTo>
                  <a:lnTo>
                    <a:pt x="1176" y="880"/>
                  </a:lnTo>
                  <a:lnTo>
                    <a:pt x="1" y="0"/>
                  </a:lnTo>
                  <a:close/>
                </a:path>
              </a:pathLst>
            </a:custGeom>
            <a:solidFill>
              <a:srgbClr val="869FB2"/>
            </a:solidFill>
            <a:ln>
              <a:solidFill>
                <a:srgbClr val="0070C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4153;p70">
            <a:extLst>
              <a:ext uri="{FF2B5EF4-FFF2-40B4-BE49-F238E27FC236}">
                <a16:creationId xmlns:a16="http://schemas.microsoft.com/office/drawing/2014/main" id="{CF424862-2B46-8586-91F5-76A1DF4CC351}"/>
              </a:ext>
            </a:extLst>
          </p:cNvPr>
          <p:cNvGrpSpPr/>
          <p:nvPr/>
        </p:nvGrpSpPr>
        <p:grpSpPr>
          <a:xfrm>
            <a:off x="867526" y="4415132"/>
            <a:ext cx="120867" cy="107218"/>
            <a:chOff x="4929875" y="2065025"/>
            <a:chExt cx="49625" cy="44025"/>
          </a:xfrm>
        </p:grpSpPr>
        <p:sp>
          <p:nvSpPr>
            <p:cNvPr id="19" name="Google Shape;4154;p70">
              <a:extLst>
                <a:ext uri="{FF2B5EF4-FFF2-40B4-BE49-F238E27FC236}">
                  <a16:creationId xmlns:a16="http://schemas.microsoft.com/office/drawing/2014/main" id="{CC80AB67-B2B1-6525-1C5C-5C814645B50C}"/>
                </a:ext>
              </a:extLst>
            </p:cNvPr>
            <p:cNvSpPr/>
            <p:nvPr/>
          </p:nvSpPr>
          <p:spPr>
            <a:xfrm>
              <a:off x="4950075" y="2065025"/>
              <a:ext cx="29425" cy="44025"/>
            </a:xfrm>
            <a:custGeom>
              <a:avLst/>
              <a:gdLst/>
              <a:ahLst/>
              <a:cxnLst/>
              <a:rect l="l" t="t" r="r" b="b"/>
              <a:pathLst>
                <a:path w="1177" h="1761" extrusionOk="0">
                  <a:moveTo>
                    <a:pt x="1" y="0"/>
                  </a:moveTo>
                  <a:lnTo>
                    <a:pt x="729" y="880"/>
                  </a:lnTo>
                  <a:lnTo>
                    <a:pt x="1" y="1760"/>
                  </a:lnTo>
                  <a:lnTo>
                    <a:pt x="1176" y="880"/>
                  </a:lnTo>
                  <a:lnTo>
                    <a:pt x="1" y="0"/>
                  </a:lnTo>
                  <a:close/>
                </a:path>
              </a:pathLst>
            </a:custGeom>
            <a:solidFill>
              <a:srgbClr val="869FB2"/>
            </a:solidFill>
            <a:ln>
              <a:solidFill>
                <a:srgbClr val="0070C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4155;p70">
              <a:extLst>
                <a:ext uri="{FF2B5EF4-FFF2-40B4-BE49-F238E27FC236}">
                  <a16:creationId xmlns:a16="http://schemas.microsoft.com/office/drawing/2014/main" id="{E888B8FC-7588-11AF-F5A2-22BE245B4805}"/>
                </a:ext>
              </a:extLst>
            </p:cNvPr>
            <p:cNvSpPr/>
            <p:nvPr/>
          </p:nvSpPr>
          <p:spPr>
            <a:xfrm>
              <a:off x="4929875" y="2065025"/>
              <a:ext cx="29425" cy="44025"/>
            </a:xfrm>
            <a:custGeom>
              <a:avLst/>
              <a:gdLst/>
              <a:ahLst/>
              <a:cxnLst/>
              <a:rect l="l" t="t" r="r" b="b"/>
              <a:pathLst>
                <a:path w="1177" h="1761" extrusionOk="0">
                  <a:moveTo>
                    <a:pt x="1" y="0"/>
                  </a:moveTo>
                  <a:lnTo>
                    <a:pt x="736" y="880"/>
                  </a:lnTo>
                  <a:lnTo>
                    <a:pt x="1" y="1760"/>
                  </a:lnTo>
                  <a:lnTo>
                    <a:pt x="1" y="1760"/>
                  </a:lnTo>
                  <a:lnTo>
                    <a:pt x="1176" y="880"/>
                  </a:lnTo>
                  <a:lnTo>
                    <a:pt x="1" y="0"/>
                  </a:lnTo>
                  <a:close/>
                </a:path>
              </a:pathLst>
            </a:custGeom>
            <a:solidFill>
              <a:srgbClr val="869FB2"/>
            </a:solidFill>
            <a:ln>
              <a:solidFill>
                <a:srgbClr val="0070C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 name="Google Shape;877;p37">
            <a:extLst>
              <a:ext uri="{FF2B5EF4-FFF2-40B4-BE49-F238E27FC236}">
                <a16:creationId xmlns:a16="http://schemas.microsoft.com/office/drawing/2014/main" id="{113F611F-B284-7396-1942-DE0B37A80B12}"/>
              </a:ext>
            </a:extLst>
          </p:cNvPr>
          <p:cNvSpPr txBox="1">
            <a:spLocks/>
          </p:cNvSpPr>
          <p:nvPr/>
        </p:nvSpPr>
        <p:spPr>
          <a:xfrm>
            <a:off x="3643589" y="3642777"/>
            <a:ext cx="2035409" cy="79903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1pPr>
            <a:lvl2pPr marL="914400" marR="0" lvl="1"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2pPr>
            <a:lvl3pPr marL="1371600" marR="0" lvl="2"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3pPr>
            <a:lvl4pPr marL="1828800" marR="0" lvl="3"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4pPr>
            <a:lvl5pPr marL="2286000" marR="0" lvl="4"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5pPr>
            <a:lvl6pPr marL="2743200" marR="0" lvl="5"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6pPr>
            <a:lvl7pPr marL="3200400" marR="0" lvl="6"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7pPr>
            <a:lvl8pPr marL="3657600" marR="0" lvl="7"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8pPr>
            <a:lvl9pPr marL="4114800" marR="0" lvl="8" indent="-317500" algn="ctr" rtl="0">
              <a:lnSpc>
                <a:spcPct val="100000"/>
              </a:lnSpc>
              <a:spcBef>
                <a:spcPts val="1600"/>
              </a:spcBef>
              <a:spcAft>
                <a:spcPts val="160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9pPr>
          </a:lstStyle>
          <a:p>
            <a:pPr marL="0" marR="0" lvl="0" indent="0" algn="just" defTabSz="914400" rtl="0" eaLnBrk="1" fontAlgn="auto" latinLnBrk="0" hangingPunct="1">
              <a:spcBef>
                <a:spcPts val="0"/>
              </a:spcBef>
              <a:spcAft>
                <a:spcPts val="600"/>
              </a:spcAft>
              <a:buClrTx/>
              <a:buSzTx/>
              <a:buNone/>
              <a:tabLst/>
              <a:defRPr/>
            </a:pPr>
            <a:r>
              <a:rPr lang="vi-VN" sz="1200" dirty="0">
                <a:latin typeface="Verdana" panose="020B0604030504040204" pitchFamily="34" charset="0"/>
                <a:ea typeface="Verdana" panose="020B0604030504040204" pitchFamily="34" charset="0"/>
              </a:rPr>
              <a:t>Xác nhận offline: </a:t>
            </a:r>
            <a:endParaRPr lang="en-US" sz="1200" dirty="0">
              <a:latin typeface="Verdana" panose="020B0604030504040204" pitchFamily="34" charset="0"/>
              <a:ea typeface="Verdana" panose="020B0604030504040204" pitchFamily="34" charset="0"/>
            </a:endParaRPr>
          </a:p>
          <a:p>
            <a:pPr marL="0" marR="0" lvl="0" indent="0" algn="just" defTabSz="914400" rtl="0" eaLnBrk="1" fontAlgn="auto" latinLnBrk="0" hangingPunct="1">
              <a:spcBef>
                <a:spcPts val="0"/>
              </a:spcBef>
              <a:spcAft>
                <a:spcPts val="600"/>
              </a:spcAft>
              <a:buClrTx/>
              <a:buSzTx/>
              <a:buNone/>
              <a:tabLst/>
              <a:defRPr/>
            </a:pPr>
            <a:r>
              <a:rPr lang="en-US" sz="1200" dirty="0">
                <a:latin typeface="Verdana" panose="020B0604030504040204" pitchFamily="34" charset="0"/>
                <a:ea typeface="Verdana" panose="020B0604030504040204" pitchFamily="34" charset="0"/>
              </a:rPr>
              <a:t>C</a:t>
            </a:r>
            <a:r>
              <a:rPr lang="vi-VN" sz="1200" dirty="0">
                <a:latin typeface="Verdana" panose="020B0604030504040204" pitchFamily="34" charset="0"/>
                <a:ea typeface="Verdana" panose="020B0604030504040204" pitchFamily="34" charset="0"/>
              </a:rPr>
              <a:t>ần trong môi trường di động</a:t>
            </a:r>
            <a:endParaRPr kumimoji="0" lang="en-US" sz="1200" b="0" i="0" u="none" strike="noStrike" kern="1200" cap="none" spc="0" normalizeH="0" baseline="0" noProof="0" dirty="0">
              <a:ln>
                <a:noFill/>
              </a:ln>
              <a:solidFill>
                <a:srgbClr val="E7E6E6">
                  <a:lumMod val="50000"/>
                </a:srgbClr>
              </a:solidFill>
              <a:effectLst/>
              <a:uLnTx/>
              <a:uFillTx/>
              <a:latin typeface="Verdana" panose="020B0604030504040204" pitchFamily="34" charset="0"/>
              <a:ea typeface="Verdana" panose="020B0604030504040204" pitchFamily="34" charset="0"/>
              <a:cs typeface="Poppins" panose="00000500000000000000" pitchFamily="2" charset="0"/>
            </a:endParaRPr>
          </a:p>
        </p:txBody>
      </p:sp>
      <p:sp>
        <p:nvSpPr>
          <p:cNvPr id="30" name="Google Shape;878;p37">
            <a:extLst>
              <a:ext uri="{FF2B5EF4-FFF2-40B4-BE49-F238E27FC236}">
                <a16:creationId xmlns:a16="http://schemas.microsoft.com/office/drawing/2014/main" id="{552EA190-3368-96F0-F53A-73AF41AE9A58}"/>
              </a:ext>
            </a:extLst>
          </p:cNvPr>
          <p:cNvSpPr txBox="1">
            <a:spLocks/>
          </p:cNvSpPr>
          <p:nvPr/>
        </p:nvSpPr>
        <p:spPr>
          <a:xfrm>
            <a:off x="3465000" y="3102063"/>
            <a:ext cx="2214000" cy="539700"/>
          </a:xfrm>
          <a:prstGeom prst="rect">
            <a:avLst/>
          </a:prstGeom>
          <a:solidFill>
            <a:schemeClr val="bg1">
              <a:lumMod val="95000"/>
            </a:scheme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2"/>
              </a:buClr>
              <a:buSzPts val="1800"/>
              <a:buFont typeface="Viga"/>
              <a:buNone/>
              <a:defRPr sz="1800" b="0" i="0" u="none" strike="noStrike" cap="none">
                <a:solidFill>
                  <a:schemeClr val="lt2"/>
                </a:solidFill>
                <a:latin typeface="Viga"/>
                <a:ea typeface="Viga"/>
                <a:cs typeface="Viga"/>
                <a:sym typeface="Viga"/>
              </a:defRPr>
            </a:lvl1pPr>
            <a:lvl2pPr marR="0" lvl="1"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2pPr>
            <a:lvl3pPr marR="0" lvl="2"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3pPr>
            <a:lvl4pPr marR="0" lvl="3"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4pPr>
            <a:lvl5pPr marR="0" lvl="4"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5pPr>
            <a:lvl6pPr marR="0" lvl="5"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6pPr>
            <a:lvl7pPr marR="0" lvl="6"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7pPr>
            <a:lvl8pPr marR="0" lvl="7"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8pPr>
            <a:lvl9pPr marR="0" lvl="8"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9p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400" dirty="0">
                <a:solidFill>
                  <a:srgbClr val="0070C0"/>
                </a:solidFill>
                <a:latin typeface="Verdana" panose="020B0604030504040204" pitchFamily="34" charset="0"/>
                <a:ea typeface="Verdana" panose="020B0604030504040204" pitchFamily="34" charset="0"/>
                <a:cs typeface="Poppins SemiBold" panose="00000700000000000000" pitchFamily="2" charset="0"/>
              </a:rPr>
              <a:t>Offline (PDC)</a:t>
            </a:r>
            <a:endParaRPr kumimoji="0" lang="en-US" sz="1400" b="0" i="0" u="none" strike="noStrike" kern="1200" cap="none" spc="0" normalizeH="0" baseline="0" noProof="0" dirty="0">
              <a:ln>
                <a:noFill/>
              </a:ln>
              <a:solidFill>
                <a:srgbClr val="0070C0"/>
              </a:solidFill>
              <a:effectLst/>
              <a:uLnTx/>
              <a:uFillTx/>
              <a:latin typeface="Verdana" panose="020B0604030504040204" pitchFamily="34" charset="0"/>
              <a:ea typeface="Verdana" panose="020B0604030504040204" pitchFamily="34" charset="0"/>
              <a:cs typeface="Poppins SemiBold" panose="00000700000000000000" pitchFamily="2" charset="0"/>
            </a:endParaRPr>
          </a:p>
        </p:txBody>
      </p:sp>
      <p:grpSp>
        <p:nvGrpSpPr>
          <p:cNvPr id="32" name="Google Shape;4153;p70">
            <a:extLst>
              <a:ext uri="{FF2B5EF4-FFF2-40B4-BE49-F238E27FC236}">
                <a16:creationId xmlns:a16="http://schemas.microsoft.com/office/drawing/2014/main" id="{2F49D7B0-A150-CD05-C919-EEE42281C843}"/>
              </a:ext>
            </a:extLst>
          </p:cNvPr>
          <p:cNvGrpSpPr/>
          <p:nvPr/>
        </p:nvGrpSpPr>
        <p:grpSpPr>
          <a:xfrm>
            <a:off x="3472714" y="3892451"/>
            <a:ext cx="120867" cy="107218"/>
            <a:chOff x="4929875" y="2065025"/>
            <a:chExt cx="49625" cy="44025"/>
          </a:xfrm>
        </p:grpSpPr>
        <p:sp>
          <p:nvSpPr>
            <p:cNvPr id="33" name="Google Shape;4154;p70">
              <a:extLst>
                <a:ext uri="{FF2B5EF4-FFF2-40B4-BE49-F238E27FC236}">
                  <a16:creationId xmlns:a16="http://schemas.microsoft.com/office/drawing/2014/main" id="{E2956C59-5DC9-329A-A4DE-00D2750FCD4D}"/>
                </a:ext>
              </a:extLst>
            </p:cNvPr>
            <p:cNvSpPr/>
            <p:nvPr/>
          </p:nvSpPr>
          <p:spPr>
            <a:xfrm>
              <a:off x="4950075" y="2065025"/>
              <a:ext cx="29425" cy="44025"/>
            </a:xfrm>
            <a:custGeom>
              <a:avLst/>
              <a:gdLst/>
              <a:ahLst/>
              <a:cxnLst/>
              <a:rect l="l" t="t" r="r" b="b"/>
              <a:pathLst>
                <a:path w="1177" h="1761" extrusionOk="0">
                  <a:moveTo>
                    <a:pt x="1" y="0"/>
                  </a:moveTo>
                  <a:lnTo>
                    <a:pt x="729" y="880"/>
                  </a:lnTo>
                  <a:lnTo>
                    <a:pt x="1" y="1760"/>
                  </a:lnTo>
                  <a:lnTo>
                    <a:pt x="1176" y="880"/>
                  </a:lnTo>
                  <a:lnTo>
                    <a:pt x="1" y="0"/>
                  </a:lnTo>
                  <a:close/>
                </a:path>
              </a:pathLst>
            </a:custGeom>
            <a:solidFill>
              <a:srgbClr val="869FB2"/>
            </a:solidFill>
            <a:ln>
              <a:solidFill>
                <a:srgbClr val="0070C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4155;p70">
              <a:extLst>
                <a:ext uri="{FF2B5EF4-FFF2-40B4-BE49-F238E27FC236}">
                  <a16:creationId xmlns:a16="http://schemas.microsoft.com/office/drawing/2014/main" id="{448568FD-2549-96B2-A632-EF2F4F7BC797}"/>
                </a:ext>
              </a:extLst>
            </p:cNvPr>
            <p:cNvSpPr/>
            <p:nvPr/>
          </p:nvSpPr>
          <p:spPr>
            <a:xfrm>
              <a:off x="4929875" y="2065025"/>
              <a:ext cx="29425" cy="44025"/>
            </a:xfrm>
            <a:custGeom>
              <a:avLst/>
              <a:gdLst/>
              <a:ahLst/>
              <a:cxnLst/>
              <a:rect l="l" t="t" r="r" b="b"/>
              <a:pathLst>
                <a:path w="1177" h="1761" extrusionOk="0">
                  <a:moveTo>
                    <a:pt x="1" y="0"/>
                  </a:moveTo>
                  <a:lnTo>
                    <a:pt x="736" y="880"/>
                  </a:lnTo>
                  <a:lnTo>
                    <a:pt x="1" y="1760"/>
                  </a:lnTo>
                  <a:lnTo>
                    <a:pt x="1" y="1760"/>
                  </a:lnTo>
                  <a:lnTo>
                    <a:pt x="1176" y="880"/>
                  </a:lnTo>
                  <a:lnTo>
                    <a:pt x="1" y="0"/>
                  </a:lnTo>
                  <a:close/>
                </a:path>
              </a:pathLst>
            </a:custGeom>
            <a:solidFill>
              <a:srgbClr val="869FB2"/>
            </a:solidFill>
            <a:ln>
              <a:solidFill>
                <a:srgbClr val="0070C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 name="Google Shape;877;p37">
            <a:extLst>
              <a:ext uri="{FF2B5EF4-FFF2-40B4-BE49-F238E27FC236}">
                <a16:creationId xmlns:a16="http://schemas.microsoft.com/office/drawing/2014/main" id="{C45AB49E-CAD4-77E5-E5BA-8C94D9D6EC64}"/>
              </a:ext>
            </a:extLst>
          </p:cNvPr>
          <p:cNvSpPr txBox="1">
            <a:spLocks/>
          </p:cNvSpPr>
          <p:nvPr/>
        </p:nvSpPr>
        <p:spPr>
          <a:xfrm>
            <a:off x="6314733" y="3675539"/>
            <a:ext cx="2084610" cy="128077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1pPr>
            <a:lvl2pPr marL="914400" marR="0" lvl="1"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2pPr>
            <a:lvl3pPr marL="1371600" marR="0" lvl="2"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3pPr>
            <a:lvl4pPr marL="1828800" marR="0" lvl="3"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4pPr>
            <a:lvl5pPr marL="2286000" marR="0" lvl="4"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5pPr>
            <a:lvl6pPr marL="2743200" marR="0" lvl="5"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6pPr>
            <a:lvl7pPr marL="3200400" marR="0" lvl="6"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7pPr>
            <a:lvl8pPr marL="3657600" marR="0" lvl="7"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8pPr>
            <a:lvl9pPr marL="4114800" marR="0" lvl="8" indent="-317500" algn="ctr" rtl="0">
              <a:lnSpc>
                <a:spcPct val="100000"/>
              </a:lnSpc>
              <a:spcBef>
                <a:spcPts val="1600"/>
              </a:spcBef>
              <a:spcAft>
                <a:spcPts val="160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9pPr>
          </a:lstStyle>
          <a:p>
            <a:pPr marL="0" marR="0" lvl="0" indent="0" algn="just" defTabSz="914400" rtl="0" eaLnBrk="1" fontAlgn="auto" latinLnBrk="0" hangingPunct="1">
              <a:spcBef>
                <a:spcPts val="0"/>
              </a:spcBef>
              <a:spcAft>
                <a:spcPts val="0"/>
              </a:spcAft>
              <a:buClrTx/>
              <a:buSzTx/>
              <a:buNone/>
              <a:tabLst/>
              <a:defRPr/>
            </a:pPr>
            <a:r>
              <a:rPr lang="vi-VN" sz="1200" dirty="0">
                <a:latin typeface="Verdana" panose="020B0604030504040204" pitchFamily="34" charset="0"/>
                <a:ea typeface="Verdana" panose="020B0604030504040204" pitchFamily="34" charset="0"/>
              </a:rPr>
              <a:t>Dễ dàng cài đặt, bảo trì và mở rộng; không cần phải tiến hành cài đặt và quản trị hạ tầng</a:t>
            </a:r>
            <a:endParaRPr kumimoji="0" lang="en-US" sz="1200" b="0" i="0" u="none" strike="noStrike" kern="1200" cap="none" spc="0" normalizeH="0" baseline="0" noProof="0" dirty="0">
              <a:ln>
                <a:noFill/>
              </a:ln>
              <a:solidFill>
                <a:srgbClr val="E7E6E6">
                  <a:lumMod val="50000"/>
                </a:srgbClr>
              </a:solidFill>
              <a:effectLst/>
              <a:uLnTx/>
              <a:uFillTx/>
              <a:latin typeface="Verdana" panose="020B0604030504040204" pitchFamily="34" charset="0"/>
              <a:ea typeface="Verdana" panose="020B0604030504040204" pitchFamily="34" charset="0"/>
              <a:cs typeface="Poppins" panose="00000500000000000000" pitchFamily="2" charset="0"/>
            </a:endParaRPr>
          </a:p>
        </p:txBody>
      </p:sp>
      <p:sp>
        <p:nvSpPr>
          <p:cNvPr id="39" name="Google Shape;878;p37">
            <a:extLst>
              <a:ext uri="{FF2B5EF4-FFF2-40B4-BE49-F238E27FC236}">
                <a16:creationId xmlns:a16="http://schemas.microsoft.com/office/drawing/2014/main" id="{0ED927BA-3D1C-D52C-ED91-A5605377238B}"/>
              </a:ext>
            </a:extLst>
          </p:cNvPr>
          <p:cNvSpPr txBox="1">
            <a:spLocks/>
          </p:cNvSpPr>
          <p:nvPr/>
        </p:nvSpPr>
        <p:spPr>
          <a:xfrm>
            <a:off x="6136144" y="3106248"/>
            <a:ext cx="2214000" cy="539700"/>
          </a:xfrm>
          <a:prstGeom prst="rect">
            <a:avLst/>
          </a:prstGeom>
          <a:solidFill>
            <a:schemeClr val="bg1">
              <a:lumMod val="95000"/>
            </a:scheme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2"/>
              </a:buClr>
              <a:buSzPts val="1800"/>
              <a:buFont typeface="Viga"/>
              <a:buNone/>
              <a:defRPr sz="1800" b="0" i="0" u="none" strike="noStrike" cap="none">
                <a:solidFill>
                  <a:schemeClr val="lt2"/>
                </a:solidFill>
                <a:latin typeface="Viga"/>
                <a:ea typeface="Viga"/>
                <a:cs typeface="Viga"/>
                <a:sym typeface="Viga"/>
              </a:defRPr>
            </a:lvl1pPr>
            <a:lvl2pPr marR="0" lvl="1"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2pPr>
            <a:lvl3pPr marR="0" lvl="2"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3pPr>
            <a:lvl4pPr marR="0" lvl="3"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4pPr>
            <a:lvl5pPr marR="0" lvl="4"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5pPr>
            <a:lvl6pPr marR="0" lvl="5"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6pPr>
            <a:lvl7pPr marR="0" lvl="6"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7pPr>
            <a:lvl8pPr marR="0" lvl="7"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8pPr>
            <a:lvl9pPr marR="0" lvl="8"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9p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400" dirty="0">
                <a:solidFill>
                  <a:srgbClr val="0070C0"/>
                </a:solidFill>
                <a:latin typeface="Verdana" panose="020B0604030504040204" pitchFamily="34" charset="0"/>
                <a:ea typeface="Verdana" panose="020B0604030504040204" pitchFamily="34" charset="0"/>
                <a:cs typeface="Poppins SemiBold" panose="00000700000000000000" pitchFamily="2" charset="0"/>
              </a:rPr>
              <a:t>Cloud</a:t>
            </a:r>
            <a:endParaRPr kumimoji="0" lang="en-US" sz="1400" b="0" i="0" u="none" strike="noStrike" kern="1200" cap="none" spc="0" normalizeH="0" baseline="0" noProof="0" dirty="0">
              <a:ln>
                <a:noFill/>
              </a:ln>
              <a:solidFill>
                <a:srgbClr val="0070C0"/>
              </a:solidFill>
              <a:effectLst/>
              <a:uLnTx/>
              <a:uFillTx/>
              <a:latin typeface="Verdana" panose="020B0604030504040204" pitchFamily="34" charset="0"/>
              <a:ea typeface="Verdana" panose="020B0604030504040204" pitchFamily="34" charset="0"/>
              <a:cs typeface="Poppins SemiBold" panose="00000700000000000000" pitchFamily="2" charset="0"/>
            </a:endParaRPr>
          </a:p>
        </p:txBody>
      </p:sp>
      <p:grpSp>
        <p:nvGrpSpPr>
          <p:cNvPr id="40" name="Google Shape;4153;p70">
            <a:extLst>
              <a:ext uri="{FF2B5EF4-FFF2-40B4-BE49-F238E27FC236}">
                <a16:creationId xmlns:a16="http://schemas.microsoft.com/office/drawing/2014/main" id="{C8F467F7-3789-6E8C-DB9A-F43F1F9D9FA2}"/>
              </a:ext>
            </a:extLst>
          </p:cNvPr>
          <p:cNvGrpSpPr/>
          <p:nvPr/>
        </p:nvGrpSpPr>
        <p:grpSpPr>
          <a:xfrm>
            <a:off x="6143858" y="3896636"/>
            <a:ext cx="120867" cy="107218"/>
            <a:chOff x="4929875" y="2065025"/>
            <a:chExt cx="49625" cy="44025"/>
          </a:xfrm>
        </p:grpSpPr>
        <p:sp>
          <p:nvSpPr>
            <p:cNvPr id="41" name="Google Shape;4154;p70">
              <a:extLst>
                <a:ext uri="{FF2B5EF4-FFF2-40B4-BE49-F238E27FC236}">
                  <a16:creationId xmlns:a16="http://schemas.microsoft.com/office/drawing/2014/main" id="{EB7E5418-C59D-4F65-5F0D-26FC105BF711}"/>
                </a:ext>
              </a:extLst>
            </p:cNvPr>
            <p:cNvSpPr/>
            <p:nvPr/>
          </p:nvSpPr>
          <p:spPr>
            <a:xfrm>
              <a:off x="4950075" y="2065025"/>
              <a:ext cx="29425" cy="44025"/>
            </a:xfrm>
            <a:custGeom>
              <a:avLst/>
              <a:gdLst/>
              <a:ahLst/>
              <a:cxnLst/>
              <a:rect l="l" t="t" r="r" b="b"/>
              <a:pathLst>
                <a:path w="1177" h="1761" extrusionOk="0">
                  <a:moveTo>
                    <a:pt x="1" y="0"/>
                  </a:moveTo>
                  <a:lnTo>
                    <a:pt x="729" y="880"/>
                  </a:lnTo>
                  <a:lnTo>
                    <a:pt x="1" y="1760"/>
                  </a:lnTo>
                  <a:lnTo>
                    <a:pt x="1176" y="880"/>
                  </a:lnTo>
                  <a:lnTo>
                    <a:pt x="1" y="0"/>
                  </a:lnTo>
                  <a:close/>
                </a:path>
              </a:pathLst>
            </a:custGeom>
            <a:solidFill>
              <a:srgbClr val="869FB2"/>
            </a:solidFill>
            <a:ln>
              <a:solidFill>
                <a:srgbClr val="0070C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155;p70">
              <a:extLst>
                <a:ext uri="{FF2B5EF4-FFF2-40B4-BE49-F238E27FC236}">
                  <a16:creationId xmlns:a16="http://schemas.microsoft.com/office/drawing/2014/main" id="{4CA37546-085B-C56D-1DB9-370BE8C4CC16}"/>
                </a:ext>
              </a:extLst>
            </p:cNvPr>
            <p:cNvSpPr/>
            <p:nvPr/>
          </p:nvSpPr>
          <p:spPr>
            <a:xfrm>
              <a:off x="4929875" y="2065025"/>
              <a:ext cx="29425" cy="44025"/>
            </a:xfrm>
            <a:custGeom>
              <a:avLst/>
              <a:gdLst/>
              <a:ahLst/>
              <a:cxnLst/>
              <a:rect l="l" t="t" r="r" b="b"/>
              <a:pathLst>
                <a:path w="1177" h="1761" extrusionOk="0">
                  <a:moveTo>
                    <a:pt x="1" y="0"/>
                  </a:moveTo>
                  <a:lnTo>
                    <a:pt x="736" y="880"/>
                  </a:lnTo>
                  <a:lnTo>
                    <a:pt x="1" y="1760"/>
                  </a:lnTo>
                  <a:lnTo>
                    <a:pt x="1" y="1760"/>
                  </a:lnTo>
                  <a:lnTo>
                    <a:pt x="1176" y="880"/>
                  </a:lnTo>
                  <a:lnTo>
                    <a:pt x="1" y="0"/>
                  </a:lnTo>
                  <a:close/>
                </a:path>
              </a:pathLst>
            </a:custGeom>
            <a:solidFill>
              <a:srgbClr val="869FB2"/>
            </a:solidFill>
            <a:ln>
              <a:solidFill>
                <a:srgbClr val="0070C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 name="Google Shape;13710;p78">
            <a:extLst>
              <a:ext uri="{FF2B5EF4-FFF2-40B4-BE49-F238E27FC236}">
                <a16:creationId xmlns:a16="http://schemas.microsoft.com/office/drawing/2014/main" id="{B9FCCA79-09EC-D31D-0D2A-03F065C7FC1D}"/>
              </a:ext>
            </a:extLst>
          </p:cNvPr>
          <p:cNvGrpSpPr/>
          <p:nvPr/>
        </p:nvGrpSpPr>
        <p:grpSpPr>
          <a:xfrm>
            <a:off x="4283762" y="1979490"/>
            <a:ext cx="576472" cy="579539"/>
            <a:chOff x="3095745" y="3805393"/>
            <a:chExt cx="352840" cy="354717"/>
          </a:xfrm>
          <a:solidFill>
            <a:schemeClr val="accent6">
              <a:lumMod val="60000"/>
              <a:lumOff val="40000"/>
            </a:schemeClr>
          </a:solidFill>
        </p:grpSpPr>
        <p:sp>
          <p:nvSpPr>
            <p:cNvPr id="44" name="Google Shape;13711;p78">
              <a:extLst>
                <a:ext uri="{FF2B5EF4-FFF2-40B4-BE49-F238E27FC236}">
                  <a16:creationId xmlns:a16="http://schemas.microsoft.com/office/drawing/2014/main" id="{57BAA4AF-5885-5188-26D6-C42155D638DD}"/>
                </a:ext>
              </a:extLst>
            </p:cNvPr>
            <p:cNvSpPr/>
            <p:nvPr/>
          </p:nvSpPr>
          <p:spPr>
            <a:xfrm>
              <a:off x="3095745" y="3805393"/>
              <a:ext cx="272093" cy="271711"/>
            </a:xfrm>
            <a:custGeom>
              <a:avLst/>
              <a:gdLst/>
              <a:ahLst/>
              <a:cxnLst/>
              <a:rect l="l" t="t" r="r" b="b"/>
              <a:pathLst>
                <a:path w="8549" h="8537" extrusionOk="0">
                  <a:moveTo>
                    <a:pt x="4025" y="0"/>
                  </a:moveTo>
                  <a:cubicBezTo>
                    <a:pt x="3763" y="0"/>
                    <a:pt x="3525" y="179"/>
                    <a:pt x="3489" y="441"/>
                  </a:cubicBezTo>
                  <a:lnTo>
                    <a:pt x="3322" y="1262"/>
                  </a:lnTo>
                  <a:cubicBezTo>
                    <a:pt x="3155" y="1322"/>
                    <a:pt x="2977" y="1381"/>
                    <a:pt x="2834" y="1465"/>
                  </a:cubicBezTo>
                  <a:lnTo>
                    <a:pt x="2132" y="1012"/>
                  </a:lnTo>
                  <a:cubicBezTo>
                    <a:pt x="2036" y="947"/>
                    <a:pt x="1929" y="915"/>
                    <a:pt x="1825" y="915"/>
                  </a:cubicBezTo>
                  <a:cubicBezTo>
                    <a:pt x="1683" y="915"/>
                    <a:pt x="1544" y="974"/>
                    <a:pt x="1441" y="1084"/>
                  </a:cubicBezTo>
                  <a:lnTo>
                    <a:pt x="1084" y="1441"/>
                  </a:lnTo>
                  <a:cubicBezTo>
                    <a:pt x="905" y="1619"/>
                    <a:pt x="881" y="1917"/>
                    <a:pt x="1012" y="2119"/>
                  </a:cubicBezTo>
                  <a:lnTo>
                    <a:pt x="1477" y="2822"/>
                  </a:lnTo>
                  <a:cubicBezTo>
                    <a:pt x="1381" y="2989"/>
                    <a:pt x="1322" y="3155"/>
                    <a:pt x="1262" y="3310"/>
                  </a:cubicBezTo>
                  <a:lnTo>
                    <a:pt x="453" y="3477"/>
                  </a:lnTo>
                  <a:cubicBezTo>
                    <a:pt x="191" y="3524"/>
                    <a:pt x="0" y="3763"/>
                    <a:pt x="0" y="4013"/>
                  </a:cubicBezTo>
                  <a:lnTo>
                    <a:pt x="0" y="4525"/>
                  </a:lnTo>
                  <a:cubicBezTo>
                    <a:pt x="0" y="4775"/>
                    <a:pt x="179" y="5013"/>
                    <a:pt x="453" y="5060"/>
                  </a:cubicBezTo>
                  <a:lnTo>
                    <a:pt x="1262" y="5215"/>
                  </a:lnTo>
                  <a:cubicBezTo>
                    <a:pt x="1322" y="5382"/>
                    <a:pt x="1381" y="5560"/>
                    <a:pt x="1477" y="5715"/>
                  </a:cubicBezTo>
                  <a:lnTo>
                    <a:pt x="1012" y="6406"/>
                  </a:lnTo>
                  <a:cubicBezTo>
                    <a:pt x="869" y="6632"/>
                    <a:pt x="893" y="6918"/>
                    <a:pt x="1084" y="7096"/>
                  </a:cubicBezTo>
                  <a:lnTo>
                    <a:pt x="1441" y="7453"/>
                  </a:lnTo>
                  <a:cubicBezTo>
                    <a:pt x="1544" y="7557"/>
                    <a:pt x="1687" y="7608"/>
                    <a:pt x="1830" y="7608"/>
                  </a:cubicBezTo>
                  <a:cubicBezTo>
                    <a:pt x="1935" y="7608"/>
                    <a:pt x="2041" y="7580"/>
                    <a:pt x="2132" y="7525"/>
                  </a:cubicBezTo>
                  <a:lnTo>
                    <a:pt x="2834" y="7061"/>
                  </a:lnTo>
                  <a:cubicBezTo>
                    <a:pt x="2989" y="7156"/>
                    <a:pt x="3155" y="7215"/>
                    <a:pt x="3322" y="7275"/>
                  </a:cubicBezTo>
                  <a:lnTo>
                    <a:pt x="3489" y="8096"/>
                  </a:lnTo>
                  <a:cubicBezTo>
                    <a:pt x="3525" y="8346"/>
                    <a:pt x="3763" y="8537"/>
                    <a:pt x="4025" y="8537"/>
                  </a:cubicBezTo>
                  <a:lnTo>
                    <a:pt x="4525" y="8537"/>
                  </a:lnTo>
                  <a:cubicBezTo>
                    <a:pt x="4775" y="8537"/>
                    <a:pt x="5013" y="8358"/>
                    <a:pt x="5060" y="8096"/>
                  </a:cubicBezTo>
                  <a:lnTo>
                    <a:pt x="5227" y="7275"/>
                  </a:lnTo>
                  <a:cubicBezTo>
                    <a:pt x="5358" y="7227"/>
                    <a:pt x="5489" y="7180"/>
                    <a:pt x="5632" y="7120"/>
                  </a:cubicBezTo>
                  <a:cubicBezTo>
                    <a:pt x="5692" y="7084"/>
                    <a:pt x="5727" y="6977"/>
                    <a:pt x="5692" y="6894"/>
                  </a:cubicBezTo>
                  <a:cubicBezTo>
                    <a:pt x="5655" y="6821"/>
                    <a:pt x="5584" y="6790"/>
                    <a:pt x="5515" y="6790"/>
                  </a:cubicBezTo>
                  <a:cubicBezTo>
                    <a:pt x="5494" y="6790"/>
                    <a:pt x="5473" y="6793"/>
                    <a:pt x="5453" y="6799"/>
                  </a:cubicBezTo>
                  <a:cubicBezTo>
                    <a:pt x="5299" y="6870"/>
                    <a:pt x="5156" y="6918"/>
                    <a:pt x="5001" y="6965"/>
                  </a:cubicBezTo>
                  <a:cubicBezTo>
                    <a:pt x="4941" y="6977"/>
                    <a:pt x="4882" y="7037"/>
                    <a:pt x="4882" y="7096"/>
                  </a:cubicBezTo>
                  <a:lnTo>
                    <a:pt x="4703" y="8025"/>
                  </a:lnTo>
                  <a:cubicBezTo>
                    <a:pt x="4691" y="8108"/>
                    <a:pt x="4596" y="8180"/>
                    <a:pt x="4513" y="8180"/>
                  </a:cubicBezTo>
                  <a:lnTo>
                    <a:pt x="4001" y="8180"/>
                  </a:lnTo>
                  <a:cubicBezTo>
                    <a:pt x="3917" y="8180"/>
                    <a:pt x="3822" y="8120"/>
                    <a:pt x="3810" y="8025"/>
                  </a:cubicBezTo>
                  <a:lnTo>
                    <a:pt x="3632" y="7096"/>
                  </a:lnTo>
                  <a:cubicBezTo>
                    <a:pt x="3620" y="7037"/>
                    <a:pt x="3572" y="6977"/>
                    <a:pt x="3513" y="6965"/>
                  </a:cubicBezTo>
                  <a:cubicBezTo>
                    <a:pt x="3310" y="6906"/>
                    <a:pt x="3096" y="6811"/>
                    <a:pt x="2905" y="6703"/>
                  </a:cubicBezTo>
                  <a:cubicBezTo>
                    <a:pt x="2876" y="6691"/>
                    <a:pt x="2843" y="6686"/>
                    <a:pt x="2812" y="6686"/>
                  </a:cubicBezTo>
                  <a:cubicBezTo>
                    <a:pt x="2780" y="6686"/>
                    <a:pt x="2751" y="6691"/>
                    <a:pt x="2727" y="6703"/>
                  </a:cubicBezTo>
                  <a:lnTo>
                    <a:pt x="1941" y="7227"/>
                  </a:lnTo>
                  <a:cubicBezTo>
                    <a:pt x="1904" y="7249"/>
                    <a:pt x="1864" y="7260"/>
                    <a:pt x="1824" y="7260"/>
                  </a:cubicBezTo>
                  <a:cubicBezTo>
                    <a:pt x="1774" y="7260"/>
                    <a:pt x="1725" y="7243"/>
                    <a:pt x="1679" y="7203"/>
                  </a:cubicBezTo>
                  <a:lnTo>
                    <a:pt x="1322" y="6846"/>
                  </a:lnTo>
                  <a:cubicBezTo>
                    <a:pt x="1262" y="6787"/>
                    <a:pt x="1250" y="6680"/>
                    <a:pt x="1298" y="6584"/>
                  </a:cubicBezTo>
                  <a:lnTo>
                    <a:pt x="1822" y="5799"/>
                  </a:lnTo>
                  <a:cubicBezTo>
                    <a:pt x="1846" y="5739"/>
                    <a:pt x="1858" y="5679"/>
                    <a:pt x="1822" y="5620"/>
                  </a:cubicBezTo>
                  <a:cubicBezTo>
                    <a:pt x="1715" y="5429"/>
                    <a:pt x="1620" y="5215"/>
                    <a:pt x="1560" y="5013"/>
                  </a:cubicBezTo>
                  <a:cubicBezTo>
                    <a:pt x="1548" y="4953"/>
                    <a:pt x="1489" y="4894"/>
                    <a:pt x="1429" y="4894"/>
                  </a:cubicBezTo>
                  <a:lnTo>
                    <a:pt x="512" y="4715"/>
                  </a:lnTo>
                  <a:cubicBezTo>
                    <a:pt x="417" y="4703"/>
                    <a:pt x="346" y="4608"/>
                    <a:pt x="346" y="4525"/>
                  </a:cubicBezTo>
                  <a:lnTo>
                    <a:pt x="346" y="4013"/>
                  </a:lnTo>
                  <a:cubicBezTo>
                    <a:pt x="346" y="3929"/>
                    <a:pt x="405" y="3834"/>
                    <a:pt x="512" y="3822"/>
                  </a:cubicBezTo>
                  <a:lnTo>
                    <a:pt x="1429" y="3643"/>
                  </a:lnTo>
                  <a:cubicBezTo>
                    <a:pt x="1489" y="3632"/>
                    <a:pt x="1548" y="3584"/>
                    <a:pt x="1560" y="3524"/>
                  </a:cubicBezTo>
                  <a:cubicBezTo>
                    <a:pt x="1620" y="3322"/>
                    <a:pt x="1715" y="3108"/>
                    <a:pt x="1822" y="2917"/>
                  </a:cubicBezTo>
                  <a:cubicBezTo>
                    <a:pt x="1846" y="2858"/>
                    <a:pt x="1846" y="2786"/>
                    <a:pt x="1822" y="2739"/>
                  </a:cubicBezTo>
                  <a:lnTo>
                    <a:pt x="1298" y="1941"/>
                  </a:lnTo>
                  <a:cubicBezTo>
                    <a:pt x="1250" y="1869"/>
                    <a:pt x="1250" y="1762"/>
                    <a:pt x="1322" y="1691"/>
                  </a:cubicBezTo>
                  <a:lnTo>
                    <a:pt x="1679" y="1334"/>
                  </a:lnTo>
                  <a:cubicBezTo>
                    <a:pt x="1714" y="1299"/>
                    <a:pt x="1765" y="1280"/>
                    <a:pt x="1820" y="1280"/>
                  </a:cubicBezTo>
                  <a:cubicBezTo>
                    <a:pt x="1859" y="1280"/>
                    <a:pt x="1901" y="1290"/>
                    <a:pt x="1941" y="1310"/>
                  </a:cubicBezTo>
                  <a:lnTo>
                    <a:pt x="2727" y="1822"/>
                  </a:lnTo>
                  <a:cubicBezTo>
                    <a:pt x="2759" y="1841"/>
                    <a:pt x="2791" y="1853"/>
                    <a:pt x="2822" y="1853"/>
                  </a:cubicBezTo>
                  <a:cubicBezTo>
                    <a:pt x="2850" y="1853"/>
                    <a:pt x="2878" y="1844"/>
                    <a:pt x="2905" y="1822"/>
                  </a:cubicBezTo>
                  <a:cubicBezTo>
                    <a:pt x="3096" y="1727"/>
                    <a:pt x="3310" y="1631"/>
                    <a:pt x="3513" y="1572"/>
                  </a:cubicBezTo>
                  <a:cubicBezTo>
                    <a:pt x="3572" y="1560"/>
                    <a:pt x="3632" y="1500"/>
                    <a:pt x="3632" y="1441"/>
                  </a:cubicBezTo>
                  <a:lnTo>
                    <a:pt x="3810" y="512"/>
                  </a:lnTo>
                  <a:cubicBezTo>
                    <a:pt x="3822" y="429"/>
                    <a:pt x="3917" y="357"/>
                    <a:pt x="4001" y="357"/>
                  </a:cubicBezTo>
                  <a:lnTo>
                    <a:pt x="4513" y="357"/>
                  </a:lnTo>
                  <a:cubicBezTo>
                    <a:pt x="4596" y="357"/>
                    <a:pt x="4691" y="417"/>
                    <a:pt x="4703" y="512"/>
                  </a:cubicBezTo>
                  <a:lnTo>
                    <a:pt x="4882" y="1441"/>
                  </a:lnTo>
                  <a:cubicBezTo>
                    <a:pt x="4894" y="1500"/>
                    <a:pt x="4941" y="1560"/>
                    <a:pt x="5001" y="1572"/>
                  </a:cubicBezTo>
                  <a:cubicBezTo>
                    <a:pt x="5215" y="1631"/>
                    <a:pt x="5418" y="1727"/>
                    <a:pt x="5608" y="1822"/>
                  </a:cubicBezTo>
                  <a:cubicBezTo>
                    <a:pt x="5638" y="1840"/>
                    <a:pt x="5674" y="1849"/>
                    <a:pt x="5706" y="1849"/>
                  </a:cubicBezTo>
                  <a:cubicBezTo>
                    <a:pt x="5739" y="1849"/>
                    <a:pt x="5769" y="1840"/>
                    <a:pt x="5787" y="1822"/>
                  </a:cubicBezTo>
                  <a:lnTo>
                    <a:pt x="6584" y="1310"/>
                  </a:lnTo>
                  <a:cubicBezTo>
                    <a:pt x="6617" y="1288"/>
                    <a:pt x="6656" y="1277"/>
                    <a:pt x="6696" y="1277"/>
                  </a:cubicBezTo>
                  <a:cubicBezTo>
                    <a:pt x="6745" y="1277"/>
                    <a:pt x="6795" y="1294"/>
                    <a:pt x="6835" y="1334"/>
                  </a:cubicBezTo>
                  <a:lnTo>
                    <a:pt x="7192" y="1691"/>
                  </a:lnTo>
                  <a:cubicBezTo>
                    <a:pt x="7251" y="1750"/>
                    <a:pt x="7263" y="1858"/>
                    <a:pt x="7216" y="1941"/>
                  </a:cubicBezTo>
                  <a:lnTo>
                    <a:pt x="6704" y="2739"/>
                  </a:lnTo>
                  <a:cubicBezTo>
                    <a:pt x="6668" y="2798"/>
                    <a:pt x="6656" y="2858"/>
                    <a:pt x="6704" y="2917"/>
                  </a:cubicBezTo>
                  <a:cubicBezTo>
                    <a:pt x="6799" y="3108"/>
                    <a:pt x="6894" y="3322"/>
                    <a:pt x="6954" y="3524"/>
                  </a:cubicBezTo>
                  <a:cubicBezTo>
                    <a:pt x="6965" y="3584"/>
                    <a:pt x="7025" y="3643"/>
                    <a:pt x="7085" y="3643"/>
                  </a:cubicBezTo>
                  <a:lnTo>
                    <a:pt x="8013" y="3822"/>
                  </a:lnTo>
                  <a:cubicBezTo>
                    <a:pt x="8097" y="3834"/>
                    <a:pt x="8168" y="3929"/>
                    <a:pt x="8168" y="4013"/>
                  </a:cubicBezTo>
                  <a:lnTo>
                    <a:pt x="8168" y="4525"/>
                  </a:lnTo>
                  <a:cubicBezTo>
                    <a:pt x="8168" y="4608"/>
                    <a:pt x="8108" y="4703"/>
                    <a:pt x="8013" y="4715"/>
                  </a:cubicBezTo>
                  <a:lnTo>
                    <a:pt x="7085" y="4894"/>
                  </a:lnTo>
                  <a:cubicBezTo>
                    <a:pt x="7025" y="4906"/>
                    <a:pt x="6965" y="4953"/>
                    <a:pt x="6954" y="5013"/>
                  </a:cubicBezTo>
                  <a:cubicBezTo>
                    <a:pt x="6906" y="5156"/>
                    <a:pt x="6846" y="5322"/>
                    <a:pt x="6787" y="5477"/>
                  </a:cubicBezTo>
                  <a:cubicBezTo>
                    <a:pt x="6739" y="5560"/>
                    <a:pt x="6787" y="5668"/>
                    <a:pt x="6882" y="5715"/>
                  </a:cubicBezTo>
                  <a:cubicBezTo>
                    <a:pt x="6903" y="5724"/>
                    <a:pt x="6926" y="5729"/>
                    <a:pt x="6949" y="5729"/>
                  </a:cubicBezTo>
                  <a:cubicBezTo>
                    <a:pt x="7016" y="5729"/>
                    <a:pt x="7085" y="5691"/>
                    <a:pt x="7120" y="5620"/>
                  </a:cubicBezTo>
                  <a:cubicBezTo>
                    <a:pt x="7180" y="5489"/>
                    <a:pt x="7239" y="5358"/>
                    <a:pt x="7275" y="5215"/>
                  </a:cubicBezTo>
                  <a:lnTo>
                    <a:pt x="8097" y="5060"/>
                  </a:lnTo>
                  <a:cubicBezTo>
                    <a:pt x="8347" y="5013"/>
                    <a:pt x="8549" y="4775"/>
                    <a:pt x="8549" y="4525"/>
                  </a:cubicBezTo>
                  <a:lnTo>
                    <a:pt x="8549" y="4013"/>
                  </a:lnTo>
                  <a:cubicBezTo>
                    <a:pt x="8549" y="3763"/>
                    <a:pt x="8370" y="3524"/>
                    <a:pt x="8097" y="3477"/>
                  </a:cubicBezTo>
                  <a:lnTo>
                    <a:pt x="7275" y="3310"/>
                  </a:lnTo>
                  <a:cubicBezTo>
                    <a:pt x="7216" y="3155"/>
                    <a:pt x="7156" y="2977"/>
                    <a:pt x="7073" y="2822"/>
                  </a:cubicBezTo>
                  <a:lnTo>
                    <a:pt x="7537" y="2119"/>
                  </a:lnTo>
                  <a:cubicBezTo>
                    <a:pt x="7680" y="1905"/>
                    <a:pt x="7656" y="1619"/>
                    <a:pt x="7454" y="1441"/>
                  </a:cubicBezTo>
                  <a:lnTo>
                    <a:pt x="7096" y="1084"/>
                  </a:lnTo>
                  <a:cubicBezTo>
                    <a:pt x="6992" y="980"/>
                    <a:pt x="6848" y="924"/>
                    <a:pt x="6705" y="924"/>
                  </a:cubicBezTo>
                  <a:cubicBezTo>
                    <a:pt x="6603" y="924"/>
                    <a:pt x="6502" y="953"/>
                    <a:pt x="6418" y="1012"/>
                  </a:cubicBezTo>
                  <a:lnTo>
                    <a:pt x="5715" y="1465"/>
                  </a:lnTo>
                  <a:cubicBezTo>
                    <a:pt x="5549" y="1381"/>
                    <a:pt x="5394" y="1322"/>
                    <a:pt x="5227" y="1262"/>
                  </a:cubicBezTo>
                  <a:lnTo>
                    <a:pt x="5060" y="441"/>
                  </a:lnTo>
                  <a:cubicBezTo>
                    <a:pt x="5013" y="191"/>
                    <a:pt x="4775" y="0"/>
                    <a:pt x="452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3712;p78">
              <a:extLst>
                <a:ext uri="{FF2B5EF4-FFF2-40B4-BE49-F238E27FC236}">
                  <a16:creationId xmlns:a16="http://schemas.microsoft.com/office/drawing/2014/main" id="{D07249C5-E9C6-2F95-3D43-3FDF24B99E90}"/>
                </a:ext>
              </a:extLst>
            </p:cNvPr>
            <p:cNvSpPr/>
            <p:nvPr/>
          </p:nvSpPr>
          <p:spPr>
            <a:xfrm>
              <a:off x="3184798" y="3878883"/>
              <a:ext cx="109550" cy="94018"/>
            </a:xfrm>
            <a:custGeom>
              <a:avLst/>
              <a:gdLst/>
              <a:ahLst/>
              <a:cxnLst/>
              <a:rect l="l" t="t" r="r" b="b"/>
              <a:pathLst>
                <a:path w="3442" h="2954" extrusionOk="0">
                  <a:moveTo>
                    <a:pt x="1465" y="1"/>
                  </a:moveTo>
                  <a:cubicBezTo>
                    <a:pt x="941" y="1"/>
                    <a:pt x="453" y="191"/>
                    <a:pt x="72" y="561"/>
                  </a:cubicBezTo>
                  <a:cubicBezTo>
                    <a:pt x="0" y="632"/>
                    <a:pt x="0" y="739"/>
                    <a:pt x="72" y="811"/>
                  </a:cubicBezTo>
                  <a:cubicBezTo>
                    <a:pt x="113" y="852"/>
                    <a:pt x="158" y="873"/>
                    <a:pt x="203" y="873"/>
                  </a:cubicBezTo>
                  <a:cubicBezTo>
                    <a:pt x="247" y="873"/>
                    <a:pt x="292" y="852"/>
                    <a:pt x="334" y="811"/>
                  </a:cubicBezTo>
                  <a:cubicBezTo>
                    <a:pt x="631" y="513"/>
                    <a:pt x="1024" y="358"/>
                    <a:pt x="1465" y="358"/>
                  </a:cubicBezTo>
                  <a:cubicBezTo>
                    <a:pt x="2358" y="358"/>
                    <a:pt x="3084" y="1084"/>
                    <a:pt x="3084" y="1977"/>
                  </a:cubicBezTo>
                  <a:cubicBezTo>
                    <a:pt x="3084" y="2227"/>
                    <a:pt x="3024" y="2477"/>
                    <a:pt x="2905" y="2716"/>
                  </a:cubicBezTo>
                  <a:cubicBezTo>
                    <a:pt x="2846" y="2799"/>
                    <a:pt x="2894" y="2894"/>
                    <a:pt x="2977" y="2942"/>
                  </a:cubicBezTo>
                  <a:cubicBezTo>
                    <a:pt x="3013" y="2954"/>
                    <a:pt x="3036" y="2954"/>
                    <a:pt x="3048" y="2954"/>
                  </a:cubicBezTo>
                  <a:cubicBezTo>
                    <a:pt x="3108" y="2954"/>
                    <a:pt x="3167" y="2930"/>
                    <a:pt x="3215" y="2870"/>
                  </a:cubicBezTo>
                  <a:cubicBezTo>
                    <a:pt x="3370" y="2585"/>
                    <a:pt x="3441" y="2287"/>
                    <a:pt x="3441" y="1977"/>
                  </a:cubicBezTo>
                  <a:cubicBezTo>
                    <a:pt x="3441" y="894"/>
                    <a:pt x="2560" y="1"/>
                    <a:pt x="146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3713;p78">
              <a:extLst>
                <a:ext uri="{FF2B5EF4-FFF2-40B4-BE49-F238E27FC236}">
                  <a16:creationId xmlns:a16="http://schemas.microsoft.com/office/drawing/2014/main" id="{2CEFABE2-D1AE-72DF-AD0A-A4E701454DA6}"/>
                </a:ext>
              </a:extLst>
            </p:cNvPr>
            <p:cNvSpPr/>
            <p:nvPr/>
          </p:nvSpPr>
          <p:spPr>
            <a:xfrm>
              <a:off x="3168120" y="3917331"/>
              <a:ext cx="102707" cy="87016"/>
            </a:xfrm>
            <a:custGeom>
              <a:avLst/>
              <a:gdLst/>
              <a:ahLst/>
              <a:cxnLst/>
              <a:rect l="l" t="t" r="r" b="b"/>
              <a:pathLst>
                <a:path w="3227" h="2734" extrusionOk="0">
                  <a:moveTo>
                    <a:pt x="277" y="0"/>
                  </a:moveTo>
                  <a:cubicBezTo>
                    <a:pt x="203" y="0"/>
                    <a:pt x="136" y="38"/>
                    <a:pt x="108" y="115"/>
                  </a:cubicBezTo>
                  <a:cubicBezTo>
                    <a:pt x="36" y="317"/>
                    <a:pt x="0" y="531"/>
                    <a:pt x="0" y="758"/>
                  </a:cubicBezTo>
                  <a:cubicBezTo>
                    <a:pt x="0" y="1841"/>
                    <a:pt x="881" y="2734"/>
                    <a:pt x="1977" y="2734"/>
                  </a:cubicBezTo>
                  <a:cubicBezTo>
                    <a:pt x="2394" y="2734"/>
                    <a:pt x="2798" y="2603"/>
                    <a:pt x="3144" y="2365"/>
                  </a:cubicBezTo>
                  <a:cubicBezTo>
                    <a:pt x="3215" y="2305"/>
                    <a:pt x="3227" y="2198"/>
                    <a:pt x="3191" y="2127"/>
                  </a:cubicBezTo>
                  <a:cubicBezTo>
                    <a:pt x="3162" y="2075"/>
                    <a:pt x="3106" y="2051"/>
                    <a:pt x="3050" y="2051"/>
                  </a:cubicBezTo>
                  <a:cubicBezTo>
                    <a:pt x="3015" y="2051"/>
                    <a:pt x="2981" y="2061"/>
                    <a:pt x="2953" y="2079"/>
                  </a:cubicBezTo>
                  <a:cubicBezTo>
                    <a:pt x="2667" y="2282"/>
                    <a:pt x="2334" y="2389"/>
                    <a:pt x="2001" y="2389"/>
                  </a:cubicBezTo>
                  <a:cubicBezTo>
                    <a:pt x="1108" y="2389"/>
                    <a:pt x="370" y="1662"/>
                    <a:pt x="370" y="769"/>
                  </a:cubicBezTo>
                  <a:cubicBezTo>
                    <a:pt x="370" y="591"/>
                    <a:pt x="405" y="412"/>
                    <a:pt x="465" y="246"/>
                  </a:cubicBezTo>
                  <a:cubicBezTo>
                    <a:pt x="465" y="138"/>
                    <a:pt x="417" y="43"/>
                    <a:pt x="334" y="7"/>
                  </a:cubicBezTo>
                  <a:cubicBezTo>
                    <a:pt x="315" y="3"/>
                    <a:pt x="296" y="0"/>
                    <a:pt x="27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3714;p78">
              <a:extLst>
                <a:ext uri="{FF2B5EF4-FFF2-40B4-BE49-F238E27FC236}">
                  <a16:creationId xmlns:a16="http://schemas.microsoft.com/office/drawing/2014/main" id="{6C63983B-E414-1C81-48EC-EF2144B25F20}"/>
                </a:ext>
              </a:extLst>
            </p:cNvPr>
            <p:cNvSpPr/>
            <p:nvPr/>
          </p:nvSpPr>
          <p:spPr>
            <a:xfrm>
              <a:off x="3264749" y="3976275"/>
              <a:ext cx="183836" cy="183836"/>
            </a:xfrm>
            <a:custGeom>
              <a:avLst/>
              <a:gdLst/>
              <a:ahLst/>
              <a:cxnLst/>
              <a:rect l="l" t="t" r="r" b="b"/>
              <a:pathLst>
                <a:path w="5776" h="5776" extrusionOk="0">
                  <a:moveTo>
                    <a:pt x="2739" y="1"/>
                  </a:moveTo>
                  <a:cubicBezTo>
                    <a:pt x="2548" y="1"/>
                    <a:pt x="2370" y="156"/>
                    <a:pt x="2322" y="346"/>
                  </a:cubicBezTo>
                  <a:lnTo>
                    <a:pt x="2215" y="846"/>
                  </a:lnTo>
                  <a:cubicBezTo>
                    <a:pt x="2132" y="882"/>
                    <a:pt x="2036" y="930"/>
                    <a:pt x="1953" y="953"/>
                  </a:cubicBezTo>
                  <a:lnTo>
                    <a:pt x="1525" y="668"/>
                  </a:lnTo>
                  <a:cubicBezTo>
                    <a:pt x="1454" y="627"/>
                    <a:pt x="1372" y="606"/>
                    <a:pt x="1291" y="606"/>
                  </a:cubicBezTo>
                  <a:cubicBezTo>
                    <a:pt x="1181" y="606"/>
                    <a:pt x="1071" y="645"/>
                    <a:pt x="989" y="727"/>
                  </a:cubicBezTo>
                  <a:lnTo>
                    <a:pt x="751" y="965"/>
                  </a:lnTo>
                  <a:cubicBezTo>
                    <a:pt x="620" y="1108"/>
                    <a:pt x="584" y="1322"/>
                    <a:pt x="691" y="1501"/>
                  </a:cubicBezTo>
                  <a:lnTo>
                    <a:pt x="977" y="1942"/>
                  </a:lnTo>
                  <a:cubicBezTo>
                    <a:pt x="917" y="2061"/>
                    <a:pt x="870" y="2180"/>
                    <a:pt x="822" y="2311"/>
                  </a:cubicBezTo>
                  <a:cubicBezTo>
                    <a:pt x="786" y="2394"/>
                    <a:pt x="858" y="2501"/>
                    <a:pt x="941" y="2537"/>
                  </a:cubicBezTo>
                  <a:cubicBezTo>
                    <a:pt x="954" y="2541"/>
                    <a:pt x="967" y="2542"/>
                    <a:pt x="980" y="2542"/>
                  </a:cubicBezTo>
                  <a:cubicBezTo>
                    <a:pt x="1055" y="2542"/>
                    <a:pt x="1137" y="2489"/>
                    <a:pt x="1167" y="2418"/>
                  </a:cubicBezTo>
                  <a:cubicBezTo>
                    <a:pt x="1203" y="2275"/>
                    <a:pt x="1251" y="2144"/>
                    <a:pt x="1322" y="2025"/>
                  </a:cubicBezTo>
                  <a:cubicBezTo>
                    <a:pt x="1358" y="1965"/>
                    <a:pt x="1358" y="1894"/>
                    <a:pt x="1322" y="1846"/>
                  </a:cubicBezTo>
                  <a:lnTo>
                    <a:pt x="989" y="1322"/>
                  </a:lnTo>
                  <a:cubicBezTo>
                    <a:pt x="977" y="1299"/>
                    <a:pt x="977" y="1263"/>
                    <a:pt x="1001" y="1239"/>
                  </a:cubicBezTo>
                  <a:lnTo>
                    <a:pt x="1239" y="1001"/>
                  </a:lnTo>
                  <a:cubicBezTo>
                    <a:pt x="1258" y="981"/>
                    <a:pt x="1274" y="973"/>
                    <a:pt x="1291" y="973"/>
                  </a:cubicBezTo>
                  <a:cubicBezTo>
                    <a:pt x="1304" y="973"/>
                    <a:pt x="1318" y="978"/>
                    <a:pt x="1334" y="989"/>
                  </a:cubicBezTo>
                  <a:lnTo>
                    <a:pt x="1846" y="1322"/>
                  </a:lnTo>
                  <a:cubicBezTo>
                    <a:pt x="1878" y="1342"/>
                    <a:pt x="1910" y="1354"/>
                    <a:pt x="1942" y="1354"/>
                  </a:cubicBezTo>
                  <a:cubicBezTo>
                    <a:pt x="1969" y="1354"/>
                    <a:pt x="1997" y="1345"/>
                    <a:pt x="2025" y="1322"/>
                  </a:cubicBezTo>
                  <a:cubicBezTo>
                    <a:pt x="2144" y="1251"/>
                    <a:pt x="2287" y="1203"/>
                    <a:pt x="2417" y="1156"/>
                  </a:cubicBezTo>
                  <a:cubicBezTo>
                    <a:pt x="2477" y="1144"/>
                    <a:pt x="2537" y="1084"/>
                    <a:pt x="2537" y="1025"/>
                  </a:cubicBezTo>
                  <a:lnTo>
                    <a:pt x="2656" y="418"/>
                  </a:lnTo>
                  <a:cubicBezTo>
                    <a:pt x="2656" y="382"/>
                    <a:pt x="2679" y="358"/>
                    <a:pt x="2727" y="358"/>
                  </a:cubicBezTo>
                  <a:lnTo>
                    <a:pt x="3060" y="358"/>
                  </a:lnTo>
                  <a:cubicBezTo>
                    <a:pt x="3084" y="358"/>
                    <a:pt x="3120" y="394"/>
                    <a:pt x="3132" y="418"/>
                  </a:cubicBezTo>
                  <a:lnTo>
                    <a:pt x="3251" y="1025"/>
                  </a:lnTo>
                  <a:cubicBezTo>
                    <a:pt x="3263" y="1084"/>
                    <a:pt x="3310" y="1144"/>
                    <a:pt x="3370" y="1156"/>
                  </a:cubicBezTo>
                  <a:cubicBezTo>
                    <a:pt x="3501" y="1203"/>
                    <a:pt x="3632" y="1251"/>
                    <a:pt x="3751" y="1322"/>
                  </a:cubicBezTo>
                  <a:cubicBezTo>
                    <a:pt x="3781" y="1340"/>
                    <a:pt x="3816" y="1349"/>
                    <a:pt x="3849" y="1349"/>
                  </a:cubicBezTo>
                  <a:cubicBezTo>
                    <a:pt x="3882" y="1349"/>
                    <a:pt x="3912" y="1340"/>
                    <a:pt x="3930" y="1322"/>
                  </a:cubicBezTo>
                  <a:lnTo>
                    <a:pt x="4453" y="989"/>
                  </a:lnTo>
                  <a:cubicBezTo>
                    <a:pt x="4469" y="978"/>
                    <a:pt x="4483" y="973"/>
                    <a:pt x="4497" y="973"/>
                  </a:cubicBezTo>
                  <a:cubicBezTo>
                    <a:pt x="4513" y="973"/>
                    <a:pt x="4529" y="981"/>
                    <a:pt x="4549" y="1001"/>
                  </a:cubicBezTo>
                  <a:lnTo>
                    <a:pt x="4787" y="1239"/>
                  </a:lnTo>
                  <a:cubicBezTo>
                    <a:pt x="4811" y="1263"/>
                    <a:pt x="4811" y="1299"/>
                    <a:pt x="4799" y="1322"/>
                  </a:cubicBezTo>
                  <a:lnTo>
                    <a:pt x="4453" y="1846"/>
                  </a:lnTo>
                  <a:cubicBezTo>
                    <a:pt x="4430" y="1906"/>
                    <a:pt x="4406" y="1965"/>
                    <a:pt x="4453" y="2025"/>
                  </a:cubicBezTo>
                  <a:cubicBezTo>
                    <a:pt x="4525" y="2144"/>
                    <a:pt x="4573" y="2275"/>
                    <a:pt x="4620" y="2418"/>
                  </a:cubicBezTo>
                  <a:cubicBezTo>
                    <a:pt x="4632" y="2477"/>
                    <a:pt x="4692" y="2537"/>
                    <a:pt x="4751" y="2537"/>
                  </a:cubicBezTo>
                  <a:lnTo>
                    <a:pt x="5358" y="2656"/>
                  </a:lnTo>
                  <a:cubicBezTo>
                    <a:pt x="5394" y="2656"/>
                    <a:pt x="5418" y="2680"/>
                    <a:pt x="5418" y="2727"/>
                  </a:cubicBezTo>
                  <a:lnTo>
                    <a:pt x="5418" y="3049"/>
                  </a:lnTo>
                  <a:cubicBezTo>
                    <a:pt x="5418" y="3085"/>
                    <a:pt x="5394" y="3108"/>
                    <a:pt x="5358" y="3132"/>
                  </a:cubicBezTo>
                  <a:lnTo>
                    <a:pt x="4751" y="3251"/>
                  </a:lnTo>
                  <a:cubicBezTo>
                    <a:pt x="4692" y="3263"/>
                    <a:pt x="4632" y="3311"/>
                    <a:pt x="4620" y="3370"/>
                  </a:cubicBezTo>
                  <a:cubicBezTo>
                    <a:pt x="4573" y="3501"/>
                    <a:pt x="4525" y="3632"/>
                    <a:pt x="4453" y="3751"/>
                  </a:cubicBezTo>
                  <a:cubicBezTo>
                    <a:pt x="4430" y="3811"/>
                    <a:pt x="4430" y="3882"/>
                    <a:pt x="4453" y="3930"/>
                  </a:cubicBezTo>
                  <a:lnTo>
                    <a:pt x="4799" y="4454"/>
                  </a:lnTo>
                  <a:cubicBezTo>
                    <a:pt x="4811" y="4478"/>
                    <a:pt x="4811" y="4513"/>
                    <a:pt x="4787" y="4537"/>
                  </a:cubicBezTo>
                  <a:lnTo>
                    <a:pt x="4549" y="4775"/>
                  </a:lnTo>
                  <a:cubicBezTo>
                    <a:pt x="4526" y="4798"/>
                    <a:pt x="4508" y="4806"/>
                    <a:pt x="4489" y="4806"/>
                  </a:cubicBezTo>
                  <a:cubicBezTo>
                    <a:pt x="4478" y="4806"/>
                    <a:pt x="4467" y="4803"/>
                    <a:pt x="4453" y="4799"/>
                  </a:cubicBezTo>
                  <a:lnTo>
                    <a:pt x="3930" y="4454"/>
                  </a:lnTo>
                  <a:cubicBezTo>
                    <a:pt x="3898" y="4435"/>
                    <a:pt x="3866" y="4422"/>
                    <a:pt x="3834" y="4422"/>
                  </a:cubicBezTo>
                  <a:cubicBezTo>
                    <a:pt x="3806" y="4422"/>
                    <a:pt x="3779" y="4432"/>
                    <a:pt x="3751" y="4454"/>
                  </a:cubicBezTo>
                  <a:cubicBezTo>
                    <a:pt x="3632" y="4525"/>
                    <a:pt x="3501" y="4573"/>
                    <a:pt x="3370" y="4621"/>
                  </a:cubicBezTo>
                  <a:cubicBezTo>
                    <a:pt x="3310" y="4632"/>
                    <a:pt x="3251" y="4692"/>
                    <a:pt x="3251" y="4751"/>
                  </a:cubicBezTo>
                  <a:lnTo>
                    <a:pt x="3132" y="5359"/>
                  </a:lnTo>
                  <a:cubicBezTo>
                    <a:pt x="3132" y="5394"/>
                    <a:pt x="3096" y="5418"/>
                    <a:pt x="3060" y="5418"/>
                  </a:cubicBezTo>
                  <a:lnTo>
                    <a:pt x="2727" y="5418"/>
                  </a:lnTo>
                  <a:cubicBezTo>
                    <a:pt x="2703" y="5418"/>
                    <a:pt x="2668" y="5394"/>
                    <a:pt x="2656" y="5359"/>
                  </a:cubicBezTo>
                  <a:lnTo>
                    <a:pt x="2537" y="4751"/>
                  </a:lnTo>
                  <a:cubicBezTo>
                    <a:pt x="2525" y="4692"/>
                    <a:pt x="2477" y="4632"/>
                    <a:pt x="2417" y="4621"/>
                  </a:cubicBezTo>
                  <a:cubicBezTo>
                    <a:pt x="2287" y="4573"/>
                    <a:pt x="2144" y="4525"/>
                    <a:pt x="2025" y="4454"/>
                  </a:cubicBezTo>
                  <a:cubicBezTo>
                    <a:pt x="1995" y="4436"/>
                    <a:pt x="1962" y="4427"/>
                    <a:pt x="1931" y="4427"/>
                  </a:cubicBezTo>
                  <a:cubicBezTo>
                    <a:pt x="1900" y="4427"/>
                    <a:pt x="1870" y="4436"/>
                    <a:pt x="1846" y="4454"/>
                  </a:cubicBezTo>
                  <a:lnTo>
                    <a:pt x="1334" y="4799"/>
                  </a:lnTo>
                  <a:cubicBezTo>
                    <a:pt x="1321" y="4803"/>
                    <a:pt x="1309" y="4806"/>
                    <a:pt x="1298" y="4806"/>
                  </a:cubicBezTo>
                  <a:cubicBezTo>
                    <a:pt x="1279" y="4806"/>
                    <a:pt x="1261" y="4798"/>
                    <a:pt x="1239" y="4775"/>
                  </a:cubicBezTo>
                  <a:lnTo>
                    <a:pt x="1001" y="4537"/>
                  </a:lnTo>
                  <a:cubicBezTo>
                    <a:pt x="977" y="4513"/>
                    <a:pt x="977" y="4478"/>
                    <a:pt x="989" y="4454"/>
                  </a:cubicBezTo>
                  <a:lnTo>
                    <a:pt x="1322" y="3930"/>
                  </a:lnTo>
                  <a:cubicBezTo>
                    <a:pt x="1358" y="3870"/>
                    <a:pt x="1370" y="3811"/>
                    <a:pt x="1322" y="3751"/>
                  </a:cubicBezTo>
                  <a:cubicBezTo>
                    <a:pt x="1251" y="3632"/>
                    <a:pt x="1215" y="3501"/>
                    <a:pt x="1167" y="3370"/>
                  </a:cubicBezTo>
                  <a:cubicBezTo>
                    <a:pt x="1144" y="3311"/>
                    <a:pt x="1084" y="3251"/>
                    <a:pt x="1024" y="3251"/>
                  </a:cubicBezTo>
                  <a:lnTo>
                    <a:pt x="417" y="3132"/>
                  </a:lnTo>
                  <a:cubicBezTo>
                    <a:pt x="393" y="3132"/>
                    <a:pt x="358" y="3097"/>
                    <a:pt x="358" y="3049"/>
                  </a:cubicBezTo>
                  <a:lnTo>
                    <a:pt x="358" y="2727"/>
                  </a:lnTo>
                  <a:cubicBezTo>
                    <a:pt x="358" y="2692"/>
                    <a:pt x="393" y="2668"/>
                    <a:pt x="417" y="2656"/>
                  </a:cubicBezTo>
                  <a:lnTo>
                    <a:pt x="465" y="2632"/>
                  </a:lnTo>
                  <a:cubicBezTo>
                    <a:pt x="548" y="2620"/>
                    <a:pt x="632" y="2525"/>
                    <a:pt x="596" y="2430"/>
                  </a:cubicBezTo>
                  <a:cubicBezTo>
                    <a:pt x="586" y="2352"/>
                    <a:pt x="520" y="2289"/>
                    <a:pt x="444" y="2289"/>
                  </a:cubicBezTo>
                  <a:cubicBezTo>
                    <a:pt x="428" y="2289"/>
                    <a:pt x="410" y="2292"/>
                    <a:pt x="393" y="2299"/>
                  </a:cubicBezTo>
                  <a:lnTo>
                    <a:pt x="346" y="2311"/>
                  </a:lnTo>
                  <a:cubicBezTo>
                    <a:pt x="155" y="2358"/>
                    <a:pt x="1" y="2513"/>
                    <a:pt x="1" y="2727"/>
                  </a:cubicBezTo>
                  <a:lnTo>
                    <a:pt x="1" y="3049"/>
                  </a:lnTo>
                  <a:cubicBezTo>
                    <a:pt x="1" y="3251"/>
                    <a:pt x="155" y="3430"/>
                    <a:pt x="346" y="3466"/>
                  </a:cubicBezTo>
                  <a:lnTo>
                    <a:pt x="846" y="3573"/>
                  </a:lnTo>
                  <a:cubicBezTo>
                    <a:pt x="882" y="3668"/>
                    <a:pt x="929" y="3751"/>
                    <a:pt x="953" y="3847"/>
                  </a:cubicBezTo>
                  <a:lnTo>
                    <a:pt x="679" y="4275"/>
                  </a:lnTo>
                  <a:cubicBezTo>
                    <a:pt x="572" y="4442"/>
                    <a:pt x="584" y="4656"/>
                    <a:pt x="727" y="4811"/>
                  </a:cubicBezTo>
                  <a:lnTo>
                    <a:pt x="977" y="5049"/>
                  </a:lnTo>
                  <a:cubicBezTo>
                    <a:pt x="1055" y="5127"/>
                    <a:pt x="1163" y="5172"/>
                    <a:pt x="1278" y="5172"/>
                  </a:cubicBezTo>
                  <a:cubicBezTo>
                    <a:pt x="1356" y="5172"/>
                    <a:pt x="1436" y="5152"/>
                    <a:pt x="1513" y="5109"/>
                  </a:cubicBezTo>
                  <a:lnTo>
                    <a:pt x="1941" y="4823"/>
                  </a:lnTo>
                  <a:cubicBezTo>
                    <a:pt x="2025" y="4871"/>
                    <a:pt x="2120" y="4894"/>
                    <a:pt x="2203" y="4930"/>
                  </a:cubicBezTo>
                  <a:lnTo>
                    <a:pt x="2310" y="5430"/>
                  </a:lnTo>
                  <a:cubicBezTo>
                    <a:pt x="2358" y="5633"/>
                    <a:pt x="2513" y="5775"/>
                    <a:pt x="2727" y="5775"/>
                  </a:cubicBezTo>
                  <a:lnTo>
                    <a:pt x="3060" y="5775"/>
                  </a:lnTo>
                  <a:cubicBezTo>
                    <a:pt x="3251" y="5775"/>
                    <a:pt x="3430" y="5633"/>
                    <a:pt x="3465" y="5430"/>
                  </a:cubicBezTo>
                  <a:lnTo>
                    <a:pt x="3572" y="4930"/>
                  </a:lnTo>
                  <a:cubicBezTo>
                    <a:pt x="3668" y="4894"/>
                    <a:pt x="3751" y="4859"/>
                    <a:pt x="3846" y="4823"/>
                  </a:cubicBezTo>
                  <a:lnTo>
                    <a:pt x="4275" y="5109"/>
                  </a:lnTo>
                  <a:cubicBezTo>
                    <a:pt x="4344" y="5153"/>
                    <a:pt x="4422" y="5175"/>
                    <a:pt x="4500" y="5175"/>
                  </a:cubicBezTo>
                  <a:cubicBezTo>
                    <a:pt x="4610" y="5175"/>
                    <a:pt x="4720" y="5132"/>
                    <a:pt x="4811" y="5049"/>
                  </a:cubicBezTo>
                  <a:lnTo>
                    <a:pt x="5049" y="4811"/>
                  </a:lnTo>
                  <a:cubicBezTo>
                    <a:pt x="5180" y="4680"/>
                    <a:pt x="5215" y="4454"/>
                    <a:pt x="5108" y="4275"/>
                  </a:cubicBezTo>
                  <a:lnTo>
                    <a:pt x="4823" y="3847"/>
                  </a:lnTo>
                  <a:cubicBezTo>
                    <a:pt x="4870" y="3751"/>
                    <a:pt x="4894" y="3668"/>
                    <a:pt x="4930" y="3573"/>
                  </a:cubicBezTo>
                  <a:lnTo>
                    <a:pt x="5442" y="3466"/>
                  </a:lnTo>
                  <a:cubicBezTo>
                    <a:pt x="5632" y="3430"/>
                    <a:pt x="5775" y="3263"/>
                    <a:pt x="5775" y="3049"/>
                  </a:cubicBezTo>
                  <a:lnTo>
                    <a:pt x="5775" y="2727"/>
                  </a:lnTo>
                  <a:cubicBezTo>
                    <a:pt x="5775" y="2513"/>
                    <a:pt x="5644" y="2358"/>
                    <a:pt x="5454" y="2311"/>
                  </a:cubicBezTo>
                  <a:lnTo>
                    <a:pt x="4942" y="2204"/>
                  </a:lnTo>
                  <a:cubicBezTo>
                    <a:pt x="4918" y="2120"/>
                    <a:pt x="4870" y="2025"/>
                    <a:pt x="4846" y="1942"/>
                  </a:cubicBezTo>
                  <a:lnTo>
                    <a:pt x="5120" y="1501"/>
                  </a:lnTo>
                  <a:cubicBezTo>
                    <a:pt x="5227" y="1346"/>
                    <a:pt x="5215" y="1120"/>
                    <a:pt x="5061" y="965"/>
                  </a:cubicBezTo>
                  <a:lnTo>
                    <a:pt x="4823" y="727"/>
                  </a:lnTo>
                  <a:cubicBezTo>
                    <a:pt x="4745" y="650"/>
                    <a:pt x="4634" y="610"/>
                    <a:pt x="4520" y="610"/>
                  </a:cubicBezTo>
                  <a:cubicBezTo>
                    <a:pt x="4441" y="610"/>
                    <a:pt x="4360" y="629"/>
                    <a:pt x="4287" y="668"/>
                  </a:cubicBezTo>
                  <a:lnTo>
                    <a:pt x="3858" y="953"/>
                  </a:lnTo>
                  <a:cubicBezTo>
                    <a:pt x="3763" y="906"/>
                    <a:pt x="3680" y="882"/>
                    <a:pt x="3596" y="846"/>
                  </a:cubicBezTo>
                  <a:lnTo>
                    <a:pt x="3489" y="346"/>
                  </a:lnTo>
                  <a:cubicBezTo>
                    <a:pt x="3441" y="156"/>
                    <a:pt x="3275" y="1"/>
                    <a:pt x="307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3715;p78">
              <a:extLst>
                <a:ext uri="{FF2B5EF4-FFF2-40B4-BE49-F238E27FC236}">
                  <a16:creationId xmlns:a16="http://schemas.microsoft.com/office/drawing/2014/main" id="{674AE1B8-F236-D39E-CE67-7691524C39AD}"/>
                </a:ext>
              </a:extLst>
            </p:cNvPr>
            <p:cNvSpPr/>
            <p:nvPr/>
          </p:nvSpPr>
          <p:spPr>
            <a:xfrm>
              <a:off x="3326526" y="4036907"/>
              <a:ext cx="62541" cy="62573"/>
            </a:xfrm>
            <a:custGeom>
              <a:avLst/>
              <a:gdLst/>
              <a:ahLst/>
              <a:cxnLst/>
              <a:rect l="l" t="t" r="r" b="b"/>
              <a:pathLst>
                <a:path w="1965" h="1966" extrusionOk="0">
                  <a:moveTo>
                    <a:pt x="977" y="1"/>
                  </a:moveTo>
                  <a:cubicBezTo>
                    <a:pt x="441" y="1"/>
                    <a:pt x="0" y="453"/>
                    <a:pt x="0" y="989"/>
                  </a:cubicBezTo>
                  <a:cubicBezTo>
                    <a:pt x="0" y="1525"/>
                    <a:pt x="441" y="1965"/>
                    <a:pt x="977" y="1965"/>
                  </a:cubicBezTo>
                  <a:cubicBezTo>
                    <a:pt x="1203" y="1965"/>
                    <a:pt x="1417" y="1894"/>
                    <a:pt x="1572" y="1763"/>
                  </a:cubicBezTo>
                  <a:cubicBezTo>
                    <a:pt x="1655" y="1703"/>
                    <a:pt x="1667" y="1596"/>
                    <a:pt x="1608" y="1501"/>
                  </a:cubicBezTo>
                  <a:cubicBezTo>
                    <a:pt x="1574" y="1461"/>
                    <a:pt x="1525" y="1439"/>
                    <a:pt x="1473" y="1439"/>
                  </a:cubicBezTo>
                  <a:cubicBezTo>
                    <a:pt x="1434" y="1439"/>
                    <a:pt x="1394" y="1452"/>
                    <a:pt x="1358" y="1477"/>
                  </a:cubicBezTo>
                  <a:cubicBezTo>
                    <a:pt x="1250" y="1561"/>
                    <a:pt x="1119" y="1608"/>
                    <a:pt x="965" y="1608"/>
                  </a:cubicBezTo>
                  <a:cubicBezTo>
                    <a:pt x="619" y="1608"/>
                    <a:pt x="346" y="1322"/>
                    <a:pt x="346" y="977"/>
                  </a:cubicBezTo>
                  <a:cubicBezTo>
                    <a:pt x="346" y="644"/>
                    <a:pt x="619" y="358"/>
                    <a:pt x="977" y="358"/>
                  </a:cubicBezTo>
                  <a:cubicBezTo>
                    <a:pt x="1322" y="358"/>
                    <a:pt x="1608" y="644"/>
                    <a:pt x="1608" y="989"/>
                  </a:cubicBezTo>
                  <a:cubicBezTo>
                    <a:pt x="1608" y="1084"/>
                    <a:pt x="1679" y="1168"/>
                    <a:pt x="1786" y="1168"/>
                  </a:cubicBezTo>
                  <a:cubicBezTo>
                    <a:pt x="1893" y="1168"/>
                    <a:pt x="1965" y="1084"/>
                    <a:pt x="1965" y="989"/>
                  </a:cubicBezTo>
                  <a:cubicBezTo>
                    <a:pt x="1965" y="453"/>
                    <a:pt x="1512" y="1"/>
                    <a:pt x="97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3716;p78">
              <a:extLst>
                <a:ext uri="{FF2B5EF4-FFF2-40B4-BE49-F238E27FC236}">
                  <a16:creationId xmlns:a16="http://schemas.microsoft.com/office/drawing/2014/main" id="{5FF45499-7E36-751C-C651-281C45AFFAE5}"/>
                </a:ext>
              </a:extLst>
            </p:cNvPr>
            <p:cNvSpPr/>
            <p:nvPr/>
          </p:nvSpPr>
          <p:spPr>
            <a:xfrm>
              <a:off x="3196542" y="3907687"/>
              <a:ext cx="68238" cy="68238"/>
            </a:xfrm>
            <a:custGeom>
              <a:avLst/>
              <a:gdLst/>
              <a:ahLst/>
              <a:cxnLst/>
              <a:rect l="l" t="t" r="r" b="b"/>
              <a:pathLst>
                <a:path w="2144" h="2144" extrusionOk="0">
                  <a:moveTo>
                    <a:pt x="1072" y="358"/>
                  </a:moveTo>
                  <a:cubicBezTo>
                    <a:pt x="1477" y="358"/>
                    <a:pt x="1786" y="680"/>
                    <a:pt x="1786" y="1072"/>
                  </a:cubicBezTo>
                  <a:cubicBezTo>
                    <a:pt x="1786" y="1477"/>
                    <a:pt x="1465" y="1787"/>
                    <a:pt x="1072" y="1787"/>
                  </a:cubicBezTo>
                  <a:cubicBezTo>
                    <a:pt x="691" y="1787"/>
                    <a:pt x="358" y="1453"/>
                    <a:pt x="358" y="1072"/>
                  </a:cubicBezTo>
                  <a:cubicBezTo>
                    <a:pt x="358" y="668"/>
                    <a:pt x="691" y="358"/>
                    <a:pt x="1072" y="358"/>
                  </a:cubicBezTo>
                  <a:close/>
                  <a:moveTo>
                    <a:pt x="1072" y="1"/>
                  </a:moveTo>
                  <a:cubicBezTo>
                    <a:pt x="477" y="1"/>
                    <a:pt x="0" y="477"/>
                    <a:pt x="0" y="1072"/>
                  </a:cubicBezTo>
                  <a:cubicBezTo>
                    <a:pt x="0" y="1668"/>
                    <a:pt x="477" y="2144"/>
                    <a:pt x="1072" y="2144"/>
                  </a:cubicBezTo>
                  <a:cubicBezTo>
                    <a:pt x="1667" y="2144"/>
                    <a:pt x="2144" y="1656"/>
                    <a:pt x="2144" y="1072"/>
                  </a:cubicBezTo>
                  <a:cubicBezTo>
                    <a:pt x="2144" y="477"/>
                    <a:pt x="1667" y="1"/>
                    <a:pt x="107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4" name="Picture 23" descr="Icon&#10;&#10;Description automatically generated">
            <a:extLst>
              <a:ext uri="{FF2B5EF4-FFF2-40B4-BE49-F238E27FC236}">
                <a16:creationId xmlns:a16="http://schemas.microsoft.com/office/drawing/2014/main" id="{E7B05168-4F9D-DD79-F142-7D9C4E7578F8}"/>
              </a:ext>
            </a:extLst>
          </p:cNvPr>
          <p:cNvPicPr/>
          <p:nvPr/>
        </p:nvPicPr>
        <p:blipFill>
          <a:blip r:embed="rId3"/>
          <a:stretch>
            <a:fillRect/>
          </a:stretch>
        </p:blipFill>
        <p:spPr>
          <a:xfrm>
            <a:off x="7625487" y="192223"/>
            <a:ext cx="1379070" cy="25044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26" name="Google Shape;626;p36"/>
          <p:cNvSpPr txBox="1">
            <a:spLocks noGrp="1"/>
          </p:cNvSpPr>
          <p:nvPr>
            <p:ph type="title"/>
          </p:nvPr>
        </p:nvSpPr>
        <p:spPr>
          <a:xfrm>
            <a:off x="521944" y="40970"/>
            <a:ext cx="6084000" cy="53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latin typeface="Verdana" panose="020B0604030504040204" pitchFamily="34" charset="0"/>
                <a:ea typeface="Verdana" panose="020B0604030504040204" pitchFamily="34" charset="0"/>
              </a:rPr>
              <a:t>CÁC KIỂU MÃ QRYPTO</a:t>
            </a:r>
            <a:endParaRPr b="1" dirty="0">
              <a:latin typeface="Verdana" panose="020B0604030504040204" pitchFamily="34" charset="0"/>
              <a:ea typeface="Verdana" panose="020B0604030504040204" pitchFamily="34" charset="0"/>
            </a:endParaRPr>
          </a:p>
        </p:txBody>
      </p:sp>
      <p:sp>
        <p:nvSpPr>
          <p:cNvPr id="628" name="Google Shape;628;p36"/>
          <p:cNvSpPr txBox="1">
            <a:spLocks noGrp="1"/>
          </p:cNvSpPr>
          <p:nvPr>
            <p:ph type="title" idx="2"/>
          </p:nvPr>
        </p:nvSpPr>
        <p:spPr>
          <a:xfrm>
            <a:off x="5416209" y="718522"/>
            <a:ext cx="3177726" cy="569189"/>
          </a:xfrm>
          <a:prstGeom prst="rect">
            <a:avLst/>
          </a:prstGeom>
        </p:spPr>
        <p:txBody>
          <a:bodyPr spcFirstLastPara="1" wrap="square" lIns="91425" tIns="91425" rIns="91425" bIns="91425" anchor="b" anchorCtr="0">
            <a:noAutofit/>
          </a:bodyPr>
          <a:lstStyle/>
          <a:p>
            <a:pPr algn="ctr"/>
            <a:r>
              <a:rPr lang="vi-VN" sz="1400" b="1" dirty="0">
                <a:solidFill>
                  <a:srgbClr val="002060"/>
                </a:solidFill>
                <a:latin typeface="Verdana" panose="020B0604030504040204" pitchFamily="34" charset="0"/>
                <a:ea typeface="Verdana" panose="020B0604030504040204" pitchFamily="34" charset="0"/>
              </a:rPr>
              <a:t>Extended</a:t>
            </a:r>
            <a:r>
              <a:rPr lang="pt-BR" sz="1400" b="1" dirty="0">
                <a:solidFill>
                  <a:srgbClr val="002060"/>
                </a:solidFill>
                <a:latin typeface="Verdana" panose="020B0604030504040204" pitchFamily="34" charset="0"/>
                <a:ea typeface="Verdana" panose="020B0604030504040204" pitchFamily="34" charset="0"/>
              </a:rPr>
              <a:t> Data Codes </a:t>
            </a:r>
            <a:r>
              <a:rPr lang="pt-BR" b="1" dirty="0">
                <a:solidFill>
                  <a:srgbClr val="CC6600"/>
                </a:solidFill>
                <a:latin typeface="Verdana" panose="020B0604030504040204" pitchFamily="34" charset="0"/>
                <a:ea typeface="Verdana" panose="020B0604030504040204" pitchFamily="34" charset="0"/>
              </a:rPr>
              <a:t>(</a:t>
            </a:r>
            <a:r>
              <a:rPr lang="vi-VN" b="1" dirty="0">
                <a:solidFill>
                  <a:srgbClr val="CC6600"/>
                </a:solidFill>
                <a:latin typeface="Verdana" panose="020B0604030504040204" pitchFamily="34" charset="0"/>
                <a:ea typeface="Verdana" panose="020B0604030504040204" pitchFamily="34" charset="0"/>
              </a:rPr>
              <a:t>E</a:t>
            </a:r>
            <a:r>
              <a:rPr lang="pt-BR" b="1" dirty="0">
                <a:solidFill>
                  <a:srgbClr val="CC6600"/>
                </a:solidFill>
                <a:latin typeface="Verdana" panose="020B0604030504040204" pitchFamily="34" charset="0"/>
                <a:ea typeface="Verdana" panose="020B0604030504040204" pitchFamily="34" charset="0"/>
              </a:rPr>
              <a:t>DC) </a:t>
            </a:r>
            <a:br>
              <a:rPr lang="pt-BR" sz="1400" b="1" dirty="0">
                <a:solidFill>
                  <a:srgbClr val="002060"/>
                </a:solidFill>
                <a:latin typeface="Verdana" panose="020B0604030504040204" pitchFamily="34" charset="0"/>
                <a:ea typeface="Verdana" panose="020B0604030504040204" pitchFamily="34" charset="0"/>
              </a:rPr>
            </a:br>
            <a:r>
              <a:rPr lang="vi-VN" sz="1200" dirty="0">
                <a:solidFill>
                  <a:srgbClr val="002060"/>
                </a:solidFill>
                <a:latin typeface="Verdana" panose="020B0604030504040204" pitchFamily="34" charset="0"/>
                <a:ea typeface="Verdana" panose="020B0604030504040204" pitchFamily="34" charset="0"/>
              </a:rPr>
              <a:t>Xác thực online</a:t>
            </a:r>
            <a:endParaRPr lang="en-US" sz="1200" dirty="0">
              <a:solidFill>
                <a:srgbClr val="002060"/>
              </a:solidFill>
              <a:latin typeface="Verdana" panose="020B0604030504040204" pitchFamily="34" charset="0"/>
              <a:ea typeface="Verdana" panose="020B0604030504040204" pitchFamily="34" charset="0"/>
            </a:endParaRPr>
          </a:p>
        </p:txBody>
      </p:sp>
      <p:sp>
        <p:nvSpPr>
          <p:cNvPr id="629" name="Google Shape;629;p36"/>
          <p:cNvSpPr txBox="1">
            <a:spLocks noGrp="1"/>
          </p:cNvSpPr>
          <p:nvPr>
            <p:ph type="body" idx="3"/>
          </p:nvPr>
        </p:nvSpPr>
        <p:spPr>
          <a:xfrm>
            <a:off x="164308" y="4277084"/>
            <a:ext cx="3679031" cy="765812"/>
          </a:xfrm>
          <a:prstGeom prst="rect">
            <a:avLst/>
          </a:prstGeom>
          <a:ln w="12700">
            <a:solidFill>
              <a:srgbClr val="0099FF"/>
            </a:solidFill>
          </a:ln>
        </p:spPr>
        <p:txBody>
          <a:bodyPr spcFirstLastPara="1" wrap="square" lIns="91425" tIns="91425" rIns="91425" bIns="91425" anchor="t" anchorCtr="0">
            <a:noAutofit/>
          </a:bodyPr>
          <a:lstStyle/>
          <a:p>
            <a:pPr marL="139700" indent="0" algn="ctr">
              <a:buNone/>
            </a:pPr>
            <a:r>
              <a:rPr lang="vi-VN" sz="1200" dirty="0">
                <a:solidFill>
                  <a:srgbClr val="0070C0"/>
                </a:solidFill>
                <a:latin typeface="Verdana" panose="020B0604030504040204" pitchFamily="34" charset="0"/>
                <a:ea typeface="Verdana" panose="020B0604030504040204" pitchFamily="34" charset="0"/>
              </a:rPr>
              <a:t>Sử dụng điện thoại di động vào</a:t>
            </a:r>
            <a:r>
              <a:rPr lang="en-US" sz="1200" dirty="0">
                <a:solidFill>
                  <a:srgbClr val="0070C0"/>
                </a:solidFill>
                <a:latin typeface="Verdana" panose="020B0604030504040204" pitchFamily="34" charset="0"/>
                <a:ea typeface="Verdana" panose="020B0604030504040204" pitchFamily="34" charset="0"/>
              </a:rPr>
              <a:t>: </a:t>
            </a:r>
            <a:r>
              <a:rPr lang="en-US" sz="1200" b="1" dirty="0">
                <a:solidFill>
                  <a:srgbClr val="0070C0"/>
                </a:solidFill>
                <a:latin typeface="Verdana" panose="020B0604030504040204" pitchFamily="34" charset="0"/>
                <a:ea typeface="Verdana" panose="020B0604030504040204" pitchFamily="34" charset="0"/>
              </a:rPr>
              <a:t>https://qrypto-portal.</a:t>
            </a:r>
            <a:r>
              <a:rPr lang="vi-VN" sz="1200" b="1" dirty="0">
                <a:solidFill>
                  <a:srgbClr val="0070C0"/>
                </a:solidFill>
                <a:latin typeface="Verdana" panose="020B0604030504040204" pitchFamily="34" charset="0"/>
                <a:ea typeface="Verdana" panose="020B0604030504040204" pitchFamily="34" charset="0"/>
              </a:rPr>
              <a:t>fis.com</a:t>
            </a:r>
            <a:r>
              <a:rPr lang="en-US" sz="1200" b="1" dirty="0">
                <a:solidFill>
                  <a:srgbClr val="0070C0"/>
                </a:solidFill>
                <a:latin typeface="Verdana" panose="020B0604030504040204" pitchFamily="34" charset="0"/>
                <a:ea typeface="Verdana" panose="020B0604030504040204" pitchFamily="34" charset="0"/>
              </a:rPr>
              <a:t>.</a:t>
            </a:r>
            <a:r>
              <a:rPr lang="en-US" sz="1200" b="1" dirty="0" err="1">
                <a:solidFill>
                  <a:srgbClr val="0070C0"/>
                </a:solidFill>
                <a:latin typeface="Verdana" panose="020B0604030504040204" pitchFamily="34" charset="0"/>
                <a:ea typeface="Verdana" panose="020B0604030504040204" pitchFamily="34" charset="0"/>
              </a:rPr>
              <a:t>vn</a:t>
            </a:r>
            <a:r>
              <a:rPr lang="en-US" sz="1200" b="1" dirty="0">
                <a:solidFill>
                  <a:srgbClr val="0070C0"/>
                </a:solidFill>
                <a:latin typeface="Verdana" panose="020B0604030504040204" pitchFamily="34" charset="0"/>
                <a:ea typeface="Verdana" panose="020B0604030504040204" pitchFamily="34" charset="0"/>
              </a:rPr>
              <a:t> </a:t>
            </a:r>
            <a:r>
              <a:rPr lang="vi-VN" sz="1200" dirty="0">
                <a:solidFill>
                  <a:srgbClr val="0070C0"/>
                </a:solidFill>
                <a:latin typeface="Verdana" panose="020B0604030504040204" pitchFamily="34" charset="0"/>
                <a:ea typeface="Verdana" panose="020B0604030504040204" pitchFamily="34" charset="0"/>
              </a:rPr>
              <a:t>để cài app và thực hiện xác minh mã QRYPTO</a:t>
            </a:r>
            <a:endParaRPr lang="en-US" sz="1200" dirty="0">
              <a:solidFill>
                <a:srgbClr val="0070C0"/>
              </a:solidFill>
              <a:latin typeface="Verdana" panose="020B0604030504040204" pitchFamily="34" charset="0"/>
              <a:ea typeface="Verdana" panose="020B0604030504040204" pitchFamily="34" charset="0"/>
            </a:endParaRPr>
          </a:p>
        </p:txBody>
      </p:sp>
      <p:sp>
        <p:nvSpPr>
          <p:cNvPr id="630" name="Google Shape;630;p36"/>
          <p:cNvSpPr txBox="1">
            <a:spLocks noGrp="1"/>
          </p:cNvSpPr>
          <p:nvPr>
            <p:ph type="title" idx="4"/>
          </p:nvPr>
        </p:nvSpPr>
        <p:spPr>
          <a:xfrm>
            <a:off x="125652" y="760860"/>
            <a:ext cx="4015726" cy="527743"/>
          </a:xfrm>
          <a:prstGeom prst="rect">
            <a:avLst/>
          </a:prstGeom>
        </p:spPr>
        <p:txBody>
          <a:bodyPr spcFirstLastPara="1" wrap="square" lIns="91425" tIns="91425" rIns="91425" bIns="91425" anchor="b" anchorCtr="0">
            <a:noAutofit/>
          </a:bodyPr>
          <a:lstStyle/>
          <a:p>
            <a:pPr algn="ctr"/>
            <a:r>
              <a:rPr lang="pt-BR" sz="1400" b="1" dirty="0">
                <a:solidFill>
                  <a:srgbClr val="002060"/>
                </a:solidFill>
                <a:latin typeface="Verdana" panose="020B0604030504040204" pitchFamily="34" charset="0"/>
                <a:ea typeface="Verdana" panose="020B0604030504040204" pitchFamily="34" charset="0"/>
              </a:rPr>
              <a:t>Primary Data Codes </a:t>
            </a:r>
            <a:r>
              <a:rPr lang="pt-BR" b="1" dirty="0">
                <a:solidFill>
                  <a:schemeClr val="accent2">
                    <a:lumMod val="25000"/>
                  </a:schemeClr>
                </a:solidFill>
                <a:latin typeface="Verdana" panose="020B0604030504040204" pitchFamily="34" charset="0"/>
                <a:ea typeface="Verdana" panose="020B0604030504040204" pitchFamily="34" charset="0"/>
              </a:rPr>
              <a:t>(PDC) </a:t>
            </a:r>
            <a:br>
              <a:rPr lang="pt-BR" sz="1400" b="1" dirty="0">
                <a:solidFill>
                  <a:srgbClr val="002060"/>
                </a:solidFill>
                <a:latin typeface="Verdana" panose="020B0604030504040204" pitchFamily="34" charset="0"/>
                <a:ea typeface="Verdana" panose="020B0604030504040204" pitchFamily="34" charset="0"/>
              </a:rPr>
            </a:br>
            <a:r>
              <a:rPr lang="vi-VN" sz="1200" dirty="0">
                <a:solidFill>
                  <a:srgbClr val="002060"/>
                </a:solidFill>
                <a:latin typeface="Verdana" panose="020B0604030504040204" pitchFamily="34" charset="0"/>
                <a:ea typeface="Verdana" panose="020B0604030504040204" pitchFamily="34" charset="0"/>
              </a:rPr>
              <a:t>Có khả năng lưu trữ, xác thực offline</a:t>
            </a:r>
            <a:endParaRPr lang="en-US" sz="1200" dirty="0">
              <a:solidFill>
                <a:srgbClr val="002060"/>
              </a:solidFill>
              <a:latin typeface="Verdana" panose="020B0604030504040204" pitchFamily="34" charset="0"/>
              <a:ea typeface="Verdana" panose="020B0604030504040204" pitchFamily="34" charset="0"/>
            </a:endParaRPr>
          </a:p>
        </p:txBody>
      </p:sp>
      <p:sp>
        <p:nvSpPr>
          <p:cNvPr id="697" name="Google Shape;697;p36"/>
          <p:cNvSpPr/>
          <p:nvPr/>
        </p:nvSpPr>
        <p:spPr>
          <a:xfrm>
            <a:off x="2097795" y="2050837"/>
            <a:ext cx="156548" cy="216095"/>
          </a:xfrm>
          <a:custGeom>
            <a:avLst/>
            <a:gdLst/>
            <a:ahLst/>
            <a:cxnLst/>
            <a:rect l="l" t="t" r="r" b="b"/>
            <a:pathLst>
              <a:path w="21773" h="30055" extrusionOk="0">
                <a:moveTo>
                  <a:pt x="7514" y="1"/>
                </a:moveTo>
                <a:lnTo>
                  <a:pt x="1" y="5562"/>
                </a:lnTo>
                <a:cubicBezTo>
                  <a:pt x="1" y="5562"/>
                  <a:pt x="592" y="6745"/>
                  <a:pt x="5384" y="13549"/>
                </a:cubicBezTo>
                <a:cubicBezTo>
                  <a:pt x="8993" y="18873"/>
                  <a:pt x="12247" y="24375"/>
                  <a:pt x="15205" y="30055"/>
                </a:cubicBezTo>
                <a:lnTo>
                  <a:pt x="21772" y="21654"/>
                </a:lnTo>
                <a:lnTo>
                  <a:pt x="751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36"/>
          <p:cNvSpPr/>
          <p:nvPr/>
        </p:nvSpPr>
        <p:spPr>
          <a:xfrm>
            <a:off x="2097795" y="2050837"/>
            <a:ext cx="156548" cy="216095"/>
          </a:xfrm>
          <a:custGeom>
            <a:avLst/>
            <a:gdLst/>
            <a:ahLst/>
            <a:cxnLst/>
            <a:rect l="l" t="t" r="r" b="b"/>
            <a:pathLst>
              <a:path w="21773" h="30055" extrusionOk="0">
                <a:moveTo>
                  <a:pt x="7514" y="1"/>
                </a:moveTo>
                <a:lnTo>
                  <a:pt x="1" y="5562"/>
                </a:lnTo>
                <a:cubicBezTo>
                  <a:pt x="1" y="5562"/>
                  <a:pt x="592" y="6745"/>
                  <a:pt x="5384" y="13549"/>
                </a:cubicBezTo>
                <a:cubicBezTo>
                  <a:pt x="8993" y="18873"/>
                  <a:pt x="12247" y="24375"/>
                  <a:pt x="15205" y="30055"/>
                </a:cubicBezTo>
                <a:lnTo>
                  <a:pt x="21772" y="21654"/>
                </a:lnTo>
                <a:lnTo>
                  <a:pt x="751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36"/>
          <p:cNvSpPr/>
          <p:nvPr/>
        </p:nvSpPr>
        <p:spPr>
          <a:xfrm>
            <a:off x="2415751" y="2265732"/>
            <a:ext cx="272242" cy="206540"/>
          </a:xfrm>
          <a:custGeom>
            <a:avLst/>
            <a:gdLst/>
            <a:ahLst/>
            <a:cxnLst/>
            <a:rect l="l" t="t" r="r" b="b"/>
            <a:pathLst>
              <a:path w="37864" h="28726" extrusionOk="0">
                <a:moveTo>
                  <a:pt x="13860" y="1"/>
                </a:moveTo>
                <a:cubicBezTo>
                  <a:pt x="13647" y="1"/>
                  <a:pt x="13407" y="264"/>
                  <a:pt x="13134" y="920"/>
                </a:cubicBezTo>
                <a:cubicBezTo>
                  <a:pt x="12247" y="3050"/>
                  <a:pt x="6685" y="8788"/>
                  <a:pt x="4970" y="10208"/>
                </a:cubicBezTo>
                <a:cubicBezTo>
                  <a:pt x="3254" y="11628"/>
                  <a:pt x="3136" y="13344"/>
                  <a:pt x="2722" y="16302"/>
                </a:cubicBezTo>
                <a:cubicBezTo>
                  <a:pt x="2307" y="19319"/>
                  <a:pt x="0" y="23993"/>
                  <a:pt x="0" y="23993"/>
                </a:cubicBezTo>
                <a:lnTo>
                  <a:pt x="2662" y="28726"/>
                </a:lnTo>
                <a:lnTo>
                  <a:pt x="8401" y="24998"/>
                </a:lnTo>
                <a:cubicBezTo>
                  <a:pt x="9510" y="25132"/>
                  <a:pt x="10620" y="25198"/>
                  <a:pt x="11729" y="25198"/>
                </a:cubicBezTo>
                <a:cubicBezTo>
                  <a:pt x="12099" y="25198"/>
                  <a:pt x="12468" y="25191"/>
                  <a:pt x="12838" y="25176"/>
                </a:cubicBezTo>
                <a:cubicBezTo>
                  <a:pt x="14850" y="24998"/>
                  <a:pt x="20943" y="24170"/>
                  <a:pt x="20943" y="24170"/>
                </a:cubicBezTo>
                <a:cubicBezTo>
                  <a:pt x="20943" y="24170"/>
                  <a:pt x="27096" y="26892"/>
                  <a:pt x="27924" y="27010"/>
                </a:cubicBezTo>
                <a:cubicBezTo>
                  <a:pt x="28046" y="27026"/>
                  <a:pt x="28156" y="27035"/>
                  <a:pt x="28256" y="27035"/>
                </a:cubicBezTo>
                <a:cubicBezTo>
                  <a:pt x="28883" y="27035"/>
                  <a:pt x="29130" y="26702"/>
                  <a:pt x="29640" y="25886"/>
                </a:cubicBezTo>
                <a:cubicBezTo>
                  <a:pt x="30232" y="24880"/>
                  <a:pt x="28220" y="24525"/>
                  <a:pt x="27628" y="24170"/>
                </a:cubicBezTo>
                <a:cubicBezTo>
                  <a:pt x="27096" y="23756"/>
                  <a:pt x="22541" y="21212"/>
                  <a:pt x="22541" y="21212"/>
                </a:cubicBezTo>
                <a:lnTo>
                  <a:pt x="22541" y="21212"/>
                </a:lnTo>
                <a:cubicBezTo>
                  <a:pt x="22541" y="21212"/>
                  <a:pt x="31829" y="22632"/>
                  <a:pt x="32894" y="22632"/>
                </a:cubicBezTo>
                <a:cubicBezTo>
                  <a:pt x="34018" y="22632"/>
                  <a:pt x="34314" y="22632"/>
                  <a:pt x="34787" y="21745"/>
                </a:cubicBezTo>
                <a:cubicBezTo>
                  <a:pt x="35201" y="20916"/>
                  <a:pt x="35201" y="20621"/>
                  <a:pt x="34787" y="20088"/>
                </a:cubicBezTo>
                <a:cubicBezTo>
                  <a:pt x="34314" y="19496"/>
                  <a:pt x="22659" y="17662"/>
                  <a:pt x="22659" y="17662"/>
                </a:cubicBezTo>
                <a:lnTo>
                  <a:pt x="22363" y="16065"/>
                </a:lnTo>
                <a:cubicBezTo>
                  <a:pt x="22363" y="16065"/>
                  <a:pt x="33367" y="15237"/>
                  <a:pt x="34610" y="15237"/>
                </a:cubicBezTo>
                <a:cubicBezTo>
                  <a:pt x="34730" y="15254"/>
                  <a:pt x="34851" y="15263"/>
                  <a:pt x="34971" y="15263"/>
                </a:cubicBezTo>
                <a:cubicBezTo>
                  <a:pt x="35676" y="15263"/>
                  <a:pt x="36361" y="14973"/>
                  <a:pt x="36917" y="14468"/>
                </a:cubicBezTo>
                <a:cubicBezTo>
                  <a:pt x="37686" y="13935"/>
                  <a:pt x="37863" y="12870"/>
                  <a:pt x="37331" y="12042"/>
                </a:cubicBezTo>
                <a:cubicBezTo>
                  <a:pt x="37053" y="11653"/>
                  <a:pt x="36055" y="11538"/>
                  <a:pt x="34812" y="11538"/>
                </a:cubicBezTo>
                <a:cubicBezTo>
                  <a:pt x="33411" y="11538"/>
                  <a:pt x="31698" y="11684"/>
                  <a:pt x="30350" y="11746"/>
                </a:cubicBezTo>
                <a:cubicBezTo>
                  <a:pt x="27806" y="11924"/>
                  <a:pt x="22659" y="12042"/>
                  <a:pt x="22659" y="12042"/>
                </a:cubicBezTo>
                <a:lnTo>
                  <a:pt x="21653" y="11036"/>
                </a:lnTo>
                <a:lnTo>
                  <a:pt x="22955" y="10504"/>
                </a:lnTo>
                <a:cubicBezTo>
                  <a:pt x="24197" y="9912"/>
                  <a:pt x="33604" y="6658"/>
                  <a:pt x="34491" y="6244"/>
                </a:cubicBezTo>
                <a:cubicBezTo>
                  <a:pt x="35319" y="5771"/>
                  <a:pt x="35911" y="5653"/>
                  <a:pt x="35734" y="4233"/>
                </a:cubicBezTo>
                <a:cubicBezTo>
                  <a:pt x="35649" y="3222"/>
                  <a:pt x="34755" y="2630"/>
                  <a:pt x="33584" y="2630"/>
                </a:cubicBezTo>
                <a:cubicBezTo>
                  <a:pt x="33111" y="2630"/>
                  <a:pt x="32593" y="2727"/>
                  <a:pt x="32066" y="2931"/>
                </a:cubicBezTo>
                <a:cubicBezTo>
                  <a:pt x="30232" y="3641"/>
                  <a:pt x="12424" y="10326"/>
                  <a:pt x="12424" y="10326"/>
                </a:cubicBezTo>
                <a:lnTo>
                  <a:pt x="11122" y="9321"/>
                </a:lnTo>
                <a:cubicBezTo>
                  <a:pt x="11892" y="8374"/>
                  <a:pt x="12838" y="7487"/>
                  <a:pt x="13844" y="6777"/>
                </a:cubicBezTo>
                <a:cubicBezTo>
                  <a:pt x="15264" y="5771"/>
                  <a:pt x="15382" y="4233"/>
                  <a:pt x="14968" y="2517"/>
                </a:cubicBezTo>
                <a:cubicBezTo>
                  <a:pt x="14681" y="1330"/>
                  <a:pt x="14338" y="1"/>
                  <a:pt x="1386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36"/>
          <p:cNvSpPr/>
          <p:nvPr/>
        </p:nvSpPr>
        <p:spPr>
          <a:xfrm>
            <a:off x="2199447" y="1944399"/>
            <a:ext cx="69707" cy="109173"/>
          </a:xfrm>
          <a:custGeom>
            <a:avLst/>
            <a:gdLst/>
            <a:ahLst/>
            <a:cxnLst/>
            <a:rect l="l" t="t" r="r" b="b"/>
            <a:pathLst>
              <a:path w="9695" h="15184" extrusionOk="0">
                <a:moveTo>
                  <a:pt x="4137" y="0"/>
                </a:moveTo>
                <a:cubicBezTo>
                  <a:pt x="0" y="0"/>
                  <a:pt x="199" y="6204"/>
                  <a:pt x="1471" y="10541"/>
                </a:cubicBezTo>
                <a:cubicBezTo>
                  <a:pt x="2357" y="13562"/>
                  <a:pt x="4093" y="15184"/>
                  <a:pt x="5914" y="15184"/>
                </a:cubicBezTo>
                <a:cubicBezTo>
                  <a:pt x="6767" y="15184"/>
                  <a:pt x="7640" y="14827"/>
                  <a:pt x="8452" y="14091"/>
                </a:cubicBezTo>
                <a:lnTo>
                  <a:pt x="9694" y="9239"/>
                </a:lnTo>
                <a:cubicBezTo>
                  <a:pt x="9694" y="9239"/>
                  <a:pt x="8866" y="306"/>
                  <a:pt x="4429" y="10"/>
                </a:cubicBezTo>
                <a:cubicBezTo>
                  <a:pt x="4329" y="4"/>
                  <a:pt x="4232" y="0"/>
                  <a:pt x="413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 name="Picture 7">
            <a:extLst>
              <a:ext uri="{FF2B5EF4-FFF2-40B4-BE49-F238E27FC236}">
                <a16:creationId xmlns:a16="http://schemas.microsoft.com/office/drawing/2014/main" id="{85C716DA-C23F-9DDF-A252-789208670B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320" y="1316383"/>
            <a:ext cx="2938444" cy="2890964"/>
          </a:xfrm>
          <a:prstGeom prst="rect">
            <a:avLst/>
          </a:prstGeom>
        </p:spPr>
      </p:pic>
      <p:pic>
        <p:nvPicPr>
          <p:cNvPr id="11" name="Picture 10">
            <a:extLst>
              <a:ext uri="{FF2B5EF4-FFF2-40B4-BE49-F238E27FC236}">
                <a16:creationId xmlns:a16="http://schemas.microsoft.com/office/drawing/2014/main" id="{9C6ED225-BA16-40D0-D3B0-CF58E8899A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1485" y="1359151"/>
            <a:ext cx="5060959" cy="2798188"/>
          </a:xfrm>
          <a:prstGeom prst="rect">
            <a:avLst/>
          </a:prstGeom>
        </p:spPr>
      </p:pic>
      <p:sp>
        <p:nvSpPr>
          <p:cNvPr id="12" name="Google Shape;629;p36">
            <a:extLst>
              <a:ext uri="{FF2B5EF4-FFF2-40B4-BE49-F238E27FC236}">
                <a16:creationId xmlns:a16="http://schemas.microsoft.com/office/drawing/2014/main" id="{0CEDF4FE-3D3F-C2DC-D827-E6070C9D9873}"/>
              </a:ext>
            </a:extLst>
          </p:cNvPr>
          <p:cNvSpPr txBox="1">
            <a:spLocks/>
          </p:cNvSpPr>
          <p:nvPr/>
        </p:nvSpPr>
        <p:spPr>
          <a:xfrm>
            <a:off x="4817843" y="4277084"/>
            <a:ext cx="4174426" cy="757564"/>
          </a:xfrm>
          <a:prstGeom prst="rect">
            <a:avLst/>
          </a:prstGeom>
          <a:noFill/>
          <a:ln w="12700">
            <a:solidFill>
              <a:srgbClr val="CC6600"/>
            </a:solid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1pPr>
            <a:lvl2pPr marL="914400" marR="0" lvl="1"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2pPr>
            <a:lvl3pPr marL="1371600" marR="0" lvl="2"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3pPr>
            <a:lvl4pPr marL="1828800" marR="0" lvl="3"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4pPr>
            <a:lvl5pPr marL="2286000" marR="0" lvl="4"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5pPr>
            <a:lvl6pPr marL="2743200" marR="0" lvl="5"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6pPr>
            <a:lvl7pPr marL="3200400" marR="0" lvl="6"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7pPr>
            <a:lvl8pPr marL="3657600" marR="0" lvl="7"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8pPr>
            <a:lvl9pPr marL="4114800" marR="0" lvl="8" indent="-317500" algn="ctr" rtl="0">
              <a:lnSpc>
                <a:spcPct val="100000"/>
              </a:lnSpc>
              <a:spcBef>
                <a:spcPts val="1600"/>
              </a:spcBef>
              <a:spcAft>
                <a:spcPts val="160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9pPr>
          </a:lstStyle>
          <a:p>
            <a:pPr marL="139700" indent="0">
              <a:buFont typeface="DM Sans"/>
              <a:buNone/>
            </a:pPr>
            <a:r>
              <a:rPr lang="vi-VN" sz="1200">
                <a:solidFill>
                  <a:srgbClr val="145CAC"/>
                </a:solidFill>
                <a:latin typeface="Verdana" panose="020B0604030504040204" pitchFamily="34" charset="0"/>
                <a:ea typeface="Verdana" panose="020B0604030504040204" pitchFamily="34" charset="0"/>
              </a:rPr>
              <a:t>Các thông tin thêm được lưu trữ trên </a:t>
            </a:r>
            <a:r>
              <a:rPr lang="en-US" sz="1200">
                <a:solidFill>
                  <a:srgbClr val="145CAC"/>
                </a:solidFill>
                <a:latin typeface="Verdana" panose="020B0604030504040204" pitchFamily="34" charset="0"/>
                <a:ea typeface="Verdana" panose="020B0604030504040204" pitchFamily="34" charset="0"/>
              </a:rPr>
              <a:t>Additional Data Repository (ADR) </a:t>
            </a:r>
            <a:r>
              <a:rPr lang="vi-VN" sz="1200">
                <a:solidFill>
                  <a:srgbClr val="145CAC"/>
                </a:solidFill>
                <a:latin typeface="Verdana" panose="020B0604030504040204" pitchFamily="34" charset="0"/>
                <a:ea typeface="Verdana" panose="020B0604030504040204" pitchFamily="34" charset="0"/>
              </a:rPr>
              <a:t>dưới dạng mã hóa</a:t>
            </a:r>
            <a:r>
              <a:rPr lang="en-US" sz="1200">
                <a:solidFill>
                  <a:srgbClr val="145CAC"/>
                </a:solidFill>
                <a:latin typeface="Verdana" panose="020B0604030504040204" pitchFamily="34" charset="0"/>
                <a:ea typeface="Verdana" panose="020B0604030504040204" pitchFamily="34" charset="0"/>
              </a:rPr>
              <a:t> (</a:t>
            </a:r>
            <a:r>
              <a:rPr lang="vi-VN" sz="1200">
                <a:solidFill>
                  <a:srgbClr val="145CAC"/>
                </a:solidFill>
                <a:latin typeface="Verdana" panose="020B0604030504040204" pitchFamily="34" charset="0"/>
                <a:ea typeface="Verdana" panose="020B0604030504040204" pitchFamily="34" charset="0"/>
              </a:rPr>
              <a:t>dùng</a:t>
            </a:r>
            <a:r>
              <a:rPr lang="en-US" sz="1200">
                <a:solidFill>
                  <a:srgbClr val="145CAC"/>
                </a:solidFill>
                <a:latin typeface="Verdana" panose="020B0604030504040204" pitchFamily="34" charset="0"/>
                <a:ea typeface="Verdana" panose="020B0604030504040204" pitchFamily="34" charset="0"/>
              </a:rPr>
              <a:t> AWS S3 </a:t>
            </a:r>
            <a:r>
              <a:rPr lang="vi-VN" sz="1200">
                <a:solidFill>
                  <a:srgbClr val="145CAC"/>
                </a:solidFill>
                <a:latin typeface="Verdana" panose="020B0604030504040204" pitchFamily="34" charset="0"/>
                <a:ea typeface="Verdana" panose="020B0604030504040204" pitchFamily="34" charset="0"/>
              </a:rPr>
              <a:t>hoặc</a:t>
            </a:r>
            <a:r>
              <a:rPr lang="en-US" sz="1200">
                <a:solidFill>
                  <a:srgbClr val="145CAC"/>
                </a:solidFill>
                <a:latin typeface="Verdana" panose="020B0604030504040204" pitchFamily="34" charset="0"/>
                <a:ea typeface="Verdana" panose="020B0604030504040204" pitchFamily="34" charset="0"/>
              </a:rPr>
              <a:t> Qrypto ADR Object Store</a:t>
            </a:r>
            <a:endParaRPr lang="en-US" sz="1200" dirty="0">
              <a:solidFill>
                <a:srgbClr val="145CAC"/>
              </a:solidFill>
              <a:latin typeface="Verdana" panose="020B0604030504040204" pitchFamily="34" charset="0"/>
              <a:ea typeface="Verdana" panose="020B0604030504040204" pitchFamily="34" charset="0"/>
            </a:endParaRPr>
          </a:p>
        </p:txBody>
      </p:sp>
      <p:grpSp>
        <p:nvGrpSpPr>
          <p:cNvPr id="18" name="Group 17">
            <a:extLst>
              <a:ext uri="{FF2B5EF4-FFF2-40B4-BE49-F238E27FC236}">
                <a16:creationId xmlns:a16="http://schemas.microsoft.com/office/drawing/2014/main" id="{C75B1FA2-2B1B-8BD7-CD9E-8BE38AF9377F}"/>
              </a:ext>
            </a:extLst>
          </p:cNvPr>
          <p:cNvGrpSpPr/>
          <p:nvPr/>
        </p:nvGrpSpPr>
        <p:grpSpPr>
          <a:xfrm>
            <a:off x="3673626" y="666483"/>
            <a:ext cx="365350" cy="336633"/>
            <a:chOff x="164308" y="690312"/>
            <a:chExt cx="365350" cy="336633"/>
          </a:xfrm>
        </p:grpSpPr>
        <p:sp>
          <p:nvSpPr>
            <p:cNvPr id="13" name="Google Shape;574;p47">
              <a:extLst>
                <a:ext uri="{FF2B5EF4-FFF2-40B4-BE49-F238E27FC236}">
                  <a16:creationId xmlns:a16="http://schemas.microsoft.com/office/drawing/2014/main" id="{8FEA7A90-D006-F988-E9F7-866D47D26C78}"/>
                </a:ext>
              </a:extLst>
            </p:cNvPr>
            <p:cNvSpPr/>
            <p:nvPr/>
          </p:nvSpPr>
          <p:spPr>
            <a:xfrm>
              <a:off x="164308" y="690312"/>
              <a:ext cx="365350" cy="336633"/>
            </a:xfrm>
            <a:custGeom>
              <a:avLst/>
              <a:gdLst/>
              <a:ahLst/>
              <a:cxnLst/>
              <a:rect l="l" t="t" r="r" b="b"/>
              <a:pathLst>
                <a:path w="16717" h="15403" extrusionOk="0">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accent2">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4343"/>
                </a:solidFill>
              </a:endParaRPr>
            </a:p>
          </p:txBody>
        </p:sp>
        <p:sp>
          <p:nvSpPr>
            <p:cNvPr id="14" name="TextBox 13">
              <a:extLst>
                <a:ext uri="{FF2B5EF4-FFF2-40B4-BE49-F238E27FC236}">
                  <a16:creationId xmlns:a16="http://schemas.microsoft.com/office/drawing/2014/main" id="{139008C2-D3EC-73E4-8A9A-B4FAD8116F71}"/>
                </a:ext>
              </a:extLst>
            </p:cNvPr>
            <p:cNvSpPr txBox="1"/>
            <p:nvPr/>
          </p:nvSpPr>
          <p:spPr>
            <a:xfrm>
              <a:off x="190530" y="690312"/>
              <a:ext cx="312906" cy="307777"/>
            </a:xfrm>
            <a:prstGeom prst="rect">
              <a:avLst/>
            </a:prstGeom>
            <a:noFill/>
          </p:spPr>
          <p:txBody>
            <a:bodyPr wrap="none" rtlCol="0">
              <a:spAutoFit/>
            </a:bodyPr>
            <a:lstStyle/>
            <a:p>
              <a:r>
                <a:rPr lang="en-US" b="1">
                  <a:solidFill>
                    <a:schemeClr val="accent2">
                      <a:lumMod val="50000"/>
                    </a:schemeClr>
                  </a:solidFill>
                  <a:latin typeface="Verdana" panose="020B0604030504040204" pitchFamily="34" charset="0"/>
                  <a:ea typeface="Verdana" panose="020B0604030504040204" pitchFamily="34" charset="0"/>
                </a:rPr>
                <a:t>1</a:t>
              </a:r>
            </a:p>
          </p:txBody>
        </p:sp>
      </p:grpSp>
      <p:grpSp>
        <p:nvGrpSpPr>
          <p:cNvPr id="17" name="Group 16">
            <a:extLst>
              <a:ext uri="{FF2B5EF4-FFF2-40B4-BE49-F238E27FC236}">
                <a16:creationId xmlns:a16="http://schemas.microsoft.com/office/drawing/2014/main" id="{71EE0980-EABB-B838-ABA1-59AEE3038C4C}"/>
              </a:ext>
            </a:extLst>
          </p:cNvPr>
          <p:cNvGrpSpPr/>
          <p:nvPr/>
        </p:nvGrpSpPr>
        <p:grpSpPr>
          <a:xfrm>
            <a:off x="8563582" y="664338"/>
            <a:ext cx="365350" cy="336633"/>
            <a:chOff x="5022724" y="790087"/>
            <a:chExt cx="365350" cy="336633"/>
          </a:xfrm>
        </p:grpSpPr>
        <p:sp>
          <p:nvSpPr>
            <p:cNvPr id="15" name="TextBox 14">
              <a:extLst>
                <a:ext uri="{FF2B5EF4-FFF2-40B4-BE49-F238E27FC236}">
                  <a16:creationId xmlns:a16="http://schemas.microsoft.com/office/drawing/2014/main" id="{46FA3232-10D3-01AB-CE35-A94E40AF99AE}"/>
                </a:ext>
              </a:extLst>
            </p:cNvPr>
            <p:cNvSpPr txBox="1"/>
            <p:nvPr/>
          </p:nvSpPr>
          <p:spPr>
            <a:xfrm>
              <a:off x="5038344" y="790087"/>
              <a:ext cx="312906" cy="307777"/>
            </a:xfrm>
            <a:prstGeom prst="rect">
              <a:avLst/>
            </a:prstGeom>
            <a:noFill/>
          </p:spPr>
          <p:txBody>
            <a:bodyPr wrap="none" rtlCol="0">
              <a:spAutoFit/>
            </a:bodyPr>
            <a:lstStyle/>
            <a:p>
              <a:r>
                <a:rPr lang="en-US" b="1">
                  <a:solidFill>
                    <a:srgbClr val="FF0000"/>
                  </a:solidFill>
                  <a:latin typeface="Verdana" panose="020B0604030504040204" pitchFamily="34" charset="0"/>
                  <a:ea typeface="Verdana" panose="020B0604030504040204" pitchFamily="34" charset="0"/>
                </a:rPr>
                <a:t>2</a:t>
              </a:r>
            </a:p>
          </p:txBody>
        </p:sp>
        <p:sp>
          <p:nvSpPr>
            <p:cNvPr id="16" name="Google Shape;574;p47">
              <a:extLst>
                <a:ext uri="{FF2B5EF4-FFF2-40B4-BE49-F238E27FC236}">
                  <a16:creationId xmlns:a16="http://schemas.microsoft.com/office/drawing/2014/main" id="{00A4A9AA-ABAC-BF0D-6C18-68E4000AAF38}"/>
                </a:ext>
              </a:extLst>
            </p:cNvPr>
            <p:cNvSpPr/>
            <p:nvPr/>
          </p:nvSpPr>
          <p:spPr>
            <a:xfrm>
              <a:off x="5022724" y="790087"/>
              <a:ext cx="365350" cy="336633"/>
            </a:xfrm>
            <a:custGeom>
              <a:avLst/>
              <a:gdLst/>
              <a:ahLst/>
              <a:cxnLst/>
              <a:rect l="l" t="t" r="r" b="b"/>
              <a:pathLst>
                <a:path w="16717" h="15403" extrusionOk="0">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accent2">
                <a:lumMod val="75000"/>
              </a:schemeClr>
            </a:solidFill>
            <a:ln>
              <a:solidFill>
                <a:srgbClr val="FF0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4343"/>
                </a:solidFill>
              </a:endParaRPr>
            </a:p>
          </p:txBody>
        </p:sp>
      </p:grpSp>
      <p:pic>
        <p:nvPicPr>
          <p:cNvPr id="23" name="Picture 22" descr="Icon&#10;&#10;Description automatically generated">
            <a:extLst>
              <a:ext uri="{FF2B5EF4-FFF2-40B4-BE49-F238E27FC236}">
                <a16:creationId xmlns:a16="http://schemas.microsoft.com/office/drawing/2014/main" id="{B87D1C5E-E541-210E-23E5-AABDB22230DC}"/>
              </a:ext>
            </a:extLst>
          </p:cNvPr>
          <p:cNvPicPr/>
          <p:nvPr/>
        </p:nvPicPr>
        <p:blipFill>
          <a:blip r:embed="rId5"/>
          <a:stretch>
            <a:fillRect/>
          </a:stretch>
        </p:blipFill>
        <p:spPr>
          <a:xfrm>
            <a:off x="7625487" y="192223"/>
            <a:ext cx="1379070" cy="250445"/>
          </a:xfrm>
          <a:prstGeom prst="rect">
            <a:avLst/>
          </a:prstGeom>
        </p:spPr>
      </p:pic>
    </p:spTree>
    <p:extLst>
      <p:ext uri="{BB962C8B-B14F-4D97-AF65-F5344CB8AC3E}">
        <p14:creationId xmlns:p14="http://schemas.microsoft.com/office/powerpoint/2010/main" val="14678039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11"/>
        <p:cNvGrpSpPr/>
        <p:nvPr/>
      </p:nvGrpSpPr>
      <p:grpSpPr>
        <a:xfrm>
          <a:off x="0" y="0"/>
          <a:ext cx="0" cy="0"/>
          <a:chOff x="0" y="0"/>
          <a:chExt cx="0" cy="0"/>
        </a:xfrm>
      </p:grpSpPr>
      <p:sp>
        <p:nvSpPr>
          <p:cNvPr id="109" name="Google Shape;626;p36"/>
          <p:cNvSpPr txBox="1">
            <a:spLocks noGrp="1"/>
          </p:cNvSpPr>
          <p:nvPr>
            <p:ph type="title"/>
          </p:nvPr>
        </p:nvSpPr>
        <p:spPr>
          <a:xfrm>
            <a:off x="521944" y="47596"/>
            <a:ext cx="6084000" cy="539700"/>
          </a:xfrm>
          <a:prstGeom prst="rect">
            <a:avLst/>
          </a:prstGeom>
        </p:spPr>
        <p:txBody>
          <a:bodyPr spcFirstLastPara="1" wrap="square" lIns="91425" tIns="91425" rIns="91425" bIns="91425" anchor="t" anchorCtr="0">
            <a:noAutofit/>
          </a:bodyPr>
          <a:lstStyle/>
          <a:p>
            <a:r>
              <a:rPr lang="vi-VN" b="1" dirty="0">
                <a:solidFill>
                  <a:srgbClr val="002060"/>
                </a:solidFill>
                <a:latin typeface="Verdana" panose="020B0604030504040204" pitchFamily="34" charset="0"/>
                <a:ea typeface="Verdana" panose="020B0604030504040204" pitchFamily="34" charset="0"/>
              </a:rPr>
              <a:t>MÃ QRYPTO DẠNG HYBRID</a:t>
            </a:r>
            <a:endParaRPr lang="en-US" b="1" dirty="0">
              <a:solidFill>
                <a:srgbClr val="002060"/>
              </a:solidFill>
              <a:latin typeface="Verdana" panose="020B0604030504040204" pitchFamily="34" charset="0"/>
              <a:ea typeface="Verdana" panose="020B0604030504040204" pitchFamily="34" charset="0"/>
            </a:endParaRPr>
          </a:p>
        </p:txBody>
      </p:sp>
      <p:grpSp>
        <p:nvGrpSpPr>
          <p:cNvPr id="110" name="Group 109">
            <a:extLst>
              <a:ext uri="{FF2B5EF4-FFF2-40B4-BE49-F238E27FC236}">
                <a16:creationId xmlns:a16="http://schemas.microsoft.com/office/drawing/2014/main" id="{C75B1FA2-2B1B-8BD7-CD9E-8BE38AF9377F}"/>
              </a:ext>
            </a:extLst>
          </p:cNvPr>
          <p:cNvGrpSpPr/>
          <p:nvPr/>
        </p:nvGrpSpPr>
        <p:grpSpPr>
          <a:xfrm>
            <a:off x="5322516" y="113924"/>
            <a:ext cx="365350" cy="336633"/>
            <a:chOff x="164308" y="690312"/>
            <a:chExt cx="365350" cy="336633"/>
          </a:xfrm>
        </p:grpSpPr>
        <p:sp>
          <p:nvSpPr>
            <p:cNvPr id="111" name="Google Shape;574;p47">
              <a:extLst>
                <a:ext uri="{FF2B5EF4-FFF2-40B4-BE49-F238E27FC236}">
                  <a16:creationId xmlns:a16="http://schemas.microsoft.com/office/drawing/2014/main" id="{8FEA7A90-D006-F988-E9F7-866D47D26C78}"/>
                </a:ext>
              </a:extLst>
            </p:cNvPr>
            <p:cNvSpPr/>
            <p:nvPr/>
          </p:nvSpPr>
          <p:spPr>
            <a:xfrm>
              <a:off x="164308" y="690312"/>
              <a:ext cx="365350" cy="336633"/>
            </a:xfrm>
            <a:custGeom>
              <a:avLst/>
              <a:gdLst/>
              <a:ahLst/>
              <a:cxnLst/>
              <a:rect l="l" t="t" r="r" b="b"/>
              <a:pathLst>
                <a:path w="16717" h="15403" extrusionOk="0">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accent2">
                <a:lumMod val="75000"/>
              </a:schemeClr>
            </a:solidFill>
            <a:ln>
              <a:solidFill>
                <a:srgbClr val="00B0F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4343"/>
                </a:solidFill>
              </a:endParaRPr>
            </a:p>
          </p:txBody>
        </p:sp>
        <p:sp>
          <p:nvSpPr>
            <p:cNvPr id="112" name="TextBox 111">
              <a:extLst>
                <a:ext uri="{FF2B5EF4-FFF2-40B4-BE49-F238E27FC236}">
                  <a16:creationId xmlns:a16="http://schemas.microsoft.com/office/drawing/2014/main" id="{139008C2-D3EC-73E4-8A9A-B4FAD8116F71}"/>
                </a:ext>
              </a:extLst>
            </p:cNvPr>
            <p:cNvSpPr txBox="1"/>
            <p:nvPr/>
          </p:nvSpPr>
          <p:spPr>
            <a:xfrm>
              <a:off x="190530" y="690312"/>
              <a:ext cx="312906" cy="307777"/>
            </a:xfrm>
            <a:prstGeom prst="rect">
              <a:avLst/>
            </a:prstGeom>
            <a:noFill/>
            <a:ln>
              <a:noFill/>
            </a:ln>
          </p:spPr>
          <p:txBody>
            <a:bodyPr wrap="none" rtlCol="0">
              <a:spAutoFit/>
            </a:bodyPr>
            <a:lstStyle/>
            <a:p>
              <a:r>
                <a:rPr lang="en-US" b="1" dirty="0">
                  <a:solidFill>
                    <a:schemeClr val="accent6">
                      <a:lumMod val="50000"/>
                    </a:schemeClr>
                  </a:solidFill>
                  <a:latin typeface="Verdana" panose="020B0604030504040204" pitchFamily="34" charset="0"/>
                  <a:ea typeface="Verdana" panose="020B0604030504040204" pitchFamily="34" charset="0"/>
                </a:rPr>
                <a:t>3</a:t>
              </a:r>
            </a:p>
          </p:txBody>
        </p:sp>
      </p:grpSp>
      <p:sp>
        <p:nvSpPr>
          <p:cNvPr id="113" name="Google Shape;521;p33">
            <a:extLst>
              <a:ext uri="{FF2B5EF4-FFF2-40B4-BE49-F238E27FC236}">
                <a16:creationId xmlns:a16="http://schemas.microsoft.com/office/drawing/2014/main" id="{BA1D559F-363C-6EB5-6E1E-70E2C8327F98}"/>
              </a:ext>
            </a:extLst>
          </p:cNvPr>
          <p:cNvSpPr/>
          <p:nvPr/>
        </p:nvSpPr>
        <p:spPr>
          <a:xfrm rot="2700026">
            <a:off x="470634" y="1879482"/>
            <a:ext cx="3453161" cy="3001362"/>
          </a:xfrm>
          <a:custGeom>
            <a:avLst/>
            <a:gdLst/>
            <a:ahLst/>
            <a:cxnLst/>
            <a:rect l="l" t="t" r="r" b="b"/>
            <a:pathLst>
              <a:path w="14376" h="12495" extrusionOk="0">
                <a:moveTo>
                  <a:pt x="7162" y="0"/>
                </a:moveTo>
                <a:cubicBezTo>
                  <a:pt x="3523" y="0"/>
                  <a:pt x="0" y="4267"/>
                  <a:pt x="998" y="8034"/>
                </a:cubicBezTo>
                <a:cubicBezTo>
                  <a:pt x="1672" y="10576"/>
                  <a:pt x="4194" y="12494"/>
                  <a:pt x="6817" y="12494"/>
                </a:cubicBezTo>
                <a:cubicBezTo>
                  <a:pt x="6883" y="12494"/>
                  <a:pt x="6950" y="12493"/>
                  <a:pt x="7017" y="12490"/>
                </a:cubicBezTo>
                <a:cubicBezTo>
                  <a:pt x="13009" y="12267"/>
                  <a:pt x="14375" y="4701"/>
                  <a:pt x="10223" y="1169"/>
                </a:cubicBezTo>
                <a:cubicBezTo>
                  <a:pt x="9263" y="352"/>
                  <a:pt x="8208" y="0"/>
                  <a:pt x="7162"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0" name="Picture 119">
            <a:extLst>
              <a:ext uri="{FF2B5EF4-FFF2-40B4-BE49-F238E27FC236}">
                <a16:creationId xmlns:a16="http://schemas.microsoft.com/office/drawing/2014/main" id="{71B2272E-3C0F-4902-A64E-CC3705212D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0737" y="841514"/>
            <a:ext cx="1690230" cy="3575722"/>
          </a:xfrm>
          <a:prstGeom prst="rect">
            <a:avLst/>
          </a:prstGeom>
        </p:spPr>
      </p:pic>
      <p:pic>
        <p:nvPicPr>
          <p:cNvPr id="121" name="Picture 120">
            <a:extLst>
              <a:ext uri="{FF2B5EF4-FFF2-40B4-BE49-F238E27FC236}">
                <a16:creationId xmlns:a16="http://schemas.microsoft.com/office/drawing/2014/main" id="{4AE0B0C4-167C-4400-AED2-FE5FB60FC0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85018" y="828261"/>
            <a:ext cx="1696982" cy="3608383"/>
          </a:xfrm>
          <a:prstGeom prst="rect">
            <a:avLst/>
          </a:prstGeom>
        </p:spPr>
      </p:pic>
      <p:pic>
        <p:nvPicPr>
          <p:cNvPr id="122" name="Picture 121">
            <a:extLst>
              <a:ext uri="{FF2B5EF4-FFF2-40B4-BE49-F238E27FC236}">
                <a16:creationId xmlns:a16="http://schemas.microsoft.com/office/drawing/2014/main" id="{3418D510-4159-4741-8061-BBAF71CD7141}"/>
              </a:ext>
            </a:extLst>
          </p:cNvPr>
          <p:cNvPicPr>
            <a:picLocks noChangeAspect="1"/>
          </p:cNvPicPr>
          <p:nvPr/>
        </p:nvPicPr>
        <p:blipFill>
          <a:blip r:embed="rId5"/>
          <a:stretch>
            <a:fillRect/>
          </a:stretch>
        </p:blipFill>
        <p:spPr>
          <a:xfrm>
            <a:off x="1258682" y="2573531"/>
            <a:ext cx="1652663" cy="1600902"/>
          </a:xfrm>
          <a:prstGeom prst="rect">
            <a:avLst/>
          </a:prstGeom>
        </p:spPr>
      </p:pic>
      <p:sp>
        <p:nvSpPr>
          <p:cNvPr id="123" name="Google Shape;2033;p48"/>
          <p:cNvSpPr txBox="1">
            <a:spLocks noGrp="1"/>
          </p:cNvSpPr>
          <p:nvPr>
            <p:ph type="body" idx="4294967295"/>
          </p:nvPr>
        </p:nvSpPr>
        <p:spPr>
          <a:xfrm>
            <a:off x="521943" y="833100"/>
            <a:ext cx="3500092" cy="452362"/>
          </a:xfrm>
          <a:prstGeom prst="rect">
            <a:avLst/>
          </a:prstGeom>
          <a:solidFill>
            <a:schemeClr val="accent6">
              <a:lumMod val="20000"/>
              <a:lumOff val="80000"/>
            </a:schemeClr>
          </a:solidFill>
        </p:spPr>
        <p:txBody>
          <a:bodyPr spcFirstLastPara="1" wrap="square" lIns="91425" tIns="91425" rIns="91425" bIns="91425" anchor="ctr" anchorCtr="0">
            <a:noAutofit/>
          </a:bodyPr>
          <a:lstStyle/>
          <a:p>
            <a:pPr marL="114300" indent="0" algn="just">
              <a:buNone/>
            </a:pPr>
            <a:r>
              <a:rPr lang="vi-VN" sz="1200" dirty="0">
                <a:solidFill>
                  <a:srgbClr val="0070C0"/>
                </a:solidFill>
                <a:latin typeface="Verdana" panose="020B0604030504040204" pitchFamily="34" charset="0"/>
                <a:ea typeface="Verdana" panose="020B0604030504040204" pitchFamily="34" charset="0"/>
              </a:rPr>
              <a:t>Cung cấp tính năng của cả PDC và EDC bao gồm hai thành phần: </a:t>
            </a:r>
            <a:endParaRPr lang="en-US" sz="1200" dirty="0">
              <a:solidFill>
                <a:srgbClr val="0070C0"/>
              </a:solidFill>
              <a:latin typeface="Verdana" panose="020B0604030504040204" pitchFamily="34" charset="0"/>
              <a:ea typeface="Verdana" panose="020B0604030504040204" pitchFamily="34" charset="0"/>
            </a:endParaRPr>
          </a:p>
        </p:txBody>
      </p:sp>
      <p:sp>
        <p:nvSpPr>
          <p:cNvPr id="124" name="Google Shape;2033;p48"/>
          <p:cNvSpPr txBox="1">
            <a:spLocks noGrp="1"/>
          </p:cNvSpPr>
          <p:nvPr>
            <p:ph type="body" idx="4294967295"/>
          </p:nvPr>
        </p:nvSpPr>
        <p:spPr>
          <a:xfrm>
            <a:off x="521943" y="1447441"/>
            <a:ext cx="3500092" cy="317413"/>
          </a:xfrm>
          <a:prstGeom prst="rect">
            <a:avLst/>
          </a:prstGeom>
          <a:noFill/>
          <a:ln>
            <a:noFill/>
          </a:ln>
        </p:spPr>
        <p:txBody>
          <a:bodyPr spcFirstLastPara="1" wrap="square" lIns="91425" tIns="91425" rIns="91425" bIns="91425" anchor="ctr" anchorCtr="0">
            <a:noAutofit/>
          </a:bodyPr>
          <a:lstStyle/>
          <a:p>
            <a:pPr marL="114300" indent="0" algn="just">
              <a:buNone/>
            </a:pPr>
            <a:r>
              <a:rPr lang="en-US" sz="1200" dirty="0">
                <a:solidFill>
                  <a:srgbClr val="0070C0"/>
                </a:solidFill>
                <a:latin typeface="Verdana" panose="020B0604030504040204" pitchFamily="34" charset="0"/>
                <a:ea typeface="Verdana" panose="020B0604030504040204" pitchFamily="34" charset="0"/>
              </a:rPr>
              <a:t>T</a:t>
            </a:r>
            <a:r>
              <a:rPr lang="vi-VN" sz="1200" dirty="0">
                <a:solidFill>
                  <a:srgbClr val="0070C0"/>
                </a:solidFill>
                <a:latin typeface="Verdana" panose="020B0604030504040204" pitchFamily="34" charset="0"/>
                <a:ea typeface="Verdana" panose="020B0604030504040204" pitchFamily="34" charset="0"/>
              </a:rPr>
              <a:t>hành phần On-Code </a:t>
            </a:r>
            <a:r>
              <a:rPr lang="vi-VN" sz="1200" b="1" dirty="0">
                <a:solidFill>
                  <a:srgbClr val="0070C0"/>
                </a:solidFill>
                <a:latin typeface="Verdana" panose="020B0604030504040204" pitchFamily="34" charset="0"/>
                <a:ea typeface="Verdana" panose="020B0604030504040204" pitchFamily="34" charset="0"/>
              </a:rPr>
              <a:t>PDC</a:t>
            </a:r>
            <a:r>
              <a:rPr lang="vi-VN" sz="1200" dirty="0">
                <a:solidFill>
                  <a:srgbClr val="0070C0"/>
                </a:solidFill>
                <a:latin typeface="Verdana" panose="020B0604030504040204" pitchFamily="34" charset="0"/>
                <a:ea typeface="Verdana" panose="020B0604030504040204" pitchFamily="34" charset="0"/>
              </a:rPr>
              <a:t> và online </a:t>
            </a:r>
            <a:r>
              <a:rPr lang="vi-VN" sz="1200" b="1" dirty="0">
                <a:solidFill>
                  <a:srgbClr val="0070C0"/>
                </a:solidFill>
                <a:latin typeface="Verdana" panose="020B0604030504040204" pitchFamily="34" charset="0"/>
                <a:ea typeface="Verdana" panose="020B0604030504040204" pitchFamily="34" charset="0"/>
              </a:rPr>
              <a:t>EDC</a:t>
            </a:r>
            <a:endParaRPr lang="en-US" sz="1200" b="1" dirty="0">
              <a:solidFill>
                <a:srgbClr val="0070C0"/>
              </a:solidFill>
              <a:latin typeface="Verdana" panose="020B0604030504040204" pitchFamily="34" charset="0"/>
              <a:ea typeface="Verdana" panose="020B0604030504040204" pitchFamily="34" charset="0"/>
            </a:endParaRPr>
          </a:p>
        </p:txBody>
      </p:sp>
      <p:sp>
        <p:nvSpPr>
          <p:cNvPr id="125" name="Google Shape;1898;p90"/>
          <p:cNvSpPr/>
          <p:nvPr/>
        </p:nvSpPr>
        <p:spPr>
          <a:xfrm>
            <a:off x="573840" y="1550505"/>
            <a:ext cx="86159" cy="130781"/>
          </a:xfrm>
          <a:custGeom>
            <a:avLst/>
            <a:gdLst/>
            <a:ahLst/>
            <a:cxnLst/>
            <a:rect l="l" t="t" r="r" b="b"/>
            <a:pathLst>
              <a:path w="1415" h="2148" extrusionOk="0">
                <a:moveTo>
                  <a:pt x="308" y="0"/>
                </a:moveTo>
                <a:cubicBezTo>
                  <a:pt x="152" y="0"/>
                  <a:pt x="1" y="123"/>
                  <a:pt x="1" y="308"/>
                </a:cubicBezTo>
                <a:lnTo>
                  <a:pt x="8" y="1844"/>
                </a:lnTo>
                <a:cubicBezTo>
                  <a:pt x="8" y="2026"/>
                  <a:pt x="158" y="2148"/>
                  <a:pt x="316" y="2148"/>
                </a:cubicBezTo>
                <a:cubicBezTo>
                  <a:pt x="390" y="2148"/>
                  <a:pt x="465" y="2121"/>
                  <a:pt x="527" y="2061"/>
                </a:cubicBezTo>
                <a:lnTo>
                  <a:pt x="1292" y="1296"/>
                </a:lnTo>
                <a:cubicBezTo>
                  <a:pt x="1414" y="1181"/>
                  <a:pt x="1414" y="986"/>
                  <a:pt x="1292" y="864"/>
                </a:cubicBezTo>
                <a:lnTo>
                  <a:pt x="520" y="92"/>
                </a:lnTo>
                <a:cubicBezTo>
                  <a:pt x="459" y="29"/>
                  <a:pt x="383" y="0"/>
                  <a:pt x="308" y="0"/>
                </a:cubicBezTo>
                <a:close/>
              </a:path>
            </a:pathLst>
          </a:custGeom>
          <a:solidFill>
            <a:srgbClr val="0070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TextBox 127">
            <a:extLst>
              <a:ext uri="{FF2B5EF4-FFF2-40B4-BE49-F238E27FC236}">
                <a16:creationId xmlns:a16="http://schemas.microsoft.com/office/drawing/2014/main" id="{C06AF0B8-54EF-4C3F-B6DC-E7797DE613ED}"/>
              </a:ext>
            </a:extLst>
          </p:cNvPr>
          <p:cNvSpPr txBox="1"/>
          <p:nvPr/>
        </p:nvSpPr>
        <p:spPr>
          <a:xfrm>
            <a:off x="4458794" y="4618446"/>
            <a:ext cx="1894115" cy="276999"/>
          </a:xfrm>
          <a:prstGeom prst="rect">
            <a:avLst/>
          </a:prstGeom>
          <a:noFill/>
          <a:ln w="15875">
            <a:solidFill>
              <a:srgbClr val="FFC000"/>
            </a:solidFill>
          </a:ln>
        </p:spPr>
        <p:txBody>
          <a:bodyPr wrap="square" rtlCol="0">
            <a:spAutoFit/>
          </a:bodyPr>
          <a:lstStyle/>
          <a:p>
            <a:pPr algn="ctr"/>
            <a:r>
              <a:rPr lang="vi-VN" sz="1200" dirty="0">
                <a:latin typeface="Verdana" panose="020B0604030504040204" pitchFamily="34" charset="0"/>
                <a:ea typeface="Verdana" panose="020B0604030504040204" pitchFamily="34" charset="0"/>
              </a:rPr>
              <a:t>Thành phần </a:t>
            </a:r>
            <a:r>
              <a:rPr lang="vi-VN" sz="1200" b="1" dirty="0">
                <a:solidFill>
                  <a:srgbClr val="00B0F0"/>
                </a:solidFill>
                <a:latin typeface="Verdana" panose="020B0604030504040204" pitchFamily="34" charset="0"/>
                <a:ea typeface="Verdana" panose="020B0604030504040204" pitchFamily="34" charset="0"/>
              </a:rPr>
              <a:t>offline</a:t>
            </a:r>
            <a:endParaRPr lang="en-US" sz="1200" b="1" dirty="0">
              <a:solidFill>
                <a:srgbClr val="00B0F0"/>
              </a:solidFill>
              <a:latin typeface="Verdana" panose="020B0604030504040204" pitchFamily="34" charset="0"/>
              <a:ea typeface="Verdana" panose="020B0604030504040204" pitchFamily="34" charset="0"/>
            </a:endParaRPr>
          </a:p>
        </p:txBody>
      </p:sp>
      <p:sp>
        <p:nvSpPr>
          <p:cNvPr id="129" name="TextBox 128">
            <a:extLst>
              <a:ext uri="{FF2B5EF4-FFF2-40B4-BE49-F238E27FC236}">
                <a16:creationId xmlns:a16="http://schemas.microsoft.com/office/drawing/2014/main" id="{C06AF0B8-54EF-4C3F-B6DC-E7797DE613ED}"/>
              </a:ext>
            </a:extLst>
          </p:cNvPr>
          <p:cNvSpPr txBox="1"/>
          <p:nvPr/>
        </p:nvSpPr>
        <p:spPr>
          <a:xfrm>
            <a:off x="6605944" y="4618446"/>
            <a:ext cx="1894115" cy="276999"/>
          </a:xfrm>
          <a:prstGeom prst="rect">
            <a:avLst/>
          </a:prstGeom>
          <a:noFill/>
          <a:ln w="15875">
            <a:solidFill>
              <a:srgbClr val="FFC000"/>
            </a:solidFill>
          </a:ln>
        </p:spPr>
        <p:txBody>
          <a:bodyPr wrap="square" rtlCol="0">
            <a:spAutoFit/>
          </a:bodyPr>
          <a:lstStyle/>
          <a:p>
            <a:pPr algn="ctr"/>
            <a:r>
              <a:rPr lang="vi-VN" sz="1200" dirty="0">
                <a:latin typeface="Verdana" panose="020B0604030504040204" pitchFamily="34" charset="0"/>
                <a:ea typeface="Verdana" panose="020B0604030504040204" pitchFamily="34" charset="0"/>
              </a:rPr>
              <a:t>Thành phần </a:t>
            </a:r>
            <a:r>
              <a:rPr lang="vi-VN" sz="1200" b="1" dirty="0">
                <a:solidFill>
                  <a:srgbClr val="FFC000"/>
                </a:solidFill>
                <a:latin typeface="Verdana" panose="020B0604030504040204" pitchFamily="34" charset="0"/>
                <a:ea typeface="Verdana" panose="020B0604030504040204" pitchFamily="34" charset="0"/>
              </a:rPr>
              <a:t>online</a:t>
            </a:r>
            <a:endParaRPr lang="en-US" sz="1200" b="1" dirty="0">
              <a:solidFill>
                <a:srgbClr val="FFC000"/>
              </a:solidFill>
              <a:latin typeface="Verdana" panose="020B0604030504040204" pitchFamily="34" charset="0"/>
              <a:ea typeface="Verdana" panose="020B0604030504040204" pitchFamily="34" charset="0"/>
            </a:endParaRPr>
          </a:p>
        </p:txBody>
      </p:sp>
      <p:pic>
        <p:nvPicPr>
          <p:cNvPr id="8" name="Picture 7" descr="Icon&#10;&#10;Description automatically generated">
            <a:extLst>
              <a:ext uri="{FF2B5EF4-FFF2-40B4-BE49-F238E27FC236}">
                <a16:creationId xmlns:a16="http://schemas.microsoft.com/office/drawing/2014/main" id="{2259BB84-D782-A7A6-D5A7-623C61C63EC9}"/>
              </a:ext>
            </a:extLst>
          </p:cNvPr>
          <p:cNvPicPr/>
          <p:nvPr/>
        </p:nvPicPr>
        <p:blipFill>
          <a:blip r:embed="rId6"/>
          <a:stretch>
            <a:fillRect/>
          </a:stretch>
        </p:blipFill>
        <p:spPr>
          <a:xfrm>
            <a:off x="7625487" y="192223"/>
            <a:ext cx="1379070" cy="25044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648"/>
        <p:cNvGrpSpPr/>
        <p:nvPr/>
      </p:nvGrpSpPr>
      <p:grpSpPr>
        <a:xfrm>
          <a:off x="0" y="0"/>
          <a:ext cx="0" cy="0"/>
          <a:chOff x="0" y="0"/>
          <a:chExt cx="0" cy="0"/>
        </a:xfrm>
      </p:grpSpPr>
      <p:sp>
        <p:nvSpPr>
          <p:cNvPr id="1649" name="Google Shape;1649;p44"/>
          <p:cNvSpPr/>
          <p:nvPr/>
        </p:nvSpPr>
        <p:spPr>
          <a:xfrm rot="15863155">
            <a:off x="4767484" y="965329"/>
            <a:ext cx="4625151" cy="3769753"/>
          </a:xfrm>
          <a:custGeom>
            <a:avLst/>
            <a:gdLst/>
            <a:ahLst/>
            <a:cxnLst/>
            <a:rect l="l" t="t" r="r" b="b"/>
            <a:pathLst>
              <a:path w="289091" h="209526" extrusionOk="0">
                <a:moveTo>
                  <a:pt x="148837" y="1"/>
                </a:moveTo>
                <a:cubicBezTo>
                  <a:pt x="141742" y="1"/>
                  <a:pt x="134604" y="788"/>
                  <a:pt x="127468" y="2165"/>
                </a:cubicBezTo>
                <a:cubicBezTo>
                  <a:pt x="112941" y="4965"/>
                  <a:pt x="100810" y="16680"/>
                  <a:pt x="91728" y="27934"/>
                </a:cubicBezTo>
                <a:cubicBezTo>
                  <a:pt x="77946" y="45017"/>
                  <a:pt x="69297" y="65455"/>
                  <a:pt x="55729" y="82687"/>
                </a:cubicBezTo>
                <a:cubicBezTo>
                  <a:pt x="35648" y="108197"/>
                  <a:pt x="0" y="136526"/>
                  <a:pt x="13426" y="173189"/>
                </a:cubicBezTo>
                <a:cubicBezTo>
                  <a:pt x="24129" y="202416"/>
                  <a:pt x="56798" y="208751"/>
                  <a:pt x="84363" y="209495"/>
                </a:cubicBezTo>
                <a:cubicBezTo>
                  <a:pt x="85120" y="209515"/>
                  <a:pt x="85871" y="209525"/>
                  <a:pt x="86617" y="209525"/>
                </a:cubicBezTo>
                <a:cubicBezTo>
                  <a:pt x="123140" y="209525"/>
                  <a:pt x="146099" y="185464"/>
                  <a:pt x="164640" y="185464"/>
                </a:cubicBezTo>
                <a:cubicBezTo>
                  <a:pt x="178412" y="185464"/>
                  <a:pt x="192554" y="194152"/>
                  <a:pt x="205277" y="198540"/>
                </a:cubicBezTo>
                <a:cubicBezTo>
                  <a:pt x="215369" y="202020"/>
                  <a:pt x="226687" y="204611"/>
                  <a:pt x="237542" y="204611"/>
                </a:cubicBezTo>
                <a:cubicBezTo>
                  <a:pt x="252904" y="204611"/>
                  <a:pt x="267337" y="199421"/>
                  <a:pt x="276053" y="184216"/>
                </a:cubicBezTo>
                <a:cubicBezTo>
                  <a:pt x="289091" y="161471"/>
                  <a:pt x="284279" y="132895"/>
                  <a:pt x="269440" y="112377"/>
                </a:cubicBezTo>
                <a:cubicBezTo>
                  <a:pt x="253335" y="90105"/>
                  <a:pt x="230389" y="73540"/>
                  <a:pt x="218820" y="47928"/>
                </a:cubicBezTo>
                <a:cubicBezTo>
                  <a:pt x="209910" y="28205"/>
                  <a:pt x="199143" y="13000"/>
                  <a:pt x="178149" y="5133"/>
                </a:cubicBezTo>
                <a:cubicBezTo>
                  <a:pt x="168540" y="1532"/>
                  <a:pt x="158730" y="1"/>
                  <a:pt x="1488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0" name="Google Shape;1650;p44"/>
          <p:cNvSpPr txBox="1">
            <a:spLocks noGrp="1"/>
          </p:cNvSpPr>
          <p:nvPr>
            <p:ph type="title"/>
          </p:nvPr>
        </p:nvSpPr>
        <p:spPr>
          <a:xfrm>
            <a:off x="3940226" y="1374738"/>
            <a:ext cx="1421564" cy="2550239"/>
          </a:xfrm>
          <a:prstGeom prst="rect">
            <a:avLst/>
          </a:prstGeom>
        </p:spPr>
        <p:txBody>
          <a:bodyPr spcFirstLastPara="1" vert="horz" wrap="square" lIns="91425" tIns="91425" rIns="91425" bIns="91425" anchor="ctr" anchorCtr="0">
            <a:noAutofit/>
          </a:bodyPr>
          <a:lstStyle/>
          <a:p>
            <a:pPr lvl="0">
              <a:lnSpc>
                <a:spcPct val="150000"/>
              </a:lnSpc>
            </a:pPr>
            <a:r>
              <a:rPr lang="en-US" sz="2400" b="1" dirty="0">
                <a:latin typeface="Verdana" panose="020B0604030504040204" pitchFamily="34" charset="0"/>
                <a:ea typeface="Verdana" panose="020B0604030504040204" pitchFamily="34" charset="0"/>
              </a:rPr>
              <a:t>MÔ HÌNH TIN CẬY</a:t>
            </a:r>
            <a:endParaRPr sz="2400" b="1" dirty="0">
              <a:latin typeface="Verdana" panose="020B0604030504040204" pitchFamily="34" charset="0"/>
              <a:ea typeface="Verdana" panose="020B0604030504040204" pitchFamily="34" charset="0"/>
            </a:endParaRPr>
          </a:p>
        </p:txBody>
      </p:sp>
      <p:sp>
        <p:nvSpPr>
          <p:cNvPr id="1652" name="Google Shape;1652;p44"/>
          <p:cNvSpPr txBox="1">
            <a:spLocks noGrp="1"/>
          </p:cNvSpPr>
          <p:nvPr>
            <p:ph type="title" idx="2"/>
          </p:nvPr>
        </p:nvSpPr>
        <p:spPr>
          <a:xfrm>
            <a:off x="4070025" y="911958"/>
            <a:ext cx="1091783" cy="562187"/>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b="1" dirty="0">
                <a:latin typeface="Verdana" panose="020B0604030504040204" pitchFamily="34" charset="0"/>
                <a:ea typeface="Verdana" panose="020B0604030504040204" pitchFamily="34" charset="0"/>
              </a:rPr>
              <a:t>04</a:t>
            </a:r>
            <a:endParaRPr sz="3000" b="1" dirty="0">
              <a:latin typeface="Verdana" panose="020B0604030504040204" pitchFamily="34" charset="0"/>
              <a:ea typeface="Verdana" panose="020B0604030504040204" pitchFamily="34" charset="0"/>
            </a:endParaRPr>
          </a:p>
        </p:txBody>
      </p:sp>
      <p:sp>
        <p:nvSpPr>
          <p:cNvPr id="1761" name="Google Shape;1761;p44"/>
          <p:cNvSpPr/>
          <p:nvPr/>
        </p:nvSpPr>
        <p:spPr>
          <a:xfrm rot="6517079">
            <a:off x="-106349" y="1105550"/>
            <a:ext cx="4864866" cy="3525934"/>
          </a:xfrm>
          <a:custGeom>
            <a:avLst/>
            <a:gdLst/>
            <a:ahLst/>
            <a:cxnLst/>
            <a:rect l="l" t="t" r="r" b="b"/>
            <a:pathLst>
              <a:path w="289091" h="209526" extrusionOk="0">
                <a:moveTo>
                  <a:pt x="148837" y="1"/>
                </a:moveTo>
                <a:cubicBezTo>
                  <a:pt x="141742" y="1"/>
                  <a:pt x="134604" y="788"/>
                  <a:pt x="127468" y="2165"/>
                </a:cubicBezTo>
                <a:cubicBezTo>
                  <a:pt x="112941" y="4965"/>
                  <a:pt x="100810" y="16680"/>
                  <a:pt x="91728" y="27934"/>
                </a:cubicBezTo>
                <a:cubicBezTo>
                  <a:pt x="77946" y="45017"/>
                  <a:pt x="69297" y="65455"/>
                  <a:pt x="55729" y="82687"/>
                </a:cubicBezTo>
                <a:cubicBezTo>
                  <a:pt x="35648" y="108197"/>
                  <a:pt x="0" y="136526"/>
                  <a:pt x="13426" y="173189"/>
                </a:cubicBezTo>
                <a:cubicBezTo>
                  <a:pt x="24129" y="202416"/>
                  <a:pt x="56798" y="208751"/>
                  <a:pt x="84363" y="209495"/>
                </a:cubicBezTo>
                <a:cubicBezTo>
                  <a:pt x="85120" y="209515"/>
                  <a:pt x="85871" y="209525"/>
                  <a:pt x="86617" y="209525"/>
                </a:cubicBezTo>
                <a:cubicBezTo>
                  <a:pt x="123140" y="209525"/>
                  <a:pt x="146099" y="185464"/>
                  <a:pt x="164640" y="185464"/>
                </a:cubicBezTo>
                <a:cubicBezTo>
                  <a:pt x="178412" y="185464"/>
                  <a:pt x="192554" y="194152"/>
                  <a:pt x="205277" y="198540"/>
                </a:cubicBezTo>
                <a:cubicBezTo>
                  <a:pt x="215369" y="202020"/>
                  <a:pt x="226687" y="204611"/>
                  <a:pt x="237542" y="204611"/>
                </a:cubicBezTo>
                <a:cubicBezTo>
                  <a:pt x="252904" y="204611"/>
                  <a:pt x="267337" y="199421"/>
                  <a:pt x="276053" y="184216"/>
                </a:cubicBezTo>
                <a:cubicBezTo>
                  <a:pt x="289091" y="161471"/>
                  <a:pt x="284279" y="132895"/>
                  <a:pt x="269440" y="112377"/>
                </a:cubicBezTo>
                <a:cubicBezTo>
                  <a:pt x="253335" y="90105"/>
                  <a:pt x="230389" y="73540"/>
                  <a:pt x="218820" y="47928"/>
                </a:cubicBezTo>
                <a:cubicBezTo>
                  <a:pt x="209910" y="28205"/>
                  <a:pt x="199143" y="13000"/>
                  <a:pt x="178149" y="5133"/>
                </a:cubicBezTo>
                <a:cubicBezTo>
                  <a:pt x="168540" y="1532"/>
                  <a:pt x="158730" y="1"/>
                  <a:pt x="1488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 name="Straight Connector 3"/>
          <p:cNvCxnSpPr/>
          <p:nvPr/>
        </p:nvCxnSpPr>
        <p:spPr>
          <a:xfrm flipV="1">
            <a:off x="4036160" y="1449838"/>
            <a:ext cx="125667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03" name="TextBox 202">
            <a:extLst>
              <a:ext uri="{FF2B5EF4-FFF2-40B4-BE49-F238E27FC236}">
                <a16:creationId xmlns:a16="http://schemas.microsoft.com/office/drawing/2014/main" id="{821948F6-22E2-44B4-92CC-E5433BB5B488}"/>
              </a:ext>
            </a:extLst>
          </p:cNvPr>
          <p:cNvSpPr txBox="1"/>
          <p:nvPr/>
        </p:nvSpPr>
        <p:spPr>
          <a:xfrm>
            <a:off x="1158518" y="1029397"/>
            <a:ext cx="166103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70C0"/>
                </a:solidFill>
                <a:effectLst/>
                <a:uLnTx/>
                <a:uFillTx/>
                <a:latin typeface="Verdana" panose="020B0604030504040204" pitchFamily="34" charset="0"/>
                <a:ea typeface="Verdana" panose="020B0604030504040204" pitchFamily="34" charset="0"/>
                <a:cs typeface="Poppins SemiBold" panose="00000700000000000000" pitchFamily="2" charset="0"/>
              </a:rPr>
              <a:t>DOMAIN</a:t>
            </a:r>
            <a:endParaRPr kumimoji="0" lang="en-US" sz="2400" b="1" i="0" u="none" strike="noStrike" kern="1200" cap="none" spc="0" normalizeH="0" baseline="0" noProof="0" dirty="0">
              <a:ln>
                <a:noFill/>
              </a:ln>
              <a:solidFill>
                <a:srgbClr val="0070C0"/>
              </a:solidFill>
              <a:effectLst/>
              <a:uLnTx/>
              <a:uFillTx/>
              <a:latin typeface="Verdana" panose="020B0604030504040204" pitchFamily="34" charset="0"/>
              <a:ea typeface="Verdana" panose="020B0604030504040204" pitchFamily="34" charset="0"/>
              <a:cs typeface="Poppins SemiBold" panose="00000700000000000000" pitchFamily="2" charset="0"/>
            </a:endParaRPr>
          </a:p>
        </p:txBody>
      </p:sp>
      <p:sp>
        <p:nvSpPr>
          <p:cNvPr id="204" name="TextBox 203">
            <a:extLst>
              <a:ext uri="{FF2B5EF4-FFF2-40B4-BE49-F238E27FC236}">
                <a16:creationId xmlns:a16="http://schemas.microsoft.com/office/drawing/2014/main" id="{38F08EDE-E523-4F32-AE38-1D2BB1BC124F}"/>
              </a:ext>
            </a:extLst>
          </p:cNvPr>
          <p:cNvSpPr txBox="1"/>
          <p:nvPr/>
        </p:nvSpPr>
        <p:spPr>
          <a:xfrm>
            <a:off x="6815878" y="956511"/>
            <a:ext cx="158600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70C0"/>
                </a:solidFill>
                <a:effectLst/>
                <a:uLnTx/>
                <a:uFillTx/>
                <a:latin typeface="Verdana" panose="020B0604030504040204" pitchFamily="34" charset="0"/>
                <a:ea typeface="Verdana" panose="020B0604030504040204" pitchFamily="34" charset="0"/>
                <a:cs typeface="Poppins SemiBold" panose="00000700000000000000" pitchFamily="2" charset="0"/>
              </a:rPr>
              <a:t>CA</a:t>
            </a:r>
            <a:endParaRPr kumimoji="0" lang="en-US" sz="2400" b="1" i="0" u="none" strike="noStrike" kern="1200" cap="none" spc="0" normalizeH="0" baseline="0" noProof="0" dirty="0">
              <a:ln>
                <a:noFill/>
              </a:ln>
              <a:solidFill>
                <a:srgbClr val="0070C0"/>
              </a:solidFill>
              <a:effectLst/>
              <a:uLnTx/>
              <a:uFillTx/>
              <a:latin typeface="Verdana" panose="020B0604030504040204" pitchFamily="34" charset="0"/>
              <a:ea typeface="Verdana" panose="020B0604030504040204" pitchFamily="34" charset="0"/>
              <a:cs typeface="Poppins SemiBold" panose="00000700000000000000" pitchFamily="2" charset="0"/>
            </a:endParaRPr>
          </a:p>
        </p:txBody>
      </p:sp>
      <p:sp>
        <p:nvSpPr>
          <p:cNvPr id="205" name="Rectangle 204">
            <a:extLst>
              <a:ext uri="{FF2B5EF4-FFF2-40B4-BE49-F238E27FC236}">
                <a16:creationId xmlns:a16="http://schemas.microsoft.com/office/drawing/2014/main" id="{BBD046AF-A185-459B-BAAA-DE871780FE27}"/>
              </a:ext>
            </a:extLst>
          </p:cNvPr>
          <p:cNvSpPr/>
          <p:nvPr/>
        </p:nvSpPr>
        <p:spPr>
          <a:xfrm>
            <a:off x="874503" y="1714355"/>
            <a:ext cx="2615517" cy="2308324"/>
          </a:xfrm>
          <a:prstGeom prst="rect">
            <a:avLst/>
          </a:prstGeom>
        </p:spPr>
        <p:txBody>
          <a:bodyPr wrap="square">
            <a:spAutoFit/>
          </a:bodyPr>
          <a:lstStyle/>
          <a:p>
            <a:pPr marL="285750" marR="0" lvl="0" indent="-28575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1200" dirty="0">
                <a:solidFill>
                  <a:srgbClr val="002060"/>
                </a:solidFill>
                <a:latin typeface="Verdana" panose="020B0604030504040204" pitchFamily="34" charset="0"/>
                <a:ea typeface="Verdana" panose="020B0604030504040204" pitchFamily="34" charset="0"/>
              </a:rPr>
              <a:t>Phân phối khóa công khai thông qua </a:t>
            </a:r>
            <a:r>
              <a:rPr lang="vi-VN" sz="1200" b="1" dirty="0">
                <a:solidFill>
                  <a:srgbClr val="002060"/>
                </a:solidFill>
                <a:latin typeface="Verdana" panose="020B0604030504040204" pitchFamily="34" charset="0"/>
                <a:ea typeface="Verdana" panose="020B0604030504040204" pitchFamily="34" charset="0"/>
              </a:rPr>
              <a:t>domain</a:t>
            </a:r>
            <a:r>
              <a:rPr lang="vi-VN" sz="1200" dirty="0">
                <a:solidFill>
                  <a:srgbClr val="002060"/>
                </a:solidFill>
                <a:latin typeface="Verdana" panose="020B0604030504040204" pitchFamily="34" charset="0"/>
                <a:ea typeface="Verdana" panose="020B0604030504040204" pitchFamily="34" charset="0"/>
              </a:rPr>
              <a:t> (</a:t>
            </a:r>
            <a:r>
              <a:rPr lang="en-US" sz="1200" dirty="0" err="1">
                <a:solidFill>
                  <a:srgbClr val="002060"/>
                </a:solidFill>
                <a:latin typeface="Verdana" panose="020B0604030504040204" pitchFamily="34" charset="0"/>
                <a:ea typeface="Verdana" panose="020B0604030504040204" pitchFamily="34" charset="0"/>
              </a:rPr>
              <a:t>qrypto</a:t>
            </a:r>
            <a:r>
              <a:rPr lang="en-US" sz="1200" dirty="0">
                <a:solidFill>
                  <a:srgbClr val="002060"/>
                </a:solidFill>
                <a:latin typeface="Verdana" panose="020B0604030504040204" pitchFamily="34" charset="0"/>
                <a:ea typeface="Verdana" panose="020B0604030504040204" pitchFamily="34" charset="0"/>
              </a:rPr>
              <a:t>-verifier.</a:t>
            </a:r>
            <a:r>
              <a:rPr lang="vi-VN" sz="1200" dirty="0">
                <a:solidFill>
                  <a:srgbClr val="002060"/>
                </a:solidFill>
                <a:latin typeface="Verdana" panose="020B0604030504040204" pitchFamily="34" charset="0"/>
                <a:ea typeface="Verdana" panose="020B0604030504040204" pitchFamily="34" charset="0"/>
              </a:rPr>
              <a:t>fis.com</a:t>
            </a:r>
            <a:r>
              <a:rPr lang="en-US" sz="1200" dirty="0">
                <a:solidFill>
                  <a:srgbClr val="002060"/>
                </a:solidFill>
                <a:latin typeface="Verdana" panose="020B0604030504040204" pitchFamily="34" charset="0"/>
                <a:ea typeface="Verdana" panose="020B0604030504040204" pitchFamily="34" charset="0"/>
              </a:rPr>
              <a:t>.</a:t>
            </a:r>
            <a:r>
              <a:rPr lang="en-US" sz="1200" dirty="0" err="1">
                <a:solidFill>
                  <a:srgbClr val="002060"/>
                </a:solidFill>
                <a:latin typeface="Verdana" panose="020B0604030504040204" pitchFamily="34" charset="0"/>
                <a:ea typeface="Verdana" panose="020B0604030504040204" pitchFamily="34" charset="0"/>
              </a:rPr>
              <a:t>vn</a:t>
            </a:r>
            <a:r>
              <a:rPr lang="en-US" sz="1200" dirty="0">
                <a:solidFill>
                  <a:srgbClr val="002060"/>
                </a:solidFill>
                <a:latin typeface="Verdana" panose="020B0604030504040204" pitchFamily="34" charset="0"/>
                <a:ea typeface="Verdana" panose="020B0604030504040204" pitchFamily="34" charset="0"/>
              </a:rPr>
              <a:t>)</a:t>
            </a:r>
            <a:r>
              <a:rPr lang="vi-VN" sz="1200" dirty="0">
                <a:solidFill>
                  <a:srgbClr val="002060"/>
                </a:solidFill>
                <a:latin typeface="Verdana" panose="020B0604030504040204" pitchFamily="34" charset="0"/>
                <a:ea typeface="Verdana" panose="020B0604030504040204" pitchFamily="34" charset="0"/>
              </a:rPr>
              <a:t> được quản lý bởi FPT-CA QRYPTO Gateway</a:t>
            </a:r>
            <a:endParaRPr lang="en-US" sz="1200" dirty="0">
              <a:solidFill>
                <a:srgbClr val="002060"/>
              </a:solidFill>
              <a:latin typeface="Verdana" panose="020B0604030504040204" pitchFamily="34" charset="0"/>
              <a:ea typeface="Verdana" panose="020B0604030504040204" pitchFamily="34" charset="0"/>
            </a:endParaRPr>
          </a:p>
          <a:p>
            <a:pPr marL="285750" marR="0" lvl="0" indent="-28575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1200" dirty="0">
                <a:solidFill>
                  <a:srgbClr val="002060"/>
                </a:solidFill>
                <a:latin typeface="Verdana" panose="020B0604030504040204" pitchFamily="34" charset="0"/>
                <a:ea typeface="Verdana" panose="020B0604030504040204" pitchFamily="34" charset="0"/>
              </a:rPr>
              <a:t>Cài đặt nhanh</a:t>
            </a:r>
            <a:endParaRPr lang="en-US" sz="1200" dirty="0">
              <a:solidFill>
                <a:srgbClr val="002060"/>
              </a:solidFill>
              <a:latin typeface="Verdana" panose="020B0604030504040204" pitchFamily="34" charset="0"/>
              <a:ea typeface="Verdana" panose="020B0604030504040204" pitchFamily="34" charset="0"/>
            </a:endParaRPr>
          </a:p>
          <a:p>
            <a:pPr marL="285750" marR="0" lvl="0" indent="-28575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1200" dirty="0">
                <a:solidFill>
                  <a:srgbClr val="002060"/>
                </a:solidFill>
                <a:latin typeface="Verdana" panose="020B0604030504040204" pitchFamily="34" charset="0"/>
                <a:ea typeface="Verdana" panose="020B0604030504040204" pitchFamily="34" charset="0"/>
              </a:rPr>
              <a:t>Hỗ trợ tất các các định dạng PDC, EDC và HDC</a:t>
            </a:r>
            <a:endParaRPr kumimoji="0" lang="en-US" sz="1200" b="0" i="0" u="none" strike="noStrike" kern="1200" cap="none" spc="0" normalizeH="0" baseline="0" noProof="0" dirty="0">
              <a:ln>
                <a:noFill/>
              </a:ln>
              <a:solidFill>
                <a:srgbClr val="002060"/>
              </a:solidFill>
              <a:effectLst/>
              <a:uLnTx/>
              <a:uFillTx/>
              <a:latin typeface="Verdana" panose="020B0604030504040204" pitchFamily="34" charset="0"/>
              <a:ea typeface="Verdana" panose="020B0604030504040204" pitchFamily="34" charset="0"/>
              <a:cs typeface="Poppins" panose="00000500000000000000" pitchFamily="2" charset="0"/>
            </a:endParaRPr>
          </a:p>
        </p:txBody>
      </p:sp>
      <p:sp>
        <p:nvSpPr>
          <p:cNvPr id="206" name="Rectangle 205">
            <a:extLst>
              <a:ext uri="{FF2B5EF4-FFF2-40B4-BE49-F238E27FC236}">
                <a16:creationId xmlns:a16="http://schemas.microsoft.com/office/drawing/2014/main" id="{88A4B6C3-3A33-4E13-95DE-F628A5FAF538}"/>
              </a:ext>
            </a:extLst>
          </p:cNvPr>
          <p:cNvSpPr/>
          <p:nvPr/>
        </p:nvSpPr>
        <p:spPr>
          <a:xfrm>
            <a:off x="5878109" y="1798508"/>
            <a:ext cx="2523769" cy="2031325"/>
          </a:xfrm>
          <a:prstGeom prst="rect">
            <a:avLst/>
          </a:prstGeom>
        </p:spPr>
        <p:txBody>
          <a:bodyPr wrap="square">
            <a:spAutoFit/>
          </a:bodyPr>
          <a:lstStyle/>
          <a:p>
            <a:pPr marL="171450" marR="0" lvl="0" indent="-1714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1200" dirty="0">
                <a:solidFill>
                  <a:srgbClr val="002060"/>
                </a:solidFill>
                <a:latin typeface="Verdana" panose="020B0604030504040204" pitchFamily="34" charset="0"/>
                <a:ea typeface="Verdana" panose="020B0604030504040204" pitchFamily="34" charset="0"/>
              </a:rPr>
              <a:t>Phát sinh CSR</a:t>
            </a:r>
            <a:r>
              <a:rPr lang="en-US" sz="1200" dirty="0">
                <a:solidFill>
                  <a:srgbClr val="002060"/>
                </a:solidFill>
                <a:latin typeface="Verdana" panose="020B0604030504040204" pitchFamily="34" charset="0"/>
                <a:ea typeface="Verdana" panose="020B0604030504040204" pitchFamily="34" charset="0"/>
              </a:rPr>
              <a:t> (Certificate Signing Request) </a:t>
            </a:r>
            <a:r>
              <a:rPr lang="vi-VN" sz="1200" dirty="0">
                <a:solidFill>
                  <a:srgbClr val="002060"/>
                </a:solidFill>
                <a:latin typeface="Verdana" panose="020B0604030504040204" pitchFamily="34" charset="0"/>
                <a:ea typeface="Verdana" panose="020B0604030504040204" pitchFamily="34" charset="0"/>
              </a:rPr>
              <a:t>trên</a:t>
            </a:r>
            <a:r>
              <a:rPr lang="en-US" sz="1200" dirty="0">
                <a:solidFill>
                  <a:srgbClr val="002060"/>
                </a:solidFill>
                <a:latin typeface="Verdana" panose="020B0604030504040204" pitchFamily="34" charset="0"/>
                <a:ea typeface="Verdana" panose="020B0604030504040204" pitchFamily="34" charset="0"/>
              </a:rPr>
              <a:t> QRYPTO</a:t>
            </a:r>
          </a:p>
          <a:p>
            <a:pPr marL="171450" marR="0" lvl="0" indent="-1714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1200" dirty="0">
                <a:solidFill>
                  <a:srgbClr val="002060"/>
                </a:solidFill>
                <a:latin typeface="Verdana" panose="020B0604030504040204" pitchFamily="34" charset="0"/>
                <a:ea typeface="Verdana" panose="020B0604030504040204" pitchFamily="34" charset="0"/>
              </a:rPr>
              <a:t>Lấy</a:t>
            </a:r>
            <a:r>
              <a:rPr lang="en-US" sz="1200" dirty="0">
                <a:solidFill>
                  <a:srgbClr val="002060"/>
                </a:solidFill>
                <a:latin typeface="Verdana" panose="020B0604030504040204" pitchFamily="34" charset="0"/>
                <a:ea typeface="Verdana" panose="020B0604030504040204" pitchFamily="34" charset="0"/>
              </a:rPr>
              <a:t> DSC (Digital Signing Certificate) </a:t>
            </a:r>
            <a:r>
              <a:rPr lang="vi-VN" sz="1200" dirty="0">
                <a:solidFill>
                  <a:srgbClr val="002060"/>
                </a:solidFill>
                <a:latin typeface="Verdana" panose="020B0604030504040204" pitchFamily="34" charset="0"/>
                <a:ea typeface="Verdana" panose="020B0604030504040204" pitchFamily="34" charset="0"/>
              </a:rPr>
              <a:t>từ FPT-CA</a:t>
            </a:r>
            <a:endParaRPr lang="en-US" sz="1200" dirty="0">
              <a:solidFill>
                <a:srgbClr val="002060"/>
              </a:solidFill>
              <a:latin typeface="Verdana" panose="020B0604030504040204" pitchFamily="34" charset="0"/>
              <a:ea typeface="Verdana" panose="020B0604030504040204" pitchFamily="34" charset="0"/>
            </a:endParaRPr>
          </a:p>
          <a:p>
            <a:pPr marL="171450" marR="0" lvl="0" indent="-1714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1200" dirty="0">
                <a:solidFill>
                  <a:srgbClr val="002060"/>
                </a:solidFill>
                <a:latin typeface="Verdana" panose="020B0604030504040204" pitchFamily="34" charset="0"/>
                <a:ea typeface="Verdana" panose="020B0604030504040204" pitchFamily="34" charset="0"/>
              </a:rPr>
              <a:t>Tải</a:t>
            </a:r>
            <a:r>
              <a:rPr lang="en-US" sz="1200" dirty="0">
                <a:solidFill>
                  <a:srgbClr val="002060"/>
                </a:solidFill>
                <a:latin typeface="Verdana" panose="020B0604030504040204" pitchFamily="34" charset="0"/>
                <a:ea typeface="Verdana" panose="020B0604030504040204" pitchFamily="34" charset="0"/>
              </a:rPr>
              <a:t> DSC </a:t>
            </a:r>
            <a:r>
              <a:rPr lang="vi-VN" sz="1200" dirty="0">
                <a:solidFill>
                  <a:srgbClr val="002060"/>
                </a:solidFill>
                <a:latin typeface="Verdana" panose="020B0604030504040204" pitchFamily="34" charset="0"/>
                <a:ea typeface="Verdana" panose="020B0604030504040204" pitchFamily="34" charset="0"/>
              </a:rPr>
              <a:t>lên</a:t>
            </a:r>
            <a:r>
              <a:rPr lang="en-US" sz="1200" dirty="0">
                <a:solidFill>
                  <a:srgbClr val="002060"/>
                </a:solidFill>
                <a:latin typeface="Verdana" panose="020B0604030504040204" pitchFamily="34" charset="0"/>
                <a:ea typeface="Verdana" panose="020B0604030504040204" pitchFamily="34" charset="0"/>
              </a:rPr>
              <a:t> QRYPTO</a:t>
            </a:r>
          </a:p>
          <a:p>
            <a:pPr marL="171450" marR="0" lvl="0" indent="-1714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1200" dirty="0">
                <a:solidFill>
                  <a:srgbClr val="002060"/>
                </a:solidFill>
                <a:latin typeface="Verdana" panose="020B0604030504040204" pitchFamily="34" charset="0"/>
                <a:ea typeface="Verdana" panose="020B0604030504040204" pitchFamily="34" charset="0"/>
              </a:rPr>
              <a:t>Phân phối</a:t>
            </a:r>
            <a:r>
              <a:rPr lang="en-US" sz="1200" dirty="0">
                <a:solidFill>
                  <a:srgbClr val="002060"/>
                </a:solidFill>
                <a:latin typeface="Verdana" panose="020B0604030504040204" pitchFamily="34" charset="0"/>
                <a:ea typeface="Verdana" panose="020B0604030504040204" pitchFamily="34" charset="0"/>
              </a:rPr>
              <a:t> DSC</a:t>
            </a:r>
            <a:endParaRPr kumimoji="0" lang="en-US" sz="1200" b="0" i="0" u="none" strike="noStrike" kern="1200" cap="none" spc="0" normalizeH="0" baseline="0" noProof="0" dirty="0">
              <a:ln>
                <a:noFill/>
              </a:ln>
              <a:solidFill>
                <a:srgbClr val="002060"/>
              </a:solidFill>
              <a:effectLst/>
              <a:uLnTx/>
              <a:uFillTx/>
              <a:latin typeface="Verdana" panose="020B0604030504040204" pitchFamily="34" charset="0"/>
              <a:ea typeface="Verdana" panose="020B0604030504040204" pitchFamily="34" charset="0"/>
              <a:cs typeface="Poppins" panose="00000500000000000000" pitchFamily="2" charset="0"/>
            </a:endParaRPr>
          </a:p>
        </p:txBody>
      </p:sp>
      <p:grpSp>
        <p:nvGrpSpPr>
          <p:cNvPr id="2" name="Google Shape;3862;p64">
            <a:extLst>
              <a:ext uri="{FF2B5EF4-FFF2-40B4-BE49-F238E27FC236}">
                <a16:creationId xmlns:a16="http://schemas.microsoft.com/office/drawing/2014/main" id="{023D6284-A9AB-4FF9-3FAF-68FA7C9A91FB}"/>
              </a:ext>
            </a:extLst>
          </p:cNvPr>
          <p:cNvGrpSpPr/>
          <p:nvPr/>
        </p:nvGrpSpPr>
        <p:grpSpPr>
          <a:xfrm>
            <a:off x="4041147" y="3924977"/>
            <a:ext cx="1326211" cy="1207871"/>
            <a:chOff x="962450" y="238100"/>
            <a:chExt cx="5751300" cy="5238100"/>
          </a:xfrm>
        </p:grpSpPr>
        <p:sp>
          <p:nvSpPr>
            <p:cNvPr id="3" name="Google Shape;3863;p64">
              <a:extLst>
                <a:ext uri="{FF2B5EF4-FFF2-40B4-BE49-F238E27FC236}">
                  <a16:creationId xmlns:a16="http://schemas.microsoft.com/office/drawing/2014/main" id="{CDBE4C2C-3022-43C3-80DF-5884F69CF820}"/>
                </a:ext>
              </a:extLst>
            </p:cNvPr>
            <p:cNvSpPr/>
            <p:nvPr/>
          </p:nvSpPr>
          <p:spPr>
            <a:xfrm>
              <a:off x="962450" y="238100"/>
              <a:ext cx="5751300" cy="5155000"/>
            </a:xfrm>
            <a:custGeom>
              <a:avLst/>
              <a:gdLst/>
              <a:ahLst/>
              <a:cxnLst/>
              <a:rect l="l" t="t" r="r" b="b"/>
              <a:pathLst>
                <a:path w="230052" h="206200" extrusionOk="0">
                  <a:moveTo>
                    <a:pt x="102974" y="1"/>
                  </a:moveTo>
                  <a:cubicBezTo>
                    <a:pt x="98160" y="1"/>
                    <a:pt x="93442" y="789"/>
                    <a:pt x="89459" y="2228"/>
                  </a:cubicBezTo>
                  <a:cubicBezTo>
                    <a:pt x="72174" y="8474"/>
                    <a:pt x="74478" y="22392"/>
                    <a:pt x="59497" y="32184"/>
                  </a:cubicBezTo>
                  <a:cubicBezTo>
                    <a:pt x="44516" y="41977"/>
                    <a:pt x="30110" y="38539"/>
                    <a:pt x="15706" y="51234"/>
                  </a:cubicBezTo>
                  <a:cubicBezTo>
                    <a:pt x="1301" y="63930"/>
                    <a:pt x="1" y="87997"/>
                    <a:pt x="5910" y="99256"/>
                  </a:cubicBezTo>
                  <a:cubicBezTo>
                    <a:pt x="11821" y="110515"/>
                    <a:pt x="18587" y="118762"/>
                    <a:pt x="12825" y="138129"/>
                  </a:cubicBezTo>
                  <a:cubicBezTo>
                    <a:pt x="7063" y="157496"/>
                    <a:pt x="7639" y="179991"/>
                    <a:pt x="30689" y="191829"/>
                  </a:cubicBezTo>
                  <a:cubicBezTo>
                    <a:pt x="35157" y="194125"/>
                    <a:pt x="39430" y="195026"/>
                    <a:pt x="43526" y="195026"/>
                  </a:cubicBezTo>
                  <a:cubicBezTo>
                    <a:pt x="58540" y="195026"/>
                    <a:pt x="71160" y="182906"/>
                    <a:pt x="82213" y="182906"/>
                  </a:cubicBezTo>
                  <a:cubicBezTo>
                    <a:pt x="83696" y="182906"/>
                    <a:pt x="85150" y="183124"/>
                    <a:pt x="86579" y="183619"/>
                  </a:cubicBezTo>
                  <a:cubicBezTo>
                    <a:pt x="99641" y="188143"/>
                    <a:pt x="122779" y="206199"/>
                    <a:pt x="149118" y="206199"/>
                  </a:cubicBezTo>
                  <a:cubicBezTo>
                    <a:pt x="152986" y="206199"/>
                    <a:pt x="156923" y="205810"/>
                    <a:pt x="160908" y="204931"/>
                  </a:cubicBezTo>
                  <a:cubicBezTo>
                    <a:pt x="192023" y="198068"/>
                    <a:pt x="178195" y="174485"/>
                    <a:pt x="198361" y="167774"/>
                  </a:cubicBezTo>
                  <a:cubicBezTo>
                    <a:pt x="218527" y="161063"/>
                    <a:pt x="230051" y="137885"/>
                    <a:pt x="223138" y="113418"/>
                  </a:cubicBezTo>
                  <a:cubicBezTo>
                    <a:pt x="216223" y="88949"/>
                    <a:pt x="198936" y="84248"/>
                    <a:pt x="202970" y="68845"/>
                  </a:cubicBezTo>
                  <a:cubicBezTo>
                    <a:pt x="206014" y="57223"/>
                    <a:pt x="210094" y="46044"/>
                    <a:pt x="202339" y="34863"/>
                  </a:cubicBezTo>
                  <a:cubicBezTo>
                    <a:pt x="193280" y="21800"/>
                    <a:pt x="178398" y="15485"/>
                    <a:pt x="163366" y="15485"/>
                  </a:cubicBezTo>
                  <a:cubicBezTo>
                    <a:pt x="161783" y="15485"/>
                    <a:pt x="160199" y="15555"/>
                    <a:pt x="158620" y="15695"/>
                  </a:cubicBezTo>
                  <a:cubicBezTo>
                    <a:pt x="155939" y="15932"/>
                    <a:pt x="153087" y="16107"/>
                    <a:pt x="150191" y="16107"/>
                  </a:cubicBezTo>
                  <a:cubicBezTo>
                    <a:pt x="146408" y="16107"/>
                    <a:pt x="142552" y="15808"/>
                    <a:pt x="138910" y="14960"/>
                  </a:cubicBezTo>
                  <a:cubicBezTo>
                    <a:pt x="131547" y="13246"/>
                    <a:pt x="128157" y="9128"/>
                    <a:pt x="122308" y="5219"/>
                  </a:cubicBezTo>
                  <a:lnTo>
                    <a:pt x="122283" y="5202"/>
                  </a:lnTo>
                  <a:cubicBezTo>
                    <a:pt x="116888" y="1602"/>
                    <a:pt x="109834" y="1"/>
                    <a:pt x="102974" y="1"/>
                  </a:cubicBez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3864;p64">
              <a:extLst>
                <a:ext uri="{FF2B5EF4-FFF2-40B4-BE49-F238E27FC236}">
                  <a16:creationId xmlns:a16="http://schemas.microsoft.com/office/drawing/2014/main" id="{4A0998BF-6530-AD49-1F37-06051A698F80}"/>
                </a:ext>
              </a:extLst>
            </p:cNvPr>
            <p:cNvSpPr/>
            <p:nvPr/>
          </p:nvSpPr>
          <p:spPr>
            <a:xfrm>
              <a:off x="1030525" y="242725"/>
              <a:ext cx="5561175" cy="5150350"/>
            </a:xfrm>
            <a:custGeom>
              <a:avLst/>
              <a:gdLst/>
              <a:ahLst/>
              <a:cxnLst/>
              <a:rect l="l" t="t" r="r" b="b"/>
              <a:pathLst>
                <a:path w="222447" h="206014" extrusionOk="0">
                  <a:moveTo>
                    <a:pt x="110280" y="112230"/>
                  </a:moveTo>
                  <a:lnTo>
                    <a:pt x="110417" y="112549"/>
                  </a:lnTo>
                  <a:lnTo>
                    <a:pt x="110251" y="112325"/>
                  </a:lnTo>
                  <a:lnTo>
                    <a:pt x="110280" y="112230"/>
                  </a:lnTo>
                  <a:close/>
                  <a:moveTo>
                    <a:pt x="109811" y="112342"/>
                  </a:moveTo>
                  <a:lnTo>
                    <a:pt x="110049" y="112595"/>
                  </a:lnTo>
                  <a:lnTo>
                    <a:pt x="109817" y="112440"/>
                  </a:lnTo>
                  <a:lnTo>
                    <a:pt x="109811" y="112342"/>
                  </a:lnTo>
                  <a:close/>
                  <a:moveTo>
                    <a:pt x="110758" y="112287"/>
                  </a:moveTo>
                  <a:lnTo>
                    <a:pt x="110778" y="112633"/>
                  </a:lnTo>
                  <a:lnTo>
                    <a:pt x="110699" y="112366"/>
                  </a:lnTo>
                  <a:lnTo>
                    <a:pt x="110758" y="112287"/>
                  </a:lnTo>
                  <a:close/>
                  <a:moveTo>
                    <a:pt x="109408" y="112607"/>
                  </a:moveTo>
                  <a:lnTo>
                    <a:pt x="109718" y="112763"/>
                  </a:lnTo>
                  <a:lnTo>
                    <a:pt x="109446" y="112698"/>
                  </a:lnTo>
                  <a:lnTo>
                    <a:pt x="109408" y="112607"/>
                  </a:lnTo>
                  <a:close/>
                  <a:moveTo>
                    <a:pt x="111190" y="112504"/>
                  </a:moveTo>
                  <a:lnTo>
                    <a:pt x="111090" y="112836"/>
                  </a:lnTo>
                  <a:lnTo>
                    <a:pt x="111107" y="112558"/>
                  </a:lnTo>
                  <a:lnTo>
                    <a:pt x="111190" y="112504"/>
                  </a:lnTo>
                  <a:close/>
                  <a:moveTo>
                    <a:pt x="109120" y="112994"/>
                  </a:moveTo>
                  <a:lnTo>
                    <a:pt x="109464" y="113034"/>
                  </a:lnTo>
                  <a:lnTo>
                    <a:pt x="109187" y="113066"/>
                  </a:lnTo>
                  <a:lnTo>
                    <a:pt x="109120" y="112994"/>
                  </a:lnTo>
                  <a:close/>
                  <a:moveTo>
                    <a:pt x="111520" y="112854"/>
                  </a:moveTo>
                  <a:lnTo>
                    <a:pt x="111312" y="113133"/>
                  </a:lnTo>
                  <a:lnTo>
                    <a:pt x="111424" y="112877"/>
                  </a:lnTo>
                  <a:lnTo>
                    <a:pt x="111520" y="112854"/>
                  </a:lnTo>
                  <a:close/>
                  <a:moveTo>
                    <a:pt x="111613" y="113286"/>
                  </a:moveTo>
                  <a:lnTo>
                    <a:pt x="111712" y="113297"/>
                  </a:lnTo>
                  <a:lnTo>
                    <a:pt x="111421" y="113488"/>
                  </a:lnTo>
                  <a:lnTo>
                    <a:pt x="111613" y="113286"/>
                  </a:lnTo>
                  <a:close/>
                  <a:moveTo>
                    <a:pt x="109319" y="113376"/>
                  </a:moveTo>
                  <a:lnTo>
                    <a:pt x="109069" y="113500"/>
                  </a:lnTo>
                  <a:lnTo>
                    <a:pt x="108981" y="113456"/>
                  </a:lnTo>
                  <a:lnTo>
                    <a:pt x="109319" y="113376"/>
                  </a:lnTo>
                  <a:close/>
                  <a:moveTo>
                    <a:pt x="111650" y="113734"/>
                  </a:moveTo>
                  <a:lnTo>
                    <a:pt x="111739" y="113779"/>
                  </a:lnTo>
                  <a:lnTo>
                    <a:pt x="111401" y="113859"/>
                  </a:lnTo>
                  <a:lnTo>
                    <a:pt x="111401" y="113859"/>
                  </a:lnTo>
                  <a:lnTo>
                    <a:pt x="111650" y="113734"/>
                  </a:lnTo>
                  <a:close/>
                  <a:moveTo>
                    <a:pt x="109300" y="113746"/>
                  </a:moveTo>
                  <a:lnTo>
                    <a:pt x="109108" y="113949"/>
                  </a:lnTo>
                  <a:lnTo>
                    <a:pt x="109009" y="113937"/>
                  </a:lnTo>
                  <a:lnTo>
                    <a:pt x="109300" y="113746"/>
                  </a:lnTo>
                  <a:close/>
                  <a:moveTo>
                    <a:pt x="110332" y="113136"/>
                  </a:moveTo>
                  <a:lnTo>
                    <a:pt x="110498" y="113155"/>
                  </a:lnTo>
                  <a:lnTo>
                    <a:pt x="110648" y="113231"/>
                  </a:lnTo>
                  <a:lnTo>
                    <a:pt x="110763" y="113352"/>
                  </a:lnTo>
                  <a:lnTo>
                    <a:pt x="110829" y="113505"/>
                  </a:lnTo>
                  <a:lnTo>
                    <a:pt x="110840" y="113673"/>
                  </a:lnTo>
                  <a:lnTo>
                    <a:pt x="110790" y="113834"/>
                  </a:lnTo>
                  <a:lnTo>
                    <a:pt x="110691" y="113968"/>
                  </a:lnTo>
                  <a:lnTo>
                    <a:pt x="110551" y="114059"/>
                  </a:lnTo>
                  <a:lnTo>
                    <a:pt x="110387" y="114099"/>
                  </a:lnTo>
                  <a:lnTo>
                    <a:pt x="110222" y="114080"/>
                  </a:lnTo>
                  <a:lnTo>
                    <a:pt x="110072" y="114004"/>
                  </a:lnTo>
                  <a:lnTo>
                    <a:pt x="109957" y="113882"/>
                  </a:lnTo>
                  <a:lnTo>
                    <a:pt x="109891" y="113728"/>
                  </a:lnTo>
                  <a:lnTo>
                    <a:pt x="109881" y="113562"/>
                  </a:lnTo>
                  <a:lnTo>
                    <a:pt x="109929" y="113401"/>
                  </a:lnTo>
                  <a:lnTo>
                    <a:pt x="110029" y="113267"/>
                  </a:lnTo>
                  <a:lnTo>
                    <a:pt x="110169" y="113174"/>
                  </a:lnTo>
                  <a:lnTo>
                    <a:pt x="110332" y="113136"/>
                  </a:lnTo>
                  <a:close/>
                  <a:moveTo>
                    <a:pt x="111533" y="114169"/>
                  </a:moveTo>
                  <a:lnTo>
                    <a:pt x="111600" y="114241"/>
                  </a:lnTo>
                  <a:lnTo>
                    <a:pt x="111600" y="114241"/>
                  </a:lnTo>
                  <a:lnTo>
                    <a:pt x="111255" y="114200"/>
                  </a:lnTo>
                  <a:lnTo>
                    <a:pt x="111533" y="114169"/>
                  </a:lnTo>
                  <a:close/>
                  <a:moveTo>
                    <a:pt x="109408" y="114101"/>
                  </a:moveTo>
                  <a:lnTo>
                    <a:pt x="109296" y="114358"/>
                  </a:lnTo>
                  <a:lnTo>
                    <a:pt x="109200" y="114381"/>
                  </a:lnTo>
                  <a:lnTo>
                    <a:pt x="109408" y="114101"/>
                  </a:lnTo>
                  <a:close/>
                  <a:moveTo>
                    <a:pt x="111002" y="114471"/>
                  </a:moveTo>
                  <a:lnTo>
                    <a:pt x="111273" y="114537"/>
                  </a:lnTo>
                  <a:lnTo>
                    <a:pt x="111312" y="114628"/>
                  </a:lnTo>
                  <a:lnTo>
                    <a:pt x="111312" y="114628"/>
                  </a:lnTo>
                  <a:lnTo>
                    <a:pt x="111002" y="114471"/>
                  </a:lnTo>
                  <a:close/>
                  <a:moveTo>
                    <a:pt x="109631" y="114398"/>
                  </a:moveTo>
                  <a:lnTo>
                    <a:pt x="109614" y="114677"/>
                  </a:lnTo>
                  <a:lnTo>
                    <a:pt x="109531" y="114731"/>
                  </a:lnTo>
                  <a:lnTo>
                    <a:pt x="109631" y="114398"/>
                  </a:lnTo>
                  <a:close/>
                  <a:moveTo>
                    <a:pt x="110672" y="114640"/>
                  </a:moveTo>
                  <a:lnTo>
                    <a:pt x="110904" y="114793"/>
                  </a:lnTo>
                  <a:lnTo>
                    <a:pt x="110910" y="114893"/>
                  </a:lnTo>
                  <a:lnTo>
                    <a:pt x="110672" y="114640"/>
                  </a:lnTo>
                  <a:close/>
                  <a:moveTo>
                    <a:pt x="109941" y="114600"/>
                  </a:moveTo>
                  <a:lnTo>
                    <a:pt x="110020" y="114868"/>
                  </a:lnTo>
                  <a:lnTo>
                    <a:pt x="109962" y="114948"/>
                  </a:lnTo>
                  <a:lnTo>
                    <a:pt x="109941" y="114600"/>
                  </a:lnTo>
                  <a:close/>
                  <a:moveTo>
                    <a:pt x="110302" y="114684"/>
                  </a:moveTo>
                  <a:lnTo>
                    <a:pt x="110469" y="114910"/>
                  </a:lnTo>
                  <a:lnTo>
                    <a:pt x="110440" y="115003"/>
                  </a:lnTo>
                  <a:lnTo>
                    <a:pt x="110302" y="114684"/>
                  </a:lnTo>
                  <a:close/>
                  <a:moveTo>
                    <a:pt x="104234" y="1"/>
                  </a:moveTo>
                  <a:lnTo>
                    <a:pt x="110755" y="112213"/>
                  </a:lnTo>
                  <a:lnTo>
                    <a:pt x="110678" y="112294"/>
                  </a:lnTo>
                  <a:lnTo>
                    <a:pt x="79198" y="6022"/>
                  </a:lnTo>
                  <a:cubicBezTo>
                    <a:pt x="74748" y="9347"/>
                    <a:pt x="72244" y="13504"/>
                    <a:pt x="69568" y="17815"/>
                  </a:cubicBezTo>
                  <a:lnTo>
                    <a:pt x="110251" y="112163"/>
                  </a:lnTo>
                  <a:lnTo>
                    <a:pt x="110206" y="112265"/>
                  </a:lnTo>
                  <a:lnTo>
                    <a:pt x="52601" y="34415"/>
                  </a:lnTo>
                  <a:cubicBezTo>
                    <a:pt x="48537" y="36485"/>
                    <a:pt x="44514" y="37772"/>
                    <a:pt x="40518" y="38876"/>
                  </a:cubicBezTo>
                  <a:lnTo>
                    <a:pt x="109759" y="112288"/>
                  </a:lnTo>
                  <a:lnTo>
                    <a:pt x="109753" y="112399"/>
                  </a:lnTo>
                  <a:lnTo>
                    <a:pt x="14793" y="49546"/>
                  </a:lnTo>
                  <a:cubicBezTo>
                    <a:pt x="14190" y="50024"/>
                    <a:pt x="13587" y="50518"/>
                    <a:pt x="12983" y="51049"/>
                  </a:cubicBezTo>
                  <a:cubicBezTo>
                    <a:pt x="9931" y="53739"/>
                    <a:pt x="7472" y="56943"/>
                    <a:pt x="5541" y="60425"/>
                  </a:cubicBezTo>
                  <a:lnTo>
                    <a:pt x="109342" y="112575"/>
                  </a:lnTo>
                  <a:lnTo>
                    <a:pt x="109373" y="112680"/>
                  </a:lnTo>
                  <a:lnTo>
                    <a:pt x="1" y="86422"/>
                  </a:lnTo>
                  <a:lnTo>
                    <a:pt x="1" y="86422"/>
                  </a:lnTo>
                  <a:cubicBezTo>
                    <a:pt x="341" y="91335"/>
                    <a:pt x="1449" y="95760"/>
                    <a:pt x="3187" y="99071"/>
                  </a:cubicBezTo>
                  <a:cubicBezTo>
                    <a:pt x="3477" y="99621"/>
                    <a:pt x="3767" y="100163"/>
                    <a:pt x="4058" y="100699"/>
                  </a:cubicBezTo>
                  <a:lnTo>
                    <a:pt x="109045" y="112986"/>
                  </a:lnTo>
                  <a:lnTo>
                    <a:pt x="109111" y="113075"/>
                  </a:lnTo>
                  <a:lnTo>
                    <a:pt x="12288" y="124106"/>
                  </a:lnTo>
                  <a:cubicBezTo>
                    <a:pt x="12327" y="127780"/>
                    <a:pt x="11778" y="131934"/>
                    <a:pt x="10425" y="136800"/>
                  </a:cubicBezTo>
                  <a:lnTo>
                    <a:pt x="108909" y="113473"/>
                  </a:lnTo>
                  <a:lnTo>
                    <a:pt x="109001" y="113534"/>
                  </a:lnTo>
                  <a:lnTo>
                    <a:pt x="7547" y="164117"/>
                  </a:lnTo>
                  <a:cubicBezTo>
                    <a:pt x="8256" y="168831"/>
                    <a:pt x="9754" y="173372"/>
                    <a:pt x="12270" y="177545"/>
                  </a:cubicBezTo>
                  <a:lnTo>
                    <a:pt x="108947" y="113978"/>
                  </a:lnTo>
                  <a:lnTo>
                    <a:pt x="109055" y="114004"/>
                  </a:lnTo>
                  <a:lnTo>
                    <a:pt x="33340" y="193791"/>
                  </a:lnTo>
                  <a:cubicBezTo>
                    <a:pt x="35891" y="194524"/>
                    <a:pt x="38376" y="194840"/>
                    <a:pt x="40798" y="194840"/>
                  </a:cubicBezTo>
                  <a:cubicBezTo>
                    <a:pt x="44116" y="194840"/>
                    <a:pt x="47317" y="194248"/>
                    <a:pt x="50411" y="193326"/>
                  </a:cubicBezTo>
                  <a:lnTo>
                    <a:pt x="109156" y="114440"/>
                  </a:lnTo>
                  <a:lnTo>
                    <a:pt x="109266" y="114428"/>
                  </a:lnTo>
                  <a:lnTo>
                    <a:pt x="79571" y="182722"/>
                  </a:lnTo>
                  <a:cubicBezTo>
                    <a:pt x="81025" y="182729"/>
                    <a:pt x="82452" y="182948"/>
                    <a:pt x="83856" y="183434"/>
                  </a:cubicBezTo>
                  <a:cubicBezTo>
                    <a:pt x="85254" y="183919"/>
                    <a:pt x="86768" y="184558"/>
                    <a:pt x="88389" y="185314"/>
                  </a:cubicBezTo>
                  <a:lnTo>
                    <a:pt x="109509" y="114802"/>
                  </a:lnTo>
                  <a:lnTo>
                    <a:pt x="109609" y="114753"/>
                  </a:lnTo>
                  <a:lnTo>
                    <a:pt x="104776" y="193771"/>
                  </a:lnTo>
                  <a:cubicBezTo>
                    <a:pt x="107955" y="195391"/>
                    <a:pt x="111311" y="197023"/>
                    <a:pt x="114819" y="198543"/>
                  </a:cubicBezTo>
                  <a:lnTo>
                    <a:pt x="109966" y="115021"/>
                  </a:lnTo>
                  <a:lnTo>
                    <a:pt x="110042" y="114941"/>
                  </a:lnTo>
                  <a:lnTo>
                    <a:pt x="136792" y="205246"/>
                  </a:lnTo>
                  <a:cubicBezTo>
                    <a:pt x="139937" y="205738"/>
                    <a:pt x="143144" y="206014"/>
                    <a:pt x="146400" y="206014"/>
                  </a:cubicBezTo>
                  <a:cubicBezTo>
                    <a:pt x="147476" y="206014"/>
                    <a:pt x="148557" y="205983"/>
                    <a:pt x="149643" y="205921"/>
                  </a:cubicBezTo>
                  <a:lnTo>
                    <a:pt x="110470" y="115072"/>
                  </a:lnTo>
                  <a:lnTo>
                    <a:pt x="110515" y="114970"/>
                  </a:lnTo>
                  <a:lnTo>
                    <a:pt x="172423" y="198633"/>
                  </a:lnTo>
                  <a:cubicBezTo>
                    <a:pt x="176323" y="195605"/>
                    <a:pt x="178505" y="191987"/>
                    <a:pt x="180127" y="188277"/>
                  </a:cubicBezTo>
                  <a:lnTo>
                    <a:pt x="110961" y="114947"/>
                  </a:lnTo>
                  <a:lnTo>
                    <a:pt x="110968" y="114835"/>
                  </a:lnTo>
                  <a:lnTo>
                    <a:pt x="192588" y="168858"/>
                  </a:lnTo>
                  <a:cubicBezTo>
                    <a:pt x="193571" y="168359"/>
                    <a:pt x="194591" y="167936"/>
                    <a:pt x="195638" y="167589"/>
                  </a:cubicBezTo>
                  <a:cubicBezTo>
                    <a:pt x="199352" y="166353"/>
                    <a:pt x="202846" y="164531"/>
                    <a:pt x="205986" y="162191"/>
                  </a:cubicBezTo>
                  <a:lnTo>
                    <a:pt x="111379" y="114660"/>
                  </a:lnTo>
                  <a:lnTo>
                    <a:pt x="111347" y="114555"/>
                  </a:lnTo>
                  <a:lnTo>
                    <a:pt x="220545" y="140771"/>
                  </a:lnTo>
                  <a:cubicBezTo>
                    <a:pt x="221794" y="136507"/>
                    <a:pt x="222446" y="131946"/>
                    <a:pt x="222420" y="127209"/>
                  </a:cubicBezTo>
                  <a:lnTo>
                    <a:pt x="111674" y="114249"/>
                  </a:lnTo>
                  <a:lnTo>
                    <a:pt x="111609" y="114159"/>
                  </a:lnTo>
                  <a:lnTo>
                    <a:pt x="216103" y="102253"/>
                  </a:lnTo>
                  <a:cubicBezTo>
                    <a:pt x="213778" y="97725"/>
                    <a:pt x="211166" y="94053"/>
                    <a:pt x="208713" y="90809"/>
                  </a:cubicBezTo>
                  <a:lnTo>
                    <a:pt x="111811" y="113762"/>
                  </a:lnTo>
                  <a:lnTo>
                    <a:pt x="111719" y="113701"/>
                  </a:lnTo>
                  <a:lnTo>
                    <a:pt x="200019" y="69675"/>
                  </a:lnTo>
                  <a:cubicBezTo>
                    <a:pt x="200089" y="69341"/>
                    <a:pt x="200156" y="69006"/>
                    <a:pt x="200247" y="68660"/>
                  </a:cubicBezTo>
                  <a:cubicBezTo>
                    <a:pt x="201661" y="63261"/>
                    <a:pt x="203297" y="57957"/>
                    <a:pt x="203868" y="52703"/>
                  </a:cubicBezTo>
                  <a:lnTo>
                    <a:pt x="203868" y="52703"/>
                  </a:lnTo>
                  <a:lnTo>
                    <a:pt x="111773" y="113257"/>
                  </a:lnTo>
                  <a:lnTo>
                    <a:pt x="111665" y="113231"/>
                  </a:lnTo>
                  <a:lnTo>
                    <a:pt x="193180" y="27331"/>
                  </a:lnTo>
                  <a:cubicBezTo>
                    <a:pt x="189554" y="24030"/>
                    <a:pt x="185444" y="21425"/>
                    <a:pt x="181047" y="19492"/>
                  </a:cubicBezTo>
                  <a:lnTo>
                    <a:pt x="111564" y="112795"/>
                  </a:lnTo>
                  <a:lnTo>
                    <a:pt x="111455" y="112807"/>
                  </a:lnTo>
                  <a:lnTo>
                    <a:pt x="153684" y="15686"/>
                  </a:lnTo>
                  <a:lnTo>
                    <a:pt x="153684" y="15686"/>
                  </a:lnTo>
                  <a:cubicBezTo>
                    <a:pt x="151675" y="15827"/>
                    <a:pt x="149594" y="15920"/>
                    <a:pt x="147490" y="15920"/>
                  </a:cubicBezTo>
                  <a:cubicBezTo>
                    <a:pt x="145081" y="15920"/>
                    <a:pt x="142642" y="15799"/>
                    <a:pt x="140248" y="15493"/>
                  </a:cubicBezTo>
                  <a:lnTo>
                    <a:pt x="111210" y="112433"/>
                  </a:lnTo>
                  <a:lnTo>
                    <a:pt x="111112" y="112482"/>
                  </a:lnTo>
                  <a:lnTo>
                    <a:pt x="117752" y="3918"/>
                  </a:lnTo>
                  <a:cubicBezTo>
                    <a:pt x="113747" y="1703"/>
                    <a:pt x="109031" y="442"/>
                    <a:pt x="10423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3865;p64">
              <a:extLst>
                <a:ext uri="{FF2B5EF4-FFF2-40B4-BE49-F238E27FC236}">
                  <a16:creationId xmlns:a16="http://schemas.microsoft.com/office/drawing/2014/main" id="{99329E4D-0223-B4B0-B07B-6C95A427F5AC}"/>
                </a:ext>
              </a:extLst>
            </p:cNvPr>
            <p:cNvSpPr/>
            <p:nvPr/>
          </p:nvSpPr>
          <p:spPr>
            <a:xfrm>
              <a:off x="1506350" y="5243875"/>
              <a:ext cx="4508750" cy="232325"/>
            </a:xfrm>
            <a:custGeom>
              <a:avLst/>
              <a:gdLst/>
              <a:ahLst/>
              <a:cxnLst/>
              <a:rect l="l" t="t" r="r" b="b"/>
              <a:pathLst>
                <a:path w="180350" h="9293" extrusionOk="0">
                  <a:moveTo>
                    <a:pt x="90174" y="0"/>
                  </a:moveTo>
                  <a:cubicBezTo>
                    <a:pt x="66259" y="0"/>
                    <a:pt x="43323" y="490"/>
                    <a:pt x="26412" y="1362"/>
                  </a:cubicBezTo>
                  <a:cubicBezTo>
                    <a:pt x="9501" y="2232"/>
                    <a:pt x="0" y="3414"/>
                    <a:pt x="0" y="4646"/>
                  </a:cubicBezTo>
                  <a:cubicBezTo>
                    <a:pt x="0" y="5879"/>
                    <a:pt x="9501" y="7060"/>
                    <a:pt x="26412" y="7931"/>
                  </a:cubicBezTo>
                  <a:cubicBezTo>
                    <a:pt x="43323" y="8803"/>
                    <a:pt x="66259" y="9292"/>
                    <a:pt x="90174" y="9292"/>
                  </a:cubicBezTo>
                  <a:cubicBezTo>
                    <a:pt x="114090" y="9292"/>
                    <a:pt x="137027" y="8803"/>
                    <a:pt x="153938" y="7931"/>
                  </a:cubicBezTo>
                  <a:cubicBezTo>
                    <a:pt x="170849" y="7060"/>
                    <a:pt x="180349" y="5879"/>
                    <a:pt x="180349" y="4646"/>
                  </a:cubicBezTo>
                  <a:cubicBezTo>
                    <a:pt x="180349" y="3414"/>
                    <a:pt x="170849" y="2232"/>
                    <a:pt x="153938" y="1362"/>
                  </a:cubicBezTo>
                  <a:cubicBezTo>
                    <a:pt x="137027" y="490"/>
                    <a:pt x="114090" y="0"/>
                    <a:pt x="901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3866;p64">
              <a:extLst>
                <a:ext uri="{FF2B5EF4-FFF2-40B4-BE49-F238E27FC236}">
                  <a16:creationId xmlns:a16="http://schemas.microsoft.com/office/drawing/2014/main" id="{443C8AB9-E70A-B443-37A2-3849D0802BCA}"/>
                </a:ext>
              </a:extLst>
            </p:cNvPr>
            <p:cNvSpPr/>
            <p:nvPr/>
          </p:nvSpPr>
          <p:spPr>
            <a:xfrm>
              <a:off x="2371200" y="3301350"/>
              <a:ext cx="2908425" cy="1849500"/>
            </a:xfrm>
            <a:custGeom>
              <a:avLst/>
              <a:gdLst/>
              <a:ahLst/>
              <a:cxnLst/>
              <a:rect l="l" t="t" r="r" b="b"/>
              <a:pathLst>
                <a:path w="116337" h="73980" extrusionOk="0">
                  <a:moveTo>
                    <a:pt x="64" y="0"/>
                  </a:moveTo>
                  <a:cubicBezTo>
                    <a:pt x="29" y="0"/>
                    <a:pt x="1" y="30"/>
                    <a:pt x="1" y="64"/>
                  </a:cubicBezTo>
                  <a:lnTo>
                    <a:pt x="1" y="73979"/>
                  </a:lnTo>
                  <a:lnTo>
                    <a:pt x="116337" y="73979"/>
                  </a:lnTo>
                  <a:lnTo>
                    <a:pt x="116337" y="64"/>
                  </a:lnTo>
                  <a:cubicBezTo>
                    <a:pt x="116337" y="29"/>
                    <a:pt x="116308" y="0"/>
                    <a:pt x="116273" y="0"/>
                  </a:cubicBezTo>
                  <a:lnTo>
                    <a:pt x="67" y="0"/>
                  </a:lnTo>
                  <a:cubicBezTo>
                    <a:pt x="66" y="0"/>
                    <a:pt x="65" y="0"/>
                    <a:pt x="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3867;p64">
              <a:extLst>
                <a:ext uri="{FF2B5EF4-FFF2-40B4-BE49-F238E27FC236}">
                  <a16:creationId xmlns:a16="http://schemas.microsoft.com/office/drawing/2014/main" id="{F89132AF-C57D-E59F-8092-D5F3D7AFFF67}"/>
                </a:ext>
              </a:extLst>
            </p:cNvPr>
            <p:cNvSpPr/>
            <p:nvPr/>
          </p:nvSpPr>
          <p:spPr>
            <a:xfrm>
              <a:off x="2364000" y="3294125"/>
              <a:ext cx="2922825" cy="1863925"/>
            </a:xfrm>
            <a:custGeom>
              <a:avLst/>
              <a:gdLst/>
              <a:ahLst/>
              <a:cxnLst/>
              <a:rect l="l" t="t" r="r" b="b"/>
              <a:pathLst>
                <a:path w="116913" h="74557" extrusionOk="0">
                  <a:moveTo>
                    <a:pt x="114150" y="577"/>
                  </a:moveTo>
                  <a:cubicBezTo>
                    <a:pt x="115356" y="577"/>
                    <a:pt x="116337" y="1557"/>
                    <a:pt x="116337" y="2764"/>
                  </a:cubicBezTo>
                  <a:lnTo>
                    <a:pt x="116337" y="73981"/>
                  </a:lnTo>
                  <a:lnTo>
                    <a:pt x="578" y="73981"/>
                  </a:lnTo>
                  <a:lnTo>
                    <a:pt x="576" y="2764"/>
                  </a:lnTo>
                  <a:cubicBezTo>
                    <a:pt x="576" y="1557"/>
                    <a:pt x="1558" y="577"/>
                    <a:pt x="2764" y="577"/>
                  </a:cubicBezTo>
                  <a:close/>
                  <a:moveTo>
                    <a:pt x="2764" y="0"/>
                  </a:moveTo>
                  <a:cubicBezTo>
                    <a:pt x="1240" y="0"/>
                    <a:pt x="1" y="1240"/>
                    <a:pt x="1" y="2764"/>
                  </a:cubicBezTo>
                  <a:lnTo>
                    <a:pt x="1" y="74268"/>
                  </a:lnTo>
                  <a:cubicBezTo>
                    <a:pt x="1" y="74427"/>
                    <a:pt x="130" y="74556"/>
                    <a:pt x="289" y="74556"/>
                  </a:cubicBezTo>
                  <a:lnTo>
                    <a:pt x="116625" y="74556"/>
                  </a:lnTo>
                  <a:cubicBezTo>
                    <a:pt x="116783" y="74556"/>
                    <a:pt x="116913" y="74427"/>
                    <a:pt x="116913" y="74268"/>
                  </a:cubicBezTo>
                  <a:lnTo>
                    <a:pt x="116913" y="2764"/>
                  </a:lnTo>
                  <a:cubicBezTo>
                    <a:pt x="116913" y="1240"/>
                    <a:pt x="115672" y="0"/>
                    <a:pt x="114149" y="0"/>
                  </a:cubicBezTo>
                  <a:close/>
                </a:path>
              </a:pathLst>
            </a:custGeom>
            <a:solidFill>
              <a:srgbClr val="263238"/>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3868;p64">
              <a:extLst>
                <a:ext uri="{FF2B5EF4-FFF2-40B4-BE49-F238E27FC236}">
                  <a16:creationId xmlns:a16="http://schemas.microsoft.com/office/drawing/2014/main" id="{7B5B6A61-808B-DE2F-27E9-A99AAC910408}"/>
                </a:ext>
              </a:extLst>
            </p:cNvPr>
            <p:cNvSpPr/>
            <p:nvPr/>
          </p:nvSpPr>
          <p:spPr>
            <a:xfrm>
              <a:off x="2520625" y="3441725"/>
              <a:ext cx="2609575" cy="1734000"/>
            </a:xfrm>
            <a:custGeom>
              <a:avLst/>
              <a:gdLst/>
              <a:ahLst/>
              <a:cxnLst/>
              <a:rect l="l" t="t" r="r" b="b"/>
              <a:pathLst>
                <a:path w="104383" h="69360" extrusionOk="0">
                  <a:moveTo>
                    <a:pt x="64" y="1"/>
                  </a:moveTo>
                  <a:cubicBezTo>
                    <a:pt x="29" y="1"/>
                    <a:pt x="0" y="30"/>
                    <a:pt x="0" y="65"/>
                  </a:cubicBezTo>
                  <a:lnTo>
                    <a:pt x="0" y="69360"/>
                  </a:lnTo>
                  <a:lnTo>
                    <a:pt x="104383" y="69360"/>
                  </a:lnTo>
                  <a:lnTo>
                    <a:pt x="104383" y="65"/>
                  </a:lnTo>
                  <a:cubicBezTo>
                    <a:pt x="104383" y="30"/>
                    <a:pt x="104354" y="1"/>
                    <a:pt x="104319" y="1"/>
                  </a:cubicBezTo>
                  <a:close/>
                </a:path>
              </a:pathLst>
            </a:custGeom>
            <a:gradFill>
              <a:gsLst>
                <a:gs pos="0">
                  <a:srgbClr val="8BE3FF"/>
                </a:gs>
                <a:gs pos="100000">
                  <a:srgbClr val="ACFFD9"/>
                </a:gs>
              </a:gsLst>
              <a:path path="circle">
                <a:fillToRect l="50000" t="50000" r="50000" b="50000"/>
              </a:path>
              <a:tileRect/>
            </a:gra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3869;p64">
              <a:extLst>
                <a:ext uri="{FF2B5EF4-FFF2-40B4-BE49-F238E27FC236}">
                  <a16:creationId xmlns:a16="http://schemas.microsoft.com/office/drawing/2014/main" id="{B976CEE3-6853-83CA-8516-D52A7004698D}"/>
                </a:ext>
              </a:extLst>
            </p:cNvPr>
            <p:cNvSpPr/>
            <p:nvPr/>
          </p:nvSpPr>
          <p:spPr>
            <a:xfrm>
              <a:off x="2017725" y="5114250"/>
              <a:ext cx="3486000" cy="186000"/>
            </a:xfrm>
            <a:custGeom>
              <a:avLst/>
              <a:gdLst/>
              <a:ahLst/>
              <a:cxnLst/>
              <a:rect l="l" t="t" r="r" b="b"/>
              <a:pathLst>
                <a:path w="139440" h="7440" extrusionOk="0">
                  <a:moveTo>
                    <a:pt x="1" y="0"/>
                  </a:moveTo>
                  <a:cubicBezTo>
                    <a:pt x="1" y="4108"/>
                    <a:pt x="4459" y="7439"/>
                    <a:pt x="9959" y="7439"/>
                  </a:cubicBezTo>
                  <a:lnTo>
                    <a:pt x="129479" y="7439"/>
                  </a:lnTo>
                  <a:cubicBezTo>
                    <a:pt x="134980" y="7439"/>
                    <a:pt x="139439" y="4108"/>
                    <a:pt x="1394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3870;p64">
              <a:extLst>
                <a:ext uri="{FF2B5EF4-FFF2-40B4-BE49-F238E27FC236}">
                  <a16:creationId xmlns:a16="http://schemas.microsoft.com/office/drawing/2014/main" id="{CFC16988-C18D-0030-6413-5043A1BF8B89}"/>
                </a:ext>
              </a:extLst>
            </p:cNvPr>
            <p:cNvSpPr/>
            <p:nvPr/>
          </p:nvSpPr>
          <p:spPr>
            <a:xfrm>
              <a:off x="2010500" y="5107050"/>
              <a:ext cx="3500400" cy="200425"/>
            </a:xfrm>
            <a:custGeom>
              <a:avLst/>
              <a:gdLst/>
              <a:ahLst/>
              <a:cxnLst/>
              <a:rect l="l" t="t" r="r" b="b"/>
              <a:pathLst>
                <a:path w="140016" h="8017" extrusionOk="0">
                  <a:moveTo>
                    <a:pt x="139432" y="576"/>
                  </a:moveTo>
                  <a:cubicBezTo>
                    <a:pt x="139227" y="4387"/>
                    <a:pt x="134971" y="7439"/>
                    <a:pt x="129768" y="7439"/>
                  </a:cubicBezTo>
                  <a:lnTo>
                    <a:pt x="10248" y="7439"/>
                  </a:lnTo>
                  <a:cubicBezTo>
                    <a:pt x="5047" y="7439"/>
                    <a:pt x="790" y="4387"/>
                    <a:pt x="585" y="576"/>
                  </a:cubicBezTo>
                  <a:close/>
                  <a:moveTo>
                    <a:pt x="290" y="0"/>
                  </a:moveTo>
                  <a:cubicBezTo>
                    <a:pt x="130" y="0"/>
                    <a:pt x="0" y="129"/>
                    <a:pt x="0" y="288"/>
                  </a:cubicBezTo>
                  <a:cubicBezTo>
                    <a:pt x="0" y="4549"/>
                    <a:pt x="4598" y="8016"/>
                    <a:pt x="10248" y="8016"/>
                  </a:cubicBezTo>
                  <a:lnTo>
                    <a:pt x="129768" y="8016"/>
                  </a:lnTo>
                  <a:cubicBezTo>
                    <a:pt x="135420" y="8016"/>
                    <a:pt x="140016" y="4549"/>
                    <a:pt x="140016" y="288"/>
                  </a:cubicBezTo>
                  <a:cubicBezTo>
                    <a:pt x="140016" y="129"/>
                    <a:pt x="139888" y="0"/>
                    <a:pt x="1397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3871;p64">
              <a:extLst>
                <a:ext uri="{FF2B5EF4-FFF2-40B4-BE49-F238E27FC236}">
                  <a16:creationId xmlns:a16="http://schemas.microsoft.com/office/drawing/2014/main" id="{A4724B91-4616-CC19-85D1-369B0907637F}"/>
                </a:ext>
              </a:extLst>
            </p:cNvPr>
            <p:cNvSpPr/>
            <p:nvPr/>
          </p:nvSpPr>
          <p:spPr>
            <a:xfrm>
              <a:off x="2558025" y="1598375"/>
              <a:ext cx="1254950" cy="2801925"/>
            </a:xfrm>
            <a:custGeom>
              <a:avLst/>
              <a:gdLst/>
              <a:ahLst/>
              <a:cxnLst/>
              <a:rect l="l" t="t" r="r" b="b"/>
              <a:pathLst>
                <a:path w="50198" h="112077" extrusionOk="0">
                  <a:moveTo>
                    <a:pt x="50198" y="0"/>
                  </a:moveTo>
                  <a:cubicBezTo>
                    <a:pt x="42527" y="7305"/>
                    <a:pt x="22893" y="14678"/>
                    <a:pt x="0" y="30321"/>
                  </a:cubicBezTo>
                  <a:cubicBezTo>
                    <a:pt x="0" y="30321"/>
                    <a:pt x="1430" y="83182"/>
                    <a:pt x="50198" y="112076"/>
                  </a:cubicBezTo>
                  <a:lnTo>
                    <a:pt x="50198" y="0"/>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3872;p64">
              <a:extLst>
                <a:ext uri="{FF2B5EF4-FFF2-40B4-BE49-F238E27FC236}">
                  <a16:creationId xmlns:a16="http://schemas.microsoft.com/office/drawing/2014/main" id="{755E1A39-F398-71C2-7389-8983359EEC49}"/>
                </a:ext>
              </a:extLst>
            </p:cNvPr>
            <p:cNvSpPr/>
            <p:nvPr/>
          </p:nvSpPr>
          <p:spPr>
            <a:xfrm>
              <a:off x="2550725" y="1591175"/>
              <a:ext cx="1269450" cy="2816325"/>
            </a:xfrm>
            <a:custGeom>
              <a:avLst/>
              <a:gdLst/>
              <a:ahLst/>
              <a:cxnLst/>
              <a:rect l="l" t="t" r="r" b="b"/>
              <a:pathLst>
                <a:path w="50778" h="112653" extrusionOk="0">
                  <a:moveTo>
                    <a:pt x="50202" y="948"/>
                  </a:moveTo>
                  <a:lnTo>
                    <a:pt x="50202" y="111857"/>
                  </a:lnTo>
                  <a:cubicBezTo>
                    <a:pt x="25383" y="96990"/>
                    <a:pt x="13218" y="75784"/>
                    <a:pt x="7380" y="60569"/>
                  </a:cubicBezTo>
                  <a:cubicBezTo>
                    <a:pt x="1386" y="44948"/>
                    <a:pt x="654" y="32294"/>
                    <a:pt x="586" y="30757"/>
                  </a:cubicBezTo>
                  <a:cubicBezTo>
                    <a:pt x="12079" y="22915"/>
                    <a:pt x="22836" y="17111"/>
                    <a:pt x="31485" y="12441"/>
                  </a:cubicBezTo>
                  <a:cubicBezTo>
                    <a:pt x="39724" y="7995"/>
                    <a:pt x="46301" y="4444"/>
                    <a:pt x="50202" y="948"/>
                  </a:cubicBezTo>
                  <a:close/>
                  <a:moveTo>
                    <a:pt x="50487" y="0"/>
                  </a:moveTo>
                  <a:cubicBezTo>
                    <a:pt x="50419" y="0"/>
                    <a:pt x="50349" y="25"/>
                    <a:pt x="50291" y="80"/>
                  </a:cubicBezTo>
                  <a:cubicBezTo>
                    <a:pt x="46521" y="3671"/>
                    <a:pt x="39764" y="7317"/>
                    <a:pt x="31211" y="11934"/>
                  </a:cubicBezTo>
                  <a:cubicBezTo>
                    <a:pt x="22516" y="16627"/>
                    <a:pt x="11696" y="22466"/>
                    <a:pt x="129" y="30372"/>
                  </a:cubicBezTo>
                  <a:cubicBezTo>
                    <a:pt x="49" y="30427"/>
                    <a:pt x="1" y="30519"/>
                    <a:pt x="4" y="30616"/>
                  </a:cubicBezTo>
                  <a:cubicBezTo>
                    <a:pt x="8" y="30749"/>
                    <a:pt x="437" y="44074"/>
                    <a:pt x="6834" y="60755"/>
                  </a:cubicBezTo>
                  <a:cubicBezTo>
                    <a:pt x="12739" y="76150"/>
                    <a:pt x="25080" y="97645"/>
                    <a:pt x="50344" y="112611"/>
                  </a:cubicBezTo>
                  <a:cubicBezTo>
                    <a:pt x="50388" y="112638"/>
                    <a:pt x="50438" y="112652"/>
                    <a:pt x="50490" y="112652"/>
                  </a:cubicBezTo>
                  <a:cubicBezTo>
                    <a:pt x="50649" y="112652"/>
                    <a:pt x="50778" y="112524"/>
                    <a:pt x="50778" y="112364"/>
                  </a:cubicBezTo>
                  <a:lnTo>
                    <a:pt x="50778" y="288"/>
                  </a:lnTo>
                  <a:cubicBezTo>
                    <a:pt x="50778" y="115"/>
                    <a:pt x="50636" y="0"/>
                    <a:pt x="504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3873;p64">
              <a:extLst>
                <a:ext uri="{FF2B5EF4-FFF2-40B4-BE49-F238E27FC236}">
                  <a16:creationId xmlns:a16="http://schemas.microsoft.com/office/drawing/2014/main" id="{8168BC67-074E-44FF-062D-642630E83A4A}"/>
                </a:ext>
              </a:extLst>
            </p:cNvPr>
            <p:cNvSpPr/>
            <p:nvPr/>
          </p:nvSpPr>
          <p:spPr>
            <a:xfrm>
              <a:off x="3812950" y="1598375"/>
              <a:ext cx="1254975" cy="2801925"/>
            </a:xfrm>
            <a:custGeom>
              <a:avLst/>
              <a:gdLst/>
              <a:ahLst/>
              <a:cxnLst/>
              <a:rect l="l" t="t" r="r" b="b"/>
              <a:pathLst>
                <a:path w="50199" h="112077" extrusionOk="0">
                  <a:moveTo>
                    <a:pt x="1" y="0"/>
                  </a:moveTo>
                  <a:lnTo>
                    <a:pt x="1" y="112076"/>
                  </a:lnTo>
                  <a:cubicBezTo>
                    <a:pt x="48769" y="83182"/>
                    <a:pt x="50199" y="30321"/>
                    <a:pt x="50199" y="30321"/>
                  </a:cubicBezTo>
                  <a:cubicBezTo>
                    <a:pt x="27307" y="14678"/>
                    <a:pt x="7671" y="7305"/>
                    <a:pt x="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3874;p64">
              <a:extLst>
                <a:ext uri="{FF2B5EF4-FFF2-40B4-BE49-F238E27FC236}">
                  <a16:creationId xmlns:a16="http://schemas.microsoft.com/office/drawing/2014/main" id="{A0A049FC-3B53-A6CB-EF66-A0D5FD402F0F}"/>
                </a:ext>
              </a:extLst>
            </p:cNvPr>
            <p:cNvSpPr/>
            <p:nvPr/>
          </p:nvSpPr>
          <p:spPr>
            <a:xfrm>
              <a:off x="3805750" y="1591175"/>
              <a:ext cx="1269475" cy="2816325"/>
            </a:xfrm>
            <a:custGeom>
              <a:avLst/>
              <a:gdLst/>
              <a:ahLst/>
              <a:cxnLst/>
              <a:rect l="l" t="t" r="r" b="b"/>
              <a:pathLst>
                <a:path w="50779" h="112653" extrusionOk="0">
                  <a:moveTo>
                    <a:pt x="577" y="948"/>
                  </a:moveTo>
                  <a:cubicBezTo>
                    <a:pt x="4477" y="4444"/>
                    <a:pt x="11056" y="7995"/>
                    <a:pt x="19294" y="12441"/>
                  </a:cubicBezTo>
                  <a:cubicBezTo>
                    <a:pt x="27943" y="17111"/>
                    <a:pt x="38700" y="22915"/>
                    <a:pt x="50193" y="30758"/>
                  </a:cubicBezTo>
                  <a:cubicBezTo>
                    <a:pt x="50124" y="32296"/>
                    <a:pt x="49394" y="44948"/>
                    <a:pt x="43399" y="60570"/>
                  </a:cubicBezTo>
                  <a:cubicBezTo>
                    <a:pt x="37560" y="75785"/>
                    <a:pt x="25396" y="96991"/>
                    <a:pt x="577" y="111858"/>
                  </a:cubicBezTo>
                  <a:lnTo>
                    <a:pt x="577" y="948"/>
                  </a:lnTo>
                  <a:close/>
                  <a:moveTo>
                    <a:pt x="291" y="0"/>
                  </a:moveTo>
                  <a:cubicBezTo>
                    <a:pt x="143" y="0"/>
                    <a:pt x="1" y="115"/>
                    <a:pt x="1" y="288"/>
                  </a:cubicBezTo>
                  <a:lnTo>
                    <a:pt x="1" y="112364"/>
                  </a:lnTo>
                  <a:cubicBezTo>
                    <a:pt x="1" y="112524"/>
                    <a:pt x="129" y="112652"/>
                    <a:pt x="289" y="112652"/>
                  </a:cubicBezTo>
                  <a:cubicBezTo>
                    <a:pt x="340" y="112652"/>
                    <a:pt x="391" y="112638"/>
                    <a:pt x="435" y="112611"/>
                  </a:cubicBezTo>
                  <a:cubicBezTo>
                    <a:pt x="25699" y="97644"/>
                    <a:pt x="38040" y="76150"/>
                    <a:pt x="43945" y="60755"/>
                  </a:cubicBezTo>
                  <a:cubicBezTo>
                    <a:pt x="50343" y="44074"/>
                    <a:pt x="50772" y="30749"/>
                    <a:pt x="50776" y="30616"/>
                  </a:cubicBezTo>
                  <a:cubicBezTo>
                    <a:pt x="50778" y="30519"/>
                    <a:pt x="50731" y="30427"/>
                    <a:pt x="50650" y="30372"/>
                  </a:cubicBezTo>
                  <a:cubicBezTo>
                    <a:pt x="39082" y="22466"/>
                    <a:pt x="28262" y="16627"/>
                    <a:pt x="19567" y="11934"/>
                  </a:cubicBezTo>
                  <a:cubicBezTo>
                    <a:pt x="11014" y="7317"/>
                    <a:pt x="4258" y="3671"/>
                    <a:pt x="488" y="80"/>
                  </a:cubicBezTo>
                  <a:cubicBezTo>
                    <a:pt x="430" y="25"/>
                    <a:pt x="360" y="0"/>
                    <a:pt x="2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3875;p64">
              <a:extLst>
                <a:ext uri="{FF2B5EF4-FFF2-40B4-BE49-F238E27FC236}">
                  <a16:creationId xmlns:a16="http://schemas.microsoft.com/office/drawing/2014/main" id="{C0D53F59-6376-D41A-3437-5A42E37B7475}"/>
                </a:ext>
              </a:extLst>
            </p:cNvPr>
            <p:cNvSpPr/>
            <p:nvPr/>
          </p:nvSpPr>
          <p:spPr>
            <a:xfrm>
              <a:off x="2650050" y="1710875"/>
              <a:ext cx="2325850" cy="2576950"/>
            </a:xfrm>
            <a:custGeom>
              <a:avLst/>
              <a:gdLst/>
              <a:ahLst/>
              <a:cxnLst/>
              <a:rect l="l" t="t" r="r" b="b"/>
              <a:pathLst>
                <a:path w="93034" h="103078" extrusionOk="0">
                  <a:moveTo>
                    <a:pt x="46517" y="1"/>
                  </a:moveTo>
                  <a:cubicBezTo>
                    <a:pt x="37257" y="6566"/>
                    <a:pt x="21213" y="12822"/>
                    <a:pt x="0" y="27317"/>
                  </a:cubicBezTo>
                  <a:cubicBezTo>
                    <a:pt x="0" y="27317"/>
                    <a:pt x="1326" y="76301"/>
                    <a:pt x="46517" y="103077"/>
                  </a:cubicBezTo>
                  <a:cubicBezTo>
                    <a:pt x="91708" y="76302"/>
                    <a:pt x="93034" y="27318"/>
                    <a:pt x="93034" y="27318"/>
                  </a:cubicBezTo>
                  <a:cubicBezTo>
                    <a:pt x="71820" y="12822"/>
                    <a:pt x="55847" y="6566"/>
                    <a:pt x="465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3876;p64">
              <a:extLst>
                <a:ext uri="{FF2B5EF4-FFF2-40B4-BE49-F238E27FC236}">
                  <a16:creationId xmlns:a16="http://schemas.microsoft.com/office/drawing/2014/main" id="{9E2FA9F0-28FA-1E91-B186-D3272770116B}"/>
                </a:ext>
              </a:extLst>
            </p:cNvPr>
            <p:cNvSpPr/>
            <p:nvPr/>
          </p:nvSpPr>
          <p:spPr>
            <a:xfrm>
              <a:off x="2642775" y="1703675"/>
              <a:ext cx="2340350" cy="2591300"/>
            </a:xfrm>
            <a:custGeom>
              <a:avLst/>
              <a:gdLst/>
              <a:ahLst/>
              <a:cxnLst/>
              <a:rect l="l" t="t" r="r" b="b"/>
              <a:pathLst>
                <a:path w="93614" h="103652" extrusionOk="0">
                  <a:moveTo>
                    <a:pt x="46808" y="641"/>
                  </a:moveTo>
                  <a:cubicBezTo>
                    <a:pt x="50665" y="3330"/>
                    <a:pt x="55728" y="6028"/>
                    <a:pt x="61577" y="9144"/>
                  </a:cubicBezTo>
                  <a:cubicBezTo>
                    <a:pt x="70085" y="13678"/>
                    <a:pt x="80668" y="19317"/>
                    <a:pt x="93029" y="27754"/>
                  </a:cubicBezTo>
                  <a:cubicBezTo>
                    <a:pt x="92964" y="29226"/>
                    <a:pt x="92277" y="40909"/>
                    <a:pt x="86743" y="55341"/>
                  </a:cubicBezTo>
                  <a:cubicBezTo>
                    <a:pt x="81315" y="69495"/>
                    <a:pt x="69983" y="89244"/>
                    <a:pt x="46808" y="103029"/>
                  </a:cubicBezTo>
                  <a:cubicBezTo>
                    <a:pt x="23643" y="89249"/>
                    <a:pt x="12310" y="69509"/>
                    <a:pt x="6880" y="55361"/>
                  </a:cubicBezTo>
                  <a:cubicBezTo>
                    <a:pt x="1341" y="40927"/>
                    <a:pt x="652" y="29228"/>
                    <a:pt x="586" y="27754"/>
                  </a:cubicBezTo>
                  <a:cubicBezTo>
                    <a:pt x="12888" y="19359"/>
                    <a:pt x="23451" y="13733"/>
                    <a:pt x="31946" y="9210"/>
                  </a:cubicBezTo>
                  <a:cubicBezTo>
                    <a:pt x="37846" y="6069"/>
                    <a:pt x="42953" y="3350"/>
                    <a:pt x="46808" y="641"/>
                  </a:cubicBezTo>
                  <a:close/>
                  <a:moveTo>
                    <a:pt x="46807" y="1"/>
                  </a:moveTo>
                  <a:cubicBezTo>
                    <a:pt x="46749" y="1"/>
                    <a:pt x="46691" y="18"/>
                    <a:pt x="46641" y="54"/>
                  </a:cubicBezTo>
                  <a:cubicBezTo>
                    <a:pt x="42796" y="2779"/>
                    <a:pt x="37888" y="5392"/>
                    <a:pt x="31675" y="8702"/>
                  </a:cubicBezTo>
                  <a:cubicBezTo>
                    <a:pt x="23138" y="13247"/>
                    <a:pt x="12513" y="18904"/>
                    <a:pt x="129" y="27367"/>
                  </a:cubicBezTo>
                  <a:cubicBezTo>
                    <a:pt x="48" y="27422"/>
                    <a:pt x="1" y="27515"/>
                    <a:pt x="3" y="27613"/>
                  </a:cubicBezTo>
                  <a:cubicBezTo>
                    <a:pt x="7" y="27736"/>
                    <a:pt x="405" y="40087"/>
                    <a:pt x="6334" y="55547"/>
                  </a:cubicBezTo>
                  <a:cubicBezTo>
                    <a:pt x="11807" y="69817"/>
                    <a:pt x="23246" y="89738"/>
                    <a:pt x="46662" y="103612"/>
                  </a:cubicBezTo>
                  <a:cubicBezTo>
                    <a:pt x="46706" y="103639"/>
                    <a:pt x="46756" y="103652"/>
                    <a:pt x="46808" y="103652"/>
                  </a:cubicBezTo>
                  <a:cubicBezTo>
                    <a:pt x="46859" y="103652"/>
                    <a:pt x="46910" y="103639"/>
                    <a:pt x="46954" y="103612"/>
                  </a:cubicBezTo>
                  <a:cubicBezTo>
                    <a:pt x="70370" y="89740"/>
                    <a:pt x="81808" y="69817"/>
                    <a:pt x="87281" y="55548"/>
                  </a:cubicBezTo>
                  <a:cubicBezTo>
                    <a:pt x="93209" y="40087"/>
                    <a:pt x="93608" y="27737"/>
                    <a:pt x="93611" y="27613"/>
                  </a:cubicBezTo>
                  <a:cubicBezTo>
                    <a:pt x="93614" y="27515"/>
                    <a:pt x="93567" y="27422"/>
                    <a:pt x="93485" y="27367"/>
                  </a:cubicBezTo>
                  <a:cubicBezTo>
                    <a:pt x="81042" y="18864"/>
                    <a:pt x="70398" y="13192"/>
                    <a:pt x="61846" y="8636"/>
                  </a:cubicBezTo>
                  <a:cubicBezTo>
                    <a:pt x="55931" y="5483"/>
                    <a:pt x="50821" y="2761"/>
                    <a:pt x="46973" y="54"/>
                  </a:cubicBezTo>
                  <a:cubicBezTo>
                    <a:pt x="46924" y="18"/>
                    <a:pt x="46865" y="1"/>
                    <a:pt x="468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3877;p64">
              <a:extLst>
                <a:ext uri="{FF2B5EF4-FFF2-40B4-BE49-F238E27FC236}">
                  <a16:creationId xmlns:a16="http://schemas.microsoft.com/office/drawing/2014/main" id="{6CDEB8F6-452E-0520-BE88-FDA4516B95AB}"/>
                </a:ext>
              </a:extLst>
            </p:cNvPr>
            <p:cNvSpPr/>
            <p:nvPr/>
          </p:nvSpPr>
          <p:spPr>
            <a:xfrm>
              <a:off x="3070950" y="2263700"/>
              <a:ext cx="1904950" cy="2024100"/>
            </a:xfrm>
            <a:custGeom>
              <a:avLst/>
              <a:gdLst/>
              <a:ahLst/>
              <a:cxnLst/>
              <a:rect l="l" t="t" r="r" b="b"/>
              <a:pathLst>
                <a:path w="76198" h="80964" extrusionOk="0">
                  <a:moveTo>
                    <a:pt x="68272" y="1"/>
                  </a:moveTo>
                  <a:cubicBezTo>
                    <a:pt x="35912" y="9790"/>
                    <a:pt x="11201" y="38229"/>
                    <a:pt x="1" y="53227"/>
                  </a:cubicBezTo>
                  <a:cubicBezTo>
                    <a:pt x="6793" y="63187"/>
                    <a:pt x="16319" y="73047"/>
                    <a:pt x="29681" y="80963"/>
                  </a:cubicBezTo>
                  <a:cubicBezTo>
                    <a:pt x="74872" y="54188"/>
                    <a:pt x="76198" y="5204"/>
                    <a:pt x="76198" y="5204"/>
                  </a:cubicBezTo>
                  <a:cubicBezTo>
                    <a:pt x="73466" y="3339"/>
                    <a:pt x="70825" y="1611"/>
                    <a:pt x="68272" y="1"/>
                  </a:cubicBez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3878;p64">
              <a:extLst>
                <a:ext uri="{FF2B5EF4-FFF2-40B4-BE49-F238E27FC236}">
                  <a16:creationId xmlns:a16="http://schemas.microsoft.com/office/drawing/2014/main" id="{049D6336-0FE8-2097-5504-BF9B0756EAAF}"/>
                </a:ext>
              </a:extLst>
            </p:cNvPr>
            <p:cNvSpPr/>
            <p:nvPr/>
          </p:nvSpPr>
          <p:spPr>
            <a:xfrm>
              <a:off x="3063275" y="2256475"/>
              <a:ext cx="1919875" cy="2038500"/>
            </a:xfrm>
            <a:custGeom>
              <a:avLst/>
              <a:gdLst/>
              <a:ahLst/>
              <a:cxnLst/>
              <a:rect l="l" t="t" r="r" b="b"/>
              <a:pathLst>
                <a:path w="76795" h="81540" extrusionOk="0">
                  <a:moveTo>
                    <a:pt x="68537" y="604"/>
                  </a:moveTo>
                  <a:cubicBezTo>
                    <a:pt x="71132" y="2242"/>
                    <a:pt x="73712" y="3936"/>
                    <a:pt x="76211" y="5642"/>
                  </a:cubicBezTo>
                  <a:cubicBezTo>
                    <a:pt x="76145" y="7116"/>
                    <a:pt x="75456" y="18815"/>
                    <a:pt x="69916" y="33249"/>
                  </a:cubicBezTo>
                  <a:cubicBezTo>
                    <a:pt x="64487" y="47397"/>
                    <a:pt x="53153" y="67137"/>
                    <a:pt x="29989" y="80917"/>
                  </a:cubicBezTo>
                  <a:cubicBezTo>
                    <a:pt x="18161" y="73883"/>
                    <a:pt x="8297" y="64669"/>
                    <a:pt x="663" y="53523"/>
                  </a:cubicBezTo>
                  <a:cubicBezTo>
                    <a:pt x="27829" y="17217"/>
                    <a:pt x="54790" y="4788"/>
                    <a:pt x="68537" y="604"/>
                  </a:cubicBezTo>
                  <a:close/>
                  <a:moveTo>
                    <a:pt x="68579" y="1"/>
                  </a:moveTo>
                  <a:cubicBezTo>
                    <a:pt x="68551" y="1"/>
                    <a:pt x="68523" y="5"/>
                    <a:pt x="68495" y="14"/>
                  </a:cubicBezTo>
                  <a:cubicBezTo>
                    <a:pt x="54291" y="4310"/>
                    <a:pt x="40100" y="12628"/>
                    <a:pt x="26318" y="24733"/>
                  </a:cubicBezTo>
                  <a:cubicBezTo>
                    <a:pt x="14607" y="35018"/>
                    <a:pt x="5585" y="45969"/>
                    <a:pt x="77" y="53343"/>
                  </a:cubicBezTo>
                  <a:cubicBezTo>
                    <a:pt x="4" y="53442"/>
                    <a:pt x="1" y="53576"/>
                    <a:pt x="70" y="53678"/>
                  </a:cubicBezTo>
                  <a:cubicBezTo>
                    <a:pt x="7802" y="65015"/>
                    <a:pt x="17817" y="74377"/>
                    <a:pt x="29842" y="81500"/>
                  </a:cubicBezTo>
                  <a:cubicBezTo>
                    <a:pt x="29886" y="81527"/>
                    <a:pt x="29936" y="81540"/>
                    <a:pt x="29988" y="81540"/>
                  </a:cubicBezTo>
                  <a:cubicBezTo>
                    <a:pt x="30039" y="81540"/>
                    <a:pt x="30090" y="81527"/>
                    <a:pt x="30134" y="81500"/>
                  </a:cubicBezTo>
                  <a:cubicBezTo>
                    <a:pt x="53550" y="67626"/>
                    <a:pt x="64989" y="47705"/>
                    <a:pt x="70462" y="33435"/>
                  </a:cubicBezTo>
                  <a:cubicBezTo>
                    <a:pt x="76391" y="17975"/>
                    <a:pt x="76789" y="5624"/>
                    <a:pt x="76792" y="5501"/>
                  </a:cubicBezTo>
                  <a:cubicBezTo>
                    <a:pt x="76795" y="5403"/>
                    <a:pt x="76748" y="5310"/>
                    <a:pt x="76666" y="5255"/>
                  </a:cubicBezTo>
                  <a:cubicBezTo>
                    <a:pt x="74085" y="3491"/>
                    <a:pt x="71417" y="1739"/>
                    <a:pt x="68732" y="45"/>
                  </a:cubicBezTo>
                  <a:cubicBezTo>
                    <a:pt x="68686" y="16"/>
                    <a:pt x="68633" y="1"/>
                    <a:pt x="685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3879;p64">
              <a:extLst>
                <a:ext uri="{FF2B5EF4-FFF2-40B4-BE49-F238E27FC236}">
                  <a16:creationId xmlns:a16="http://schemas.microsoft.com/office/drawing/2014/main" id="{B7C9E20D-8F08-431F-079D-E8EBBB854E3C}"/>
                </a:ext>
              </a:extLst>
            </p:cNvPr>
            <p:cNvSpPr/>
            <p:nvPr/>
          </p:nvSpPr>
          <p:spPr>
            <a:xfrm>
              <a:off x="3314775" y="1960000"/>
              <a:ext cx="1010750" cy="985675"/>
            </a:xfrm>
            <a:custGeom>
              <a:avLst/>
              <a:gdLst/>
              <a:ahLst/>
              <a:cxnLst/>
              <a:rect l="l" t="t" r="r" b="b"/>
              <a:pathLst>
                <a:path w="40430" h="39427" extrusionOk="0">
                  <a:moveTo>
                    <a:pt x="20215" y="5762"/>
                  </a:moveTo>
                  <a:cubicBezTo>
                    <a:pt x="28185" y="5762"/>
                    <a:pt x="34668" y="12246"/>
                    <a:pt x="34668" y="20215"/>
                  </a:cubicBezTo>
                  <a:lnTo>
                    <a:pt x="34668" y="33664"/>
                  </a:lnTo>
                  <a:lnTo>
                    <a:pt x="5761" y="33664"/>
                  </a:lnTo>
                  <a:lnTo>
                    <a:pt x="5761" y="20215"/>
                  </a:lnTo>
                  <a:cubicBezTo>
                    <a:pt x="5761" y="12246"/>
                    <a:pt x="12245" y="5762"/>
                    <a:pt x="20215" y="5762"/>
                  </a:cubicBezTo>
                  <a:close/>
                  <a:moveTo>
                    <a:pt x="20215" y="1"/>
                  </a:moveTo>
                  <a:cubicBezTo>
                    <a:pt x="9068" y="1"/>
                    <a:pt x="0" y="9070"/>
                    <a:pt x="0" y="20216"/>
                  </a:cubicBezTo>
                  <a:lnTo>
                    <a:pt x="0" y="36545"/>
                  </a:lnTo>
                  <a:cubicBezTo>
                    <a:pt x="0" y="38137"/>
                    <a:pt x="1290" y="39426"/>
                    <a:pt x="2881" y="39426"/>
                  </a:cubicBezTo>
                  <a:lnTo>
                    <a:pt x="37549" y="39426"/>
                  </a:lnTo>
                  <a:cubicBezTo>
                    <a:pt x="39140" y="39426"/>
                    <a:pt x="40430" y="38136"/>
                    <a:pt x="40430" y="36545"/>
                  </a:cubicBezTo>
                  <a:lnTo>
                    <a:pt x="40430" y="20216"/>
                  </a:lnTo>
                  <a:cubicBezTo>
                    <a:pt x="40430" y="9068"/>
                    <a:pt x="31362" y="1"/>
                    <a:pt x="2021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3880;p64">
              <a:extLst>
                <a:ext uri="{FF2B5EF4-FFF2-40B4-BE49-F238E27FC236}">
                  <a16:creationId xmlns:a16="http://schemas.microsoft.com/office/drawing/2014/main" id="{85D9AA82-2885-5193-2E1B-B35C455576F4}"/>
                </a:ext>
              </a:extLst>
            </p:cNvPr>
            <p:cNvSpPr/>
            <p:nvPr/>
          </p:nvSpPr>
          <p:spPr>
            <a:xfrm>
              <a:off x="3307550" y="1952800"/>
              <a:ext cx="1025175" cy="1000075"/>
            </a:xfrm>
            <a:custGeom>
              <a:avLst/>
              <a:gdLst/>
              <a:ahLst/>
              <a:cxnLst/>
              <a:rect l="l" t="t" r="r" b="b"/>
              <a:pathLst>
                <a:path w="41007" h="40003" extrusionOk="0">
                  <a:moveTo>
                    <a:pt x="20504" y="6339"/>
                  </a:moveTo>
                  <a:cubicBezTo>
                    <a:pt x="28314" y="6339"/>
                    <a:pt x="34669" y="12693"/>
                    <a:pt x="34669" y="20504"/>
                  </a:cubicBezTo>
                  <a:lnTo>
                    <a:pt x="34669" y="33663"/>
                  </a:lnTo>
                  <a:lnTo>
                    <a:pt x="6339" y="33663"/>
                  </a:lnTo>
                  <a:lnTo>
                    <a:pt x="6338" y="20504"/>
                  </a:lnTo>
                  <a:cubicBezTo>
                    <a:pt x="6338" y="12693"/>
                    <a:pt x="12694" y="6339"/>
                    <a:pt x="20504" y="6339"/>
                  </a:cubicBezTo>
                  <a:close/>
                  <a:moveTo>
                    <a:pt x="20504" y="5762"/>
                  </a:moveTo>
                  <a:cubicBezTo>
                    <a:pt x="12376" y="5762"/>
                    <a:pt x="5762" y="12374"/>
                    <a:pt x="5762" y="20503"/>
                  </a:cubicBezTo>
                  <a:lnTo>
                    <a:pt x="5762" y="33951"/>
                  </a:lnTo>
                  <a:cubicBezTo>
                    <a:pt x="5762" y="34111"/>
                    <a:pt x="5892" y="34240"/>
                    <a:pt x="6050" y="34240"/>
                  </a:cubicBezTo>
                  <a:lnTo>
                    <a:pt x="34957" y="34240"/>
                  </a:lnTo>
                  <a:cubicBezTo>
                    <a:pt x="35116" y="34240"/>
                    <a:pt x="35245" y="34111"/>
                    <a:pt x="35245" y="33951"/>
                  </a:cubicBezTo>
                  <a:lnTo>
                    <a:pt x="35245" y="20503"/>
                  </a:lnTo>
                  <a:cubicBezTo>
                    <a:pt x="35245" y="12374"/>
                    <a:pt x="28632" y="5762"/>
                    <a:pt x="20504" y="5762"/>
                  </a:cubicBezTo>
                  <a:close/>
                  <a:moveTo>
                    <a:pt x="20504" y="577"/>
                  </a:moveTo>
                  <a:cubicBezTo>
                    <a:pt x="31492" y="577"/>
                    <a:pt x="40431" y="9516"/>
                    <a:pt x="40431" y="20504"/>
                  </a:cubicBezTo>
                  <a:lnTo>
                    <a:pt x="40431" y="36833"/>
                  </a:lnTo>
                  <a:cubicBezTo>
                    <a:pt x="40431" y="38263"/>
                    <a:pt x="39268" y="39427"/>
                    <a:pt x="37838" y="39427"/>
                  </a:cubicBezTo>
                  <a:lnTo>
                    <a:pt x="3170" y="39427"/>
                  </a:lnTo>
                  <a:cubicBezTo>
                    <a:pt x="1739" y="39427"/>
                    <a:pt x="577" y="38263"/>
                    <a:pt x="577" y="36833"/>
                  </a:cubicBezTo>
                  <a:lnTo>
                    <a:pt x="577" y="20503"/>
                  </a:lnTo>
                  <a:cubicBezTo>
                    <a:pt x="577" y="9515"/>
                    <a:pt x="9517" y="577"/>
                    <a:pt x="20504" y="577"/>
                  </a:cubicBezTo>
                  <a:close/>
                  <a:moveTo>
                    <a:pt x="20504" y="1"/>
                  </a:moveTo>
                  <a:cubicBezTo>
                    <a:pt x="9199" y="1"/>
                    <a:pt x="0" y="9198"/>
                    <a:pt x="0" y="20504"/>
                  </a:cubicBezTo>
                  <a:lnTo>
                    <a:pt x="0" y="36833"/>
                  </a:lnTo>
                  <a:cubicBezTo>
                    <a:pt x="0" y="38580"/>
                    <a:pt x="1423" y="40002"/>
                    <a:pt x="3170" y="40002"/>
                  </a:cubicBezTo>
                  <a:lnTo>
                    <a:pt x="37838" y="40002"/>
                  </a:lnTo>
                  <a:cubicBezTo>
                    <a:pt x="39585" y="40002"/>
                    <a:pt x="41007" y="38580"/>
                    <a:pt x="41007" y="36833"/>
                  </a:cubicBezTo>
                  <a:lnTo>
                    <a:pt x="41007" y="20504"/>
                  </a:lnTo>
                  <a:cubicBezTo>
                    <a:pt x="41007" y="9198"/>
                    <a:pt x="31809" y="1"/>
                    <a:pt x="205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3881;p64">
              <a:extLst>
                <a:ext uri="{FF2B5EF4-FFF2-40B4-BE49-F238E27FC236}">
                  <a16:creationId xmlns:a16="http://schemas.microsoft.com/office/drawing/2014/main" id="{A6700EBF-9731-7413-A7D0-D2CD8CFB1EB5}"/>
                </a:ext>
              </a:extLst>
            </p:cNvPr>
            <p:cNvSpPr/>
            <p:nvPr/>
          </p:nvSpPr>
          <p:spPr>
            <a:xfrm>
              <a:off x="3261250" y="2748875"/>
              <a:ext cx="1103450" cy="932375"/>
            </a:xfrm>
            <a:custGeom>
              <a:avLst/>
              <a:gdLst/>
              <a:ahLst/>
              <a:cxnLst/>
              <a:rect l="l" t="t" r="r" b="b"/>
              <a:pathLst>
                <a:path w="44138" h="37295" extrusionOk="0">
                  <a:moveTo>
                    <a:pt x="0" y="1"/>
                  </a:moveTo>
                  <a:lnTo>
                    <a:pt x="0" y="37295"/>
                  </a:lnTo>
                  <a:lnTo>
                    <a:pt x="44137" y="37295"/>
                  </a:lnTo>
                  <a:lnTo>
                    <a:pt x="4413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3882;p64">
              <a:extLst>
                <a:ext uri="{FF2B5EF4-FFF2-40B4-BE49-F238E27FC236}">
                  <a16:creationId xmlns:a16="http://schemas.microsoft.com/office/drawing/2014/main" id="{6E2DB111-943B-F57F-7687-70046038223F}"/>
                </a:ext>
              </a:extLst>
            </p:cNvPr>
            <p:cNvSpPr/>
            <p:nvPr/>
          </p:nvSpPr>
          <p:spPr>
            <a:xfrm>
              <a:off x="3254025" y="2741675"/>
              <a:ext cx="1117900" cy="946775"/>
            </a:xfrm>
            <a:custGeom>
              <a:avLst/>
              <a:gdLst/>
              <a:ahLst/>
              <a:cxnLst/>
              <a:rect l="l" t="t" r="r" b="b"/>
              <a:pathLst>
                <a:path w="44716" h="37871" extrusionOk="0">
                  <a:moveTo>
                    <a:pt x="44138" y="576"/>
                  </a:moveTo>
                  <a:lnTo>
                    <a:pt x="44138" y="37295"/>
                  </a:lnTo>
                  <a:lnTo>
                    <a:pt x="577" y="37295"/>
                  </a:lnTo>
                  <a:lnTo>
                    <a:pt x="577" y="576"/>
                  </a:lnTo>
                  <a:close/>
                  <a:moveTo>
                    <a:pt x="287" y="1"/>
                  </a:moveTo>
                  <a:cubicBezTo>
                    <a:pt x="129" y="1"/>
                    <a:pt x="0" y="130"/>
                    <a:pt x="1" y="289"/>
                  </a:cubicBezTo>
                  <a:lnTo>
                    <a:pt x="1" y="37583"/>
                  </a:lnTo>
                  <a:cubicBezTo>
                    <a:pt x="0" y="37742"/>
                    <a:pt x="130" y="37871"/>
                    <a:pt x="289" y="37871"/>
                  </a:cubicBezTo>
                  <a:lnTo>
                    <a:pt x="44426" y="37871"/>
                  </a:lnTo>
                  <a:cubicBezTo>
                    <a:pt x="44586" y="37871"/>
                    <a:pt x="44715" y="37742"/>
                    <a:pt x="44714" y="37583"/>
                  </a:cubicBezTo>
                  <a:lnTo>
                    <a:pt x="44714" y="289"/>
                  </a:lnTo>
                  <a:cubicBezTo>
                    <a:pt x="44715" y="129"/>
                    <a:pt x="44586" y="1"/>
                    <a:pt x="44426" y="1"/>
                  </a:cubicBezTo>
                  <a:lnTo>
                    <a:pt x="289" y="1"/>
                  </a:lnTo>
                  <a:cubicBezTo>
                    <a:pt x="289" y="1"/>
                    <a:pt x="288" y="1"/>
                    <a:pt x="2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3883;p64">
              <a:extLst>
                <a:ext uri="{FF2B5EF4-FFF2-40B4-BE49-F238E27FC236}">
                  <a16:creationId xmlns:a16="http://schemas.microsoft.com/office/drawing/2014/main" id="{4FA91A4D-6E69-AD55-CB18-4ABFA7333626}"/>
                </a:ext>
              </a:extLst>
            </p:cNvPr>
            <p:cNvSpPr/>
            <p:nvPr/>
          </p:nvSpPr>
          <p:spPr>
            <a:xfrm>
              <a:off x="3687425" y="3015925"/>
              <a:ext cx="240325" cy="437650"/>
            </a:xfrm>
            <a:custGeom>
              <a:avLst/>
              <a:gdLst/>
              <a:ahLst/>
              <a:cxnLst/>
              <a:rect l="l" t="t" r="r" b="b"/>
              <a:pathLst>
                <a:path w="9613" h="17506" extrusionOk="0">
                  <a:moveTo>
                    <a:pt x="4806" y="1"/>
                  </a:moveTo>
                  <a:cubicBezTo>
                    <a:pt x="2153" y="1"/>
                    <a:pt x="1" y="2151"/>
                    <a:pt x="1" y="4806"/>
                  </a:cubicBezTo>
                  <a:cubicBezTo>
                    <a:pt x="1" y="6634"/>
                    <a:pt x="1022" y="8223"/>
                    <a:pt x="2525" y="9035"/>
                  </a:cubicBezTo>
                  <a:lnTo>
                    <a:pt x="1717" y="17506"/>
                  </a:lnTo>
                  <a:lnTo>
                    <a:pt x="7896" y="17506"/>
                  </a:lnTo>
                  <a:lnTo>
                    <a:pt x="7090" y="9035"/>
                  </a:lnTo>
                  <a:cubicBezTo>
                    <a:pt x="8591" y="8223"/>
                    <a:pt x="9612" y="6634"/>
                    <a:pt x="9612" y="4806"/>
                  </a:cubicBezTo>
                  <a:cubicBezTo>
                    <a:pt x="9612" y="2151"/>
                    <a:pt x="7460" y="1"/>
                    <a:pt x="480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3884;p64">
              <a:extLst>
                <a:ext uri="{FF2B5EF4-FFF2-40B4-BE49-F238E27FC236}">
                  <a16:creationId xmlns:a16="http://schemas.microsoft.com/office/drawing/2014/main" id="{E22CB2C9-B9A6-E66A-838D-813F83A9720E}"/>
                </a:ext>
              </a:extLst>
            </p:cNvPr>
            <p:cNvSpPr/>
            <p:nvPr/>
          </p:nvSpPr>
          <p:spPr>
            <a:xfrm>
              <a:off x="3680200" y="3008700"/>
              <a:ext cx="254725" cy="452075"/>
            </a:xfrm>
            <a:custGeom>
              <a:avLst/>
              <a:gdLst/>
              <a:ahLst/>
              <a:cxnLst/>
              <a:rect l="l" t="t" r="r" b="b"/>
              <a:pathLst>
                <a:path w="10189" h="18083" extrusionOk="0">
                  <a:moveTo>
                    <a:pt x="5095" y="578"/>
                  </a:moveTo>
                  <a:cubicBezTo>
                    <a:pt x="7586" y="578"/>
                    <a:pt x="9612" y="2604"/>
                    <a:pt x="9612" y="5095"/>
                  </a:cubicBezTo>
                  <a:cubicBezTo>
                    <a:pt x="9612" y="6755"/>
                    <a:pt x="8702" y="8283"/>
                    <a:pt x="7240" y="9071"/>
                  </a:cubicBezTo>
                  <a:cubicBezTo>
                    <a:pt x="7138" y="9126"/>
                    <a:pt x="7079" y="9237"/>
                    <a:pt x="7090" y="9352"/>
                  </a:cubicBezTo>
                  <a:lnTo>
                    <a:pt x="7868" y="17507"/>
                  </a:lnTo>
                  <a:lnTo>
                    <a:pt x="2323" y="17507"/>
                  </a:lnTo>
                  <a:lnTo>
                    <a:pt x="3100" y="9352"/>
                  </a:lnTo>
                  <a:cubicBezTo>
                    <a:pt x="3111" y="9237"/>
                    <a:pt x="3052" y="9126"/>
                    <a:pt x="2950" y="9071"/>
                  </a:cubicBezTo>
                  <a:cubicBezTo>
                    <a:pt x="1488" y="8283"/>
                    <a:pt x="578" y="6755"/>
                    <a:pt x="578" y="5095"/>
                  </a:cubicBezTo>
                  <a:cubicBezTo>
                    <a:pt x="578" y="2604"/>
                    <a:pt x="2604" y="578"/>
                    <a:pt x="5095" y="578"/>
                  </a:cubicBezTo>
                  <a:close/>
                  <a:moveTo>
                    <a:pt x="5095" y="1"/>
                  </a:moveTo>
                  <a:cubicBezTo>
                    <a:pt x="2286" y="1"/>
                    <a:pt x="2" y="2286"/>
                    <a:pt x="2" y="5095"/>
                  </a:cubicBezTo>
                  <a:cubicBezTo>
                    <a:pt x="1" y="6898"/>
                    <a:pt x="954" y="8567"/>
                    <a:pt x="2509" y="9484"/>
                  </a:cubicBezTo>
                  <a:lnTo>
                    <a:pt x="1720" y="17767"/>
                  </a:lnTo>
                  <a:cubicBezTo>
                    <a:pt x="1703" y="17936"/>
                    <a:pt x="1836" y="18082"/>
                    <a:pt x="2006" y="18082"/>
                  </a:cubicBezTo>
                  <a:lnTo>
                    <a:pt x="8184" y="18082"/>
                  </a:lnTo>
                  <a:cubicBezTo>
                    <a:pt x="8354" y="18082"/>
                    <a:pt x="8487" y="17936"/>
                    <a:pt x="8471" y="17767"/>
                  </a:cubicBezTo>
                  <a:lnTo>
                    <a:pt x="7681" y="9484"/>
                  </a:lnTo>
                  <a:cubicBezTo>
                    <a:pt x="9235" y="8567"/>
                    <a:pt x="10189" y="6898"/>
                    <a:pt x="10189" y="5095"/>
                  </a:cubicBezTo>
                  <a:cubicBezTo>
                    <a:pt x="10189" y="2286"/>
                    <a:pt x="7903" y="1"/>
                    <a:pt x="50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3885;p64">
              <a:extLst>
                <a:ext uri="{FF2B5EF4-FFF2-40B4-BE49-F238E27FC236}">
                  <a16:creationId xmlns:a16="http://schemas.microsoft.com/office/drawing/2014/main" id="{4BE3E25E-78AD-7A30-F850-0B7191622197}"/>
                </a:ext>
              </a:extLst>
            </p:cNvPr>
            <p:cNvSpPr/>
            <p:nvPr/>
          </p:nvSpPr>
          <p:spPr>
            <a:xfrm>
              <a:off x="5977700" y="2926050"/>
              <a:ext cx="16800" cy="36025"/>
            </a:xfrm>
            <a:custGeom>
              <a:avLst/>
              <a:gdLst/>
              <a:ahLst/>
              <a:cxnLst/>
              <a:rect l="l" t="t" r="r" b="b"/>
              <a:pathLst>
                <a:path w="672" h="1441" extrusionOk="0">
                  <a:moveTo>
                    <a:pt x="299" y="0"/>
                  </a:moveTo>
                  <a:cubicBezTo>
                    <a:pt x="292" y="0"/>
                    <a:pt x="284" y="1"/>
                    <a:pt x="277" y="1"/>
                  </a:cubicBezTo>
                  <a:cubicBezTo>
                    <a:pt x="118" y="14"/>
                    <a:pt x="1" y="153"/>
                    <a:pt x="14" y="313"/>
                  </a:cubicBezTo>
                  <a:cubicBezTo>
                    <a:pt x="39" y="600"/>
                    <a:pt x="62" y="886"/>
                    <a:pt x="84" y="1174"/>
                  </a:cubicBezTo>
                  <a:cubicBezTo>
                    <a:pt x="96" y="1324"/>
                    <a:pt x="220" y="1440"/>
                    <a:pt x="372" y="1440"/>
                  </a:cubicBezTo>
                  <a:cubicBezTo>
                    <a:pt x="379" y="1440"/>
                    <a:pt x="386" y="1440"/>
                    <a:pt x="393" y="1439"/>
                  </a:cubicBezTo>
                  <a:cubicBezTo>
                    <a:pt x="553" y="1427"/>
                    <a:pt x="671" y="1289"/>
                    <a:pt x="659" y="1130"/>
                  </a:cubicBezTo>
                  <a:cubicBezTo>
                    <a:pt x="637" y="841"/>
                    <a:pt x="613" y="552"/>
                    <a:pt x="589" y="263"/>
                  </a:cubicBezTo>
                  <a:cubicBezTo>
                    <a:pt x="574" y="113"/>
                    <a:pt x="447" y="0"/>
                    <a:pt x="2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3886;p64">
              <a:extLst>
                <a:ext uri="{FF2B5EF4-FFF2-40B4-BE49-F238E27FC236}">
                  <a16:creationId xmlns:a16="http://schemas.microsoft.com/office/drawing/2014/main" id="{5E4BBCA0-1C2D-EF4B-FA54-926AA4BDEF75}"/>
                </a:ext>
              </a:extLst>
            </p:cNvPr>
            <p:cNvSpPr/>
            <p:nvPr/>
          </p:nvSpPr>
          <p:spPr>
            <a:xfrm>
              <a:off x="1532575" y="886700"/>
              <a:ext cx="4456100" cy="2011825"/>
            </a:xfrm>
            <a:custGeom>
              <a:avLst/>
              <a:gdLst/>
              <a:ahLst/>
              <a:cxnLst/>
              <a:rect l="l" t="t" r="r" b="b"/>
              <a:pathLst>
                <a:path w="178244" h="80473" extrusionOk="0">
                  <a:moveTo>
                    <a:pt x="88232" y="1"/>
                  </a:moveTo>
                  <a:cubicBezTo>
                    <a:pt x="87652" y="6"/>
                    <a:pt x="87073" y="17"/>
                    <a:pt x="86494" y="33"/>
                  </a:cubicBezTo>
                  <a:cubicBezTo>
                    <a:pt x="86337" y="38"/>
                    <a:pt x="86212" y="169"/>
                    <a:pt x="86214" y="326"/>
                  </a:cubicBezTo>
                  <a:cubicBezTo>
                    <a:pt x="86217" y="483"/>
                    <a:pt x="86344" y="609"/>
                    <a:pt x="86501" y="610"/>
                  </a:cubicBezTo>
                  <a:lnTo>
                    <a:pt x="86509" y="610"/>
                  </a:lnTo>
                  <a:cubicBezTo>
                    <a:pt x="87086" y="593"/>
                    <a:pt x="87662" y="583"/>
                    <a:pt x="88238" y="577"/>
                  </a:cubicBezTo>
                  <a:cubicBezTo>
                    <a:pt x="88394" y="572"/>
                    <a:pt x="88518" y="444"/>
                    <a:pt x="88518" y="288"/>
                  </a:cubicBezTo>
                  <a:cubicBezTo>
                    <a:pt x="88517" y="131"/>
                    <a:pt x="88391" y="3"/>
                    <a:pt x="88235" y="1"/>
                  </a:cubicBezTo>
                  <a:close/>
                  <a:moveTo>
                    <a:pt x="89967" y="1"/>
                  </a:moveTo>
                  <a:cubicBezTo>
                    <a:pt x="89811" y="3"/>
                    <a:pt x="89685" y="131"/>
                    <a:pt x="89684" y="288"/>
                  </a:cubicBezTo>
                  <a:cubicBezTo>
                    <a:pt x="89684" y="444"/>
                    <a:pt x="89808" y="572"/>
                    <a:pt x="89965" y="577"/>
                  </a:cubicBezTo>
                  <a:cubicBezTo>
                    <a:pt x="90541" y="583"/>
                    <a:pt x="91116" y="593"/>
                    <a:pt x="91692" y="610"/>
                  </a:cubicBezTo>
                  <a:lnTo>
                    <a:pt x="91702" y="610"/>
                  </a:lnTo>
                  <a:cubicBezTo>
                    <a:pt x="91859" y="609"/>
                    <a:pt x="91986" y="483"/>
                    <a:pt x="91988" y="326"/>
                  </a:cubicBezTo>
                  <a:cubicBezTo>
                    <a:pt x="91991" y="169"/>
                    <a:pt x="91866" y="38"/>
                    <a:pt x="91710" y="33"/>
                  </a:cubicBezTo>
                  <a:cubicBezTo>
                    <a:pt x="91129" y="17"/>
                    <a:pt x="90550" y="6"/>
                    <a:pt x="89971" y="1"/>
                  </a:cubicBezTo>
                  <a:close/>
                  <a:moveTo>
                    <a:pt x="84784" y="98"/>
                  </a:moveTo>
                  <a:cubicBezTo>
                    <a:pt x="84775" y="98"/>
                    <a:pt x="84766" y="98"/>
                    <a:pt x="84757" y="99"/>
                  </a:cubicBezTo>
                  <a:cubicBezTo>
                    <a:pt x="84178" y="127"/>
                    <a:pt x="83599" y="160"/>
                    <a:pt x="83020" y="199"/>
                  </a:cubicBezTo>
                  <a:cubicBezTo>
                    <a:pt x="82865" y="208"/>
                    <a:pt x="82745" y="340"/>
                    <a:pt x="82751" y="496"/>
                  </a:cubicBezTo>
                  <a:cubicBezTo>
                    <a:pt x="82756" y="651"/>
                    <a:pt x="82885" y="775"/>
                    <a:pt x="83039" y="775"/>
                  </a:cubicBezTo>
                  <a:cubicBezTo>
                    <a:pt x="83046" y="775"/>
                    <a:pt x="83052" y="773"/>
                    <a:pt x="83060" y="773"/>
                  </a:cubicBezTo>
                  <a:cubicBezTo>
                    <a:pt x="83634" y="735"/>
                    <a:pt x="84209" y="703"/>
                    <a:pt x="84784" y="675"/>
                  </a:cubicBezTo>
                  <a:cubicBezTo>
                    <a:pt x="84943" y="667"/>
                    <a:pt x="85065" y="532"/>
                    <a:pt x="85058" y="373"/>
                  </a:cubicBezTo>
                  <a:cubicBezTo>
                    <a:pt x="85051" y="224"/>
                    <a:pt x="84927" y="98"/>
                    <a:pt x="84784" y="98"/>
                  </a:cubicBezTo>
                  <a:close/>
                  <a:moveTo>
                    <a:pt x="93436" y="100"/>
                  </a:moveTo>
                  <a:cubicBezTo>
                    <a:pt x="93282" y="100"/>
                    <a:pt x="93154" y="219"/>
                    <a:pt x="93146" y="374"/>
                  </a:cubicBezTo>
                  <a:cubicBezTo>
                    <a:pt x="93137" y="534"/>
                    <a:pt x="93261" y="668"/>
                    <a:pt x="93419" y="676"/>
                  </a:cubicBezTo>
                  <a:cubicBezTo>
                    <a:pt x="93995" y="703"/>
                    <a:pt x="94569" y="736"/>
                    <a:pt x="95144" y="775"/>
                  </a:cubicBezTo>
                  <a:lnTo>
                    <a:pt x="95163" y="775"/>
                  </a:lnTo>
                  <a:lnTo>
                    <a:pt x="95163" y="776"/>
                  </a:lnTo>
                  <a:cubicBezTo>
                    <a:pt x="95319" y="776"/>
                    <a:pt x="95446" y="652"/>
                    <a:pt x="95452" y="496"/>
                  </a:cubicBezTo>
                  <a:cubicBezTo>
                    <a:pt x="95457" y="342"/>
                    <a:pt x="95338" y="210"/>
                    <a:pt x="95182" y="200"/>
                  </a:cubicBezTo>
                  <a:cubicBezTo>
                    <a:pt x="94605" y="160"/>
                    <a:pt x="94026" y="128"/>
                    <a:pt x="93447" y="101"/>
                  </a:cubicBezTo>
                  <a:cubicBezTo>
                    <a:pt x="93443" y="100"/>
                    <a:pt x="93439" y="100"/>
                    <a:pt x="93436" y="100"/>
                  </a:cubicBezTo>
                  <a:close/>
                  <a:moveTo>
                    <a:pt x="81313" y="331"/>
                  </a:moveTo>
                  <a:cubicBezTo>
                    <a:pt x="81305" y="331"/>
                    <a:pt x="81296" y="331"/>
                    <a:pt x="81287" y="332"/>
                  </a:cubicBezTo>
                  <a:cubicBezTo>
                    <a:pt x="80710" y="381"/>
                    <a:pt x="80133" y="438"/>
                    <a:pt x="79557" y="498"/>
                  </a:cubicBezTo>
                  <a:cubicBezTo>
                    <a:pt x="79405" y="514"/>
                    <a:pt x="79292" y="646"/>
                    <a:pt x="79299" y="800"/>
                  </a:cubicBezTo>
                  <a:cubicBezTo>
                    <a:pt x="79308" y="952"/>
                    <a:pt x="79434" y="1072"/>
                    <a:pt x="79587" y="1072"/>
                  </a:cubicBezTo>
                  <a:lnTo>
                    <a:pt x="79587" y="1072"/>
                  </a:lnTo>
                  <a:cubicBezTo>
                    <a:pt x="79597" y="1072"/>
                    <a:pt x="79608" y="1072"/>
                    <a:pt x="79617" y="1071"/>
                  </a:cubicBezTo>
                  <a:cubicBezTo>
                    <a:pt x="80191" y="1011"/>
                    <a:pt x="80764" y="956"/>
                    <a:pt x="81337" y="905"/>
                  </a:cubicBezTo>
                  <a:cubicBezTo>
                    <a:pt x="81496" y="892"/>
                    <a:pt x="81613" y="752"/>
                    <a:pt x="81599" y="593"/>
                  </a:cubicBezTo>
                  <a:cubicBezTo>
                    <a:pt x="81586" y="444"/>
                    <a:pt x="81461" y="331"/>
                    <a:pt x="81313" y="331"/>
                  </a:cubicBezTo>
                  <a:close/>
                  <a:moveTo>
                    <a:pt x="79587" y="1072"/>
                  </a:moveTo>
                  <a:cubicBezTo>
                    <a:pt x="79587" y="1072"/>
                    <a:pt x="79586" y="1072"/>
                    <a:pt x="79586" y="1072"/>
                  </a:cubicBezTo>
                  <a:lnTo>
                    <a:pt x="79587" y="1072"/>
                  </a:lnTo>
                  <a:cubicBezTo>
                    <a:pt x="79587" y="1072"/>
                    <a:pt x="79587" y="1072"/>
                    <a:pt x="79587" y="1072"/>
                  </a:cubicBezTo>
                  <a:close/>
                  <a:moveTo>
                    <a:pt x="96894" y="331"/>
                  </a:moveTo>
                  <a:cubicBezTo>
                    <a:pt x="96746" y="331"/>
                    <a:pt x="96619" y="443"/>
                    <a:pt x="96603" y="595"/>
                  </a:cubicBezTo>
                  <a:cubicBezTo>
                    <a:pt x="96589" y="753"/>
                    <a:pt x="96707" y="892"/>
                    <a:pt x="96865" y="905"/>
                  </a:cubicBezTo>
                  <a:cubicBezTo>
                    <a:pt x="97439" y="956"/>
                    <a:pt x="98012" y="1010"/>
                    <a:pt x="98585" y="1071"/>
                  </a:cubicBezTo>
                  <a:cubicBezTo>
                    <a:pt x="98595" y="1072"/>
                    <a:pt x="98606" y="1072"/>
                    <a:pt x="98615" y="1072"/>
                  </a:cubicBezTo>
                  <a:lnTo>
                    <a:pt x="98615" y="1073"/>
                  </a:lnTo>
                  <a:cubicBezTo>
                    <a:pt x="98769" y="1073"/>
                    <a:pt x="98896" y="953"/>
                    <a:pt x="98904" y="800"/>
                  </a:cubicBezTo>
                  <a:cubicBezTo>
                    <a:pt x="98911" y="646"/>
                    <a:pt x="98799" y="514"/>
                    <a:pt x="98645" y="499"/>
                  </a:cubicBezTo>
                  <a:cubicBezTo>
                    <a:pt x="98069" y="438"/>
                    <a:pt x="97493" y="382"/>
                    <a:pt x="96914" y="332"/>
                  </a:cubicBezTo>
                  <a:cubicBezTo>
                    <a:pt x="96908" y="332"/>
                    <a:pt x="96901" y="331"/>
                    <a:pt x="96894" y="331"/>
                  </a:cubicBezTo>
                  <a:close/>
                  <a:moveTo>
                    <a:pt x="100344" y="695"/>
                  </a:moveTo>
                  <a:cubicBezTo>
                    <a:pt x="100199" y="695"/>
                    <a:pt x="100076" y="802"/>
                    <a:pt x="100058" y="947"/>
                  </a:cubicBezTo>
                  <a:cubicBezTo>
                    <a:pt x="100039" y="1102"/>
                    <a:pt x="100147" y="1246"/>
                    <a:pt x="100302" y="1268"/>
                  </a:cubicBezTo>
                  <a:cubicBezTo>
                    <a:pt x="100874" y="1340"/>
                    <a:pt x="101445" y="1416"/>
                    <a:pt x="102014" y="1499"/>
                  </a:cubicBezTo>
                  <a:cubicBezTo>
                    <a:pt x="102028" y="1501"/>
                    <a:pt x="102042" y="1503"/>
                    <a:pt x="102056" y="1503"/>
                  </a:cubicBezTo>
                  <a:cubicBezTo>
                    <a:pt x="102208" y="1503"/>
                    <a:pt x="102332" y="1385"/>
                    <a:pt x="102343" y="1234"/>
                  </a:cubicBezTo>
                  <a:cubicBezTo>
                    <a:pt x="102354" y="1084"/>
                    <a:pt x="102246" y="950"/>
                    <a:pt x="102097" y="929"/>
                  </a:cubicBezTo>
                  <a:cubicBezTo>
                    <a:pt x="101523" y="845"/>
                    <a:pt x="100949" y="769"/>
                    <a:pt x="100375" y="697"/>
                  </a:cubicBezTo>
                  <a:cubicBezTo>
                    <a:pt x="100364" y="696"/>
                    <a:pt x="100354" y="695"/>
                    <a:pt x="100344" y="695"/>
                  </a:cubicBezTo>
                  <a:close/>
                  <a:moveTo>
                    <a:pt x="77854" y="697"/>
                  </a:moveTo>
                  <a:cubicBezTo>
                    <a:pt x="77846" y="697"/>
                    <a:pt x="77837" y="697"/>
                    <a:pt x="77829" y="698"/>
                  </a:cubicBezTo>
                  <a:cubicBezTo>
                    <a:pt x="77254" y="770"/>
                    <a:pt x="76680" y="848"/>
                    <a:pt x="76106" y="931"/>
                  </a:cubicBezTo>
                  <a:cubicBezTo>
                    <a:pt x="75957" y="953"/>
                    <a:pt x="75850" y="1086"/>
                    <a:pt x="75861" y="1236"/>
                  </a:cubicBezTo>
                  <a:cubicBezTo>
                    <a:pt x="75871" y="1388"/>
                    <a:pt x="75996" y="1504"/>
                    <a:pt x="76147" y="1504"/>
                  </a:cubicBezTo>
                  <a:cubicBezTo>
                    <a:pt x="76160" y="1504"/>
                    <a:pt x="76175" y="1503"/>
                    <a:pt x="76188" y="1501"/>
                  </a:cubicBezTo>
                  <a:cubicBezTo>
                    <a:pt x="76758" y="1419"/>
                    <a:pt x="77329" y="1341"/>
                    <a:pt x="77901" y="1270"/>
                  </a:cubicBezTo>
                  <a:cubicBezTo>
                    <a:pt x="78053" y="1245"/>
                    <a:pt x="78160" y="1103"/>
                    <a:pt x="78141" y="950"/>
                  </a:cubicBezTo>
                  <a:cubicBezTo>
                    <a:pt x="78123" y="803"/>
                    <a:pt x="77998" y="697"/>
                    <a:pt x="77854" y="697"/>
                  </a:cubicBezTo>
                  <a:close/>
                  <a:moveTo>
                    <a:pt x="103767" y="1190"/>
                  </a:moveTo>
                  <a:cubicBezTo>
                    <a:pt x="103628" y="1190"/>
                    <a:pt x="103506" y="1291"/>
                    <a:pt x="103484" y="1432"/>
                  </a:cubicBezTo>
                  <a:cubicBezTo>
                    <a:pt x="103457" y="1589"/>
                    <a:pt x="103564" y="1737"/>
                    <a:pt x="103721" y="1763"/>
                  </a:cubicBezTo>
                  <a:cubicBezTo>
                    <a:pt x="104289" y="1857"/>
                    <a:pt x="104856" y="1955"/>
                    <a:pt x="105422" y="2060"/>
                  </a:cubicBezTo>
                  <a:cubicBezTo>
                    <a:pt x="105440" y="2063"/>
                    <a:pt x="105458" y="2065"/>
                    <a:pt x="105476" y="2065"/>
                  </a:cubicBezTo>
                  <a:cubicBezTo>
                    <a:pt x="105624" y="2064"/>
                    <a:pt x="105748" y="1950"/>
                    <a:pt x="105761" y="1803"/>
                  </a:cubicBezTo>
                  <a:cubicBezTo>
                    <a:pt x="105775" y="1655"/>
                    <a:pt x="105673" y="1521"/>
                    <a:pt x="105528" y="1493"/>
                  </a:cubicBezTo>
                  <a:cubicBezTo>
                    <a:pt x="104957" y="1388"/>
                    <a:pt x="104386" y="1288"/>
                    <a:pt x="103815" y="1194"/>
                  </a:cubicBezTo>
                  <a:cubicBezTo>
                    <a:pt x="103799" y="1192"/>
                    <a:pt x="103783" y="1190"/>
                    <a:pt x="103767" y="1190"/>
                  </a:cubicBezTo>
                  <a:close/>
                  <a:moveTo>
                    <a:pt x="74440" y="1193"/>
                  </a:moveTo>
                  <a:cubicBezTo>
                    <a:pt x="74423" y="1193"/>
                    <a:pt x="74406" y="1195"/>
                    <a:pt x="74389" y="1198"/>
                  </a:cubicBezTo>
                  <a:cubicBezTo>
                    <a:pt x="73816" y="1292"/>
                    <a:pt x="73245" y="1392"/>
                    <a:pt x="72675" y="1498"/>
                  </a:cubicBezTo>
                  <a:cubicBezTo>
                    <a:pt x="72530" y="1524"/>
                    <a:pt x="72428" y="1659"/>
                    <a:pt x="72441" y="1807"/>
                  </a:cubicBezTo>
                  <a:cubicBezTo>
                    <a:pt x="72455" y="1955"/>
                    <a:pt x="72579" y="2069"/>
                    <a:pt x="72728" y="2069"/>
                  </a:cubicBezTo>
                  <a:cubicBezTo>
                    <a:pt x="72746" y="2069"/>
                    <a:pt x="72764" y="2068"/>
                    <a:pt x="72780" y="2064"/>
                  </a:cubicBezTo>
                  <a:cubicBezTo>
                    <a:pt x="73347" y="1958"/>
                    <a:pt x="73914" y="1860"/>
                    <a:pt x="74482" y="1767"/>
                  </a:cubicBezTo>
                  <a:cubicBezTo>
                    <a:pt x="74640" y="1740"/>
                    <a:pt x="74745" y="1591"/>
                    <a:pt x="74720" y="1434"/>
                  </a:cubicBezTo>
                  <a:cubicBezTo>
                    <a:pt x="74698" y="1294"/>
                    <a:pt x="74577" y="1193"/>
                    <a:pt x="74440" y="1193"/>
                  </a:cubicBezTo>
                  <a:close/>
                  <a:moveTo>
                    <a:pt x="107177" y="1820"/>
                  </a:moveTo>
                  <a:cubicBezTo>
                    <a:pt x="107043" y="1820"/>
                    <a:pt x="106922" y="1913"/>
                    <a:pt x="106894" y="2050"/>
                  </a:cubicBezTo>
                  <a:cubicBezTo>
                    <a:pt x="106863" y="2206"/>
                    <a:pt x="106962" y="2358"/>
                    <a:pt x="107118" y="2390"/>
                  </a:cubicBezTo>
                  <a:cubicBezTo>
                    <a:pt x="107683" y="2505"/>
                    <a:pt x="108246" y="2627"/>
                    <a:pt x="108807" y="2752"/>
                  </a:cubicBezTo>
                  <a:cubicBezTo>
                    <a:pt x="108828" y="2757"/>
                    <a:pt x="108849" y="2760"/>
                    <a:pt x="108870" y="2760"/>
                  </a:cubicBezTo>
                  <a:lnTo>
                    <a:pt x="108870" y="2761"/>
                  </a:lnTo>
                  <a:cubicBezTo>
                    <a:pt x="109018" y="2761"/>
                    <a:pt x="109143" y="2651"/>
                    <a:pt x="109158" y="2504"/>
                  </a:cubicBezTo>
                  <a:cubicBezTo>
                    <a:pt x="109175" y="2358"/>
                    <a:pt x="109078" y="2222"/>
                    <a:pt x="108934" y="2191"/>
                  </a:cubicBezTo>
                  <a:cubicBezTo>
                    <a:pt x="108368" y="2063"/>
                    <a:pt x="107802" y="1942"/>
                    <a:pt x="107234" y="1825"/>
                  </a:cubicBezTo>
                  <a:cubicBezTo>
                    <a:pt x="107215" y="1821"/>
                    <a:pt x="107196" y="1820"/>
                    <a:pt x="107177" y="1820"/>
                  </a:cubicBezTo>
                  <a:close/>
                  <a:moveTo>
                    <a:pt x="71027" y="1824"/>
                  </a:moveTo>
                  <a:cubicBezTo>
                    <a:pt x="71007" y="1824"/>
                    <a:pt x="70988" y="1826"/>
                    <a:pt x="70968" y="1830"/>
                  </a:cubicBezTo>
                  <a:cubicBezTo>
                    <a:pt x="70401" y="1946"/>
                    <a:pt x="69835" y="2069"/>
                    <a:pt x="69270" y="2196"/>
                  </a:cubicBezTo>
                  <a:cubicBezTo>
                    <a:pt x="69125" y="2227"/>
                    <a:pt x="69027" y="2363"/>
                    <a:pt x="69044" y="2509"/>
                  </a:cubicBezTo>
                  <a:cubicBezTo>
                    <a:pt x="69060" y="2656"/>
                    <a:pt x="69183" y="2766"/>
                    <a:pt x="69330" y="2766"/>
                  </a:cubicBezTo>
                  <a:cubicBezTo>
                    <a:pt x="69330" y="2766"/>
                    <a:pt x="69331" y="2766"/>
                    <a:pt x="69332" y="2766"/>
                  </a:cubicBezTo>
                  <a:cubicBezTo>
                    <a:pt x="69354" y="2766"/>
                    <a:pt x="69375" y="2763"/>
                    <a:pt x="69396" y="2758"/>
                  </a:cubicBezTo>
                  <a:cubicBezTo>
                    <a:pt x="69958" y="2631"/>
                    <a:pt x="70521" y="2510"/>
                    <a:pt x="71084" y="2394"/>
                  </a:cubicBezTo>
                  <a:cubicBezTo>
                    <a:pt x="71240" y="2363"/>
                    <a:pt x="71341" y="2210"/>
                    <a:pt x="71309" y="2054"/>
                  </a:cubicBezTo>
                  <a:cubicBezTo>
                    <a:pt x="71280" y="1918"/>
                    <a:pt x="71161" y="1824"/>
                    <a:pt x="71027" y="1824"/>
                  </a:cubicBezTo>
                  <a:close/>
                  <a:moveTo>
                    <a:pt x="110558" y="2580"/>
                  </a:moveTo>
                  <a:cubicBezTo>
                    <a:pt x="110428" y="2580"/>
                    <a:pt x="110310" y="2667"/>
                    <a:pt x="110277" y="2799"/>
                  </a:cubicBezTo>
                  <a:cubicBezTo>
                    <a:pt x="110240" y="2954"/>
                    <a:pt x="110334" y="3110"/>
                    <a:pt x="110488" y="3148"/>
                  </a:cubicBezTo>
                  <a:cubicBezTo>
                    <a:pt x="111047" y="3285"/>
                    <a:pt x="111605" y="3428"/>
                    <a:pt x="112162" y="3577"/>
                  </a:cubicBezTo>
                  <a:cubicBezTo>
                    <a:pt x="112187" y="3583"/>
                    <a:pt x="112211" y="3586"/>
                    <a:pt x="112236" y="3586"/>
                  </a:cubicBezTo>
                  <a:cubicBezTo>
                    <a:pt x="112380" y="3586"/>
                    <a:pt x="112504" y="3479"/>
                    <a:pt x="112522" y="3335"/>
                  </a:cubicBezTo>
                  <a:cubicBezTo>
                    <a:pt x="112541" y="3193"/>
                    <a:pt x="112451" y="3057"/>
                    <a:pt x="112310" y="3020"/>
                  </a:cubicBezTo>
                  <a:cubicBezTo>
                    <a:pt x="111750" y="2870"/>
                    <a:pt x="111189" y="2726"/>
                    <a:pt x="110626" y="2588"/>
                  </a:cubicBezTo>
                  <a:cubicBezTo>
                    <a:pt x="110603" y="2583"/>
                    <a:pt x="110581" y="2580"/>
                    <a:pt x="110558" y="2580"/>
                  </a:cubicBezTo>
                  <a:close/>
                  <a:moveTo>
                    <a:pt x="67646" y="2588"/>
                  </a:moveTo>
                  <a:cubicBezTo>
                    <a:pt x="67623" y="2588"/>
                    <a:pt x="67599" y="2591"/>
                    <a:pt x="67576" y="2597"/>
                  </a:cubicBezTo>
                  <a:cubicBezTo>
                    <a:pt x="67014" y="2736"/>
                    <a:pt x="66452" y="2880"/>
                    <a:pt x="65892" y="3030"/>
                  </a:cubicBezTo>
                  <a:cubicBezTo>
                    <a:pt x="65753" y="3068"/>
                    <a:pt x="65662" y="3202"/>
                    <a:pt x="65681" y="3346"/>
                  </a:cubicBezTo>
                  <a:cubicBezTo>
                    <a:pt x="65700" y="3489"/>
                    <a:pt x="65822" y="3597"/>
                    <a:pt x="65968" y="3597"/>
                  </a:cubicBezTo>
                  <a:cubicBezTo>
                    <a:pt x="65992" y="3596"/>
                    <a:pt x="66017" y="3593"/>
                    <a:pt x="66041" y="3586"/>
                  </a:cubicBezTo>
                  <a:cubicBezTo>
                    <a:pt x="66597" y="3437"/>
                    <a:pt x="67155" y="3295"/>
                    <a:pt x="67714" y="3157"/>
                  </a:cubicBezTo>
                  <a:cubicBezTo>
                    <a:pt x="67869" y="3118"/>
                    <a:pt x="67963" y="2962"/>
                    <a:pt x="67925" y="2808"/>
                  </a:cubicBezTo>
                  <a:cubicBezTo>
                    <a:pt x="67892" y="2676"/>
                    <a:pt x="67775" y="2588"/>
                    <a:pt x="67646" y="2588"/>
                  </a:cubicBezTo>
                  <a:close/>
                  <a:moveTo>
                    <a:pt x="113911" y="3473"/>
                  </a:moveTo>
                  <a:cubicBezTo>
                    <a:pt x="113785" y="3473"/>
                    <a:pt x="113669" y="3555"/>
                    <a:pt x="113633" y="3681"/>
                  </a:cubicBezTo>
                  <a:cubicBezTo>
                    <a:pt x="113589" y="3833"/>
                    <a:pt x="113675" y="3992"/>
                    <a:pt x="113828" y="4037"/>
                  </a:cubicBezTo>
                  <a:cubicBezTo>
                    <a:pt x="114381" y="4197"/>
                    <a:pt x="114932" y="4361"/>
                    <a:pt x="115483" y="4531"/>
                  </a:cubicBezTo>
                  <a:cubicBezTo>
                    <a:pt x="115511" y="4540"/>
                    <a:pt x="115539" y="4543"/>
                    <a:pt x="115568" y="4543"/>
                  </a:cubicBezTo>
                  <a:cubicBezTo>
                    <a:pt x="115711" y="4543"/>
                    <a:pt x="115832" y="4440"/>
                    <a:pt x="115854" y="4299"/>
                  </a:cubicBezTo>
                  <a:cubicBezTo>
                    <a:pt x="115874" y="4158"/>
                    <a:pt x="115789" y="4023"/>
                    <a:pt x="115653" y="3981"/>
                  </a:cubicBezTo>
                  <a:cubicBezTo>
                    <a:pt x="115099" y="3809"/>
                    <a:pt x="114544" y="3644"/>
                    <a:pt x="113987" y="3483"/>
                  </a:cubicBezTo>
                  <a:cubicBezTo>
                    <a:pt x="113962" y="3476"/>
                    <a:pt x="113936" y="3473"/>
                    <a:pt x="113911" y="3473"/>
                  </a:cubicBezTo>
                  <a:close/>
                  <a:moveTo>
                    <a:pt x="64299" y="3485"/>
                  </a:moveTo>
                  <a:cubicBezTo>
                    <a:pt x="64272" y="3485"/>
                    <a:pt x="64245" y="3488"/>
                    <a:pt x="64218" y="3496"/>
                  </a:cubicBezTo>
                  <a:cubicBezTo>
                    <a:pt x="63661" y="3657"/>
                    <a:pt x="63106" y="3824"/>
                    <a:pt x="62552" y="3995"/>
                  </a:cubicBezTo>
                  <a:cubicBezTo>
                    <a:pt x="62416" y="4038"/>
                    <a:pt x="62331" y="4173"/>
                    <a:pt x="62353" y="4314"/>
                  </a:cubicBezTo>
                  <a:cubicBezTo>
                    <a:pt x="62374" y="4455"/>
                    <a:pt x="62495" y="4559"/>
                    <a:pt x="62638" y="4559"/>
                  </a:cubicBezTo>
                  <a:cubicBezTo>
                    <a:pt x="62667" y="4559"/>
                    <a:pt x="62696" y="4554"/>
                    <a:pt x="62723" y="4546"/>
                  </a:cubicBezTo>
                  <a:cubicBezTo>
                    <a:pt x="63272" y="4375"/>
                    <a:pt x="63824" y="4210"/>
                    <a:pt x="64378" y="4049"/>
                  </a:cubicBezTo>
                  <a:cubicBezTo>
                    <a:pt x="64531" y="4005"/>
                    <a:pt x="64619" y="3845"/>
                    <a:pt x="64575" y="3693"/>
                  </a:cubicBezTo>
                  <a:cubicBezTo>
                    <a:pt x="64538" y="3566"/>
                    <a:pt x="64424" y="3485"/>
                    <a:pt x="64299" y="3485"/>
                  </a:cubicBezTo>
                  <a:close/>
                  <a:moveTo>
                    <a:pt x="117224" y="4497"/>
                  </a:moveTo>
                  <a:cubicBezTo>
                    <a:pt x="117103" y="4497"/>
                    <a:pt x="116990" y="4574"/>
                    <a:pt x="116950" y="4694"/>
                  </a:cubicBezTo>
                  <a:cubicBezTo>
                    <a:pt x="116901" y="4843"/>
                    <a:pt x="116980" y="5005"/>
                    <a:pt x="117127" y="5057"/>
                  </a:cubicBezTo>
                  <a:cubicBezTo>
                    <a:pt x="117410" y="5150"/>
                    <a:pt x="117692" y="5245"/>
                    <a:pt x="117974" y="5342"/>
                  </a:cubicBezTo>
                  <a:cubicBezTo>
                    <a:pt x="118238" y="5432"/>
                    <a:pt x="118501" y="5523"/>
                    <a:pt x="118763" y="5616"/>
                  </a:cubicBezTo>
                  <a:cubicBezTo>
                    <a:pt x="118793" y="5626"/>
                    <a:pt x="118826" y="5632"/>
                    <a:pt x="118859" y="5632"/>
                  </a:cubicBezTo>
                  <a:cubicBezTo>
                    <a:pt x="119000" y="5632"/>
                    <a:pt x="119120" y="5532"/>
                    <a:pt x="119144" y="5392"/>
                  </a:cubicBezTo>
                  <a:cubicBezTo>
                    <a:pt x="119166" y="5255"/>
                    <a:pt x="119087" y="5119"/>
                    <a:pt x="118954" y="5072"/>
                  </a:cubicBezTo>
                  <a:cubicBezTo>
                    <a:pt x="118690" y="4979"/>
                    <a:pt x="118425" y="4888"/>
                    <a:pt x="118160" y="4796"/>
                  </a:cubicBezTo>
                  <a:cubicBezTo>
                    <a:pt x="117877" y="4699"/>
                    <a:pt x="117593" y="4604"/>
                    <a:pt x="117308" y="4510"/>
                  </a:cubicBezTo>
                  <a:cubicBezTo>
                    <a:pt x="117280" y="4501"/>
                    <a:pt x="117252" y="4497"/>
                    <a:pt x="117224" y="4497"/>
                  </a:cubicBezTo>
                  <a:close/>
                  <a:moveTo>
                    <a:pt x="60986" y="4513"/>
                  </a:moveTo>
                  <a:cubicBezTo>
                    <a:pt x="60956" y="4513"/>
                    <a:pt x="60925" y="4518"/>
                    <a:pt x="60895" y="4528"/>
                  </a:cubicBezTo>
                  <a:cubicBezTo>
                    <a:pt x="60346" y="4711"/>
                    <a:pt x="59798" y="4899"/>
                    <a:pt x="59251" y="5094"/>
                  </a:cubicBezTo>
                  <a:cubicBezTo>
                    <a:pt x="59119" y="5141"/>
                    <a:pt x="59038" y="5275"/>
                    <a:pt x="59062" y="5414"/>
                  </a:cubicBezTo>
                  <a:cubicBezTo>
                    <a:pt x="59086" y="5552"/>
                    <a:pt x="59206" y="5653"/>
                    <a:pt x="59347" y="5653"/>
                  </a:cubicBezTo>
                  <a:lnTo>
                    <a:pt x="59348" y="5653"/>
                  </a:lnTo>
                  <a:cubicBezTo>
                    <a:pt x="59380" y="5653"/>
                    <a:pt x="59413" y="5647"/>
                    <a:pt x="59443" y="5636"/>
                  </a:cubicBezTo>
                  <a:cubicBezTo>
                    <a:pt x="59986" y="5444"/>
                    <a:pt x="60531" y="5257"/>
                    <a:pt x="61078" y="5075"/>
                  </a:cubicBezTo>
                  <a:cubicBezTo>
                    <a:pt x="61229" y="5024"/>
                    <a:pt x="61310" y="4861"/>
                    <a:pt x="61260" y="4711"/>
                  </a:cubicBezTo>
                  <a:cubicBezTo>
                    <a:pt x="61219" y="4590"/>
                    <a:pt x="61107" y="4513"/>
                    <a:pt x="60986" y="4513"/>
                  </a:cubicBezTo>
                  <a:close/>
                  <a:moveTo>
                    <a:pt x="120485" y="5651"/>
                  </a:moveTo>
                  <a:cubicBezTo>
                    <a:pt x="120368" y="5651"/>
                    <a:pt x="120259" y="5722"/>
                    <a:pt x="120216" y="5837"/>
                  </a:cubicBezTo>
                  <a:cubicBezTo>
                    <a:pt x="120160" y="5986"/>
                    <a:pt x="120235" y="6153"/>
                    <a:pt x="120384" y="6209"/>
                  </a:cubicBezTo>
                  <a:cubicBezTo>
                    <a:pt x="120924" y="6411"/>
                    <a:pt x="121461" y="6619"/>
                    <a:pt x="121995" y="6832"/>
                  </a:cubicBezTo>
                  <a:cubicBezTo>
                    <a:pt x="122029" y="6845"/>
                    <a:pt x="122065" y="6852"/>
                    <a:pt x="122101" y="6852"/>
                  </a:cubicBezTo>
                  <a:cubicBezTo>
                    <a:pt x="122239" y="6852"/>
                    <a:pt x="122358" y="6754"/>
                    <a:pt x="122385" y="6618"/>
                  </a:cubicBezTo>
                  <a:cubicBezTo>
                    <a:pt x="122410" y="6483"/>
                    <a:pt x="122337" y="6347"/>
                    <a:pt x="122208" y="6297"/>
                  </a:cubicBezTo>
                  <a:cubicBezTo>
                    <a:pt x="121670" y="6082"/>
                    <a:pt x="121130" y="5873"/>
                    <a:pt x="120587" y="5670"/>
                  </a:cubicBezTo>
                  <a:cubicBezTo>
                    <a:pt x="120553" y="5657"/>
                    <a:pt x="120519" y="5651"/>
                    <a:pt x="120485" y="5651"/>
                  </a:cubicBezTo>
                  <a:close/>
                  <a:moveTo>
                    <a:pt x="57719" y="5671"/>
                  </a:moveTo>
                  <a:cubicBezTo>
                    <a:pt x="57685" y="5671"/>
                    <a:pt x="57651" y="5677"/>
                    <a:pt x="57617" y="5690"/>
                  </a:cubicBezTo>
                  <a:cubicBezTo>
                    <a:pt x="57075" y="5895"/>
                    <a:pt x="56534" y="6105"/>
                    <a:pt x="55997" y="6320"/>
                  </a:cubicBezTo>
                  <a:cubicBezTo>
                    <a:pt x="55868" y="6371"/>
                    <a:pt x="55794" y="6506"/>
                    <a:pt x="55820" y="6642"/>
                  </a:cubicBezTo>
                  <a:cubicBezTo>
                    <a:pt x="55847" y="6778"/>
                    <a:pt x="55965" y="6876"/>
                    <a:pt x="56103" y="6876"/>
                  </a:cubicBezTo>
                  <a:lnTo>
                    <a:pt x="56103" y="6875"/>
                  </a:lnTo>
                  <a:cubicBezTo>
                    <a:pt x="56141" y="6875"/>
                    <a:pt x="56177" y="6868"/>
                    <a:pt x="56210" y="6855"/>
                  </a:cubicBezTo>
                  <a:cubicBezTo>
                    <a:pt x="56745" y="6641"/>
                    <a:pt x="57281" y="6432"/>
                    <a:pt x="57821" y="6230"/>
                  </a:cubicBezTo>
                  <a:cubicBezTo>
                    <a:pt x="57970" y="6173"/>
                    <a:pt x="58045" y="6008"/>
                    <a:pt x="57989" y="5858"/>
                  </a:cubicBezTo>
                  <a:cubicBezTo>
                    <a:pt x="57945" y="5743"/>
                    <a:pt x="57836" y="5671"/>
                    <a:pt x="57719" y="5671"/>
                  </a:cubicBezTo>
                  <a:close/>
                  <a:moveTo>
                    <a:pt x="123706" y="6933"/>
                  </a:moveTo>
                  <a:cubicBezTo>
                    <a:pt x="123593" y="6933"/>
                    <a:pt x="123486" y="6999"/>
                    <a:pt x="123440" y="7109"/>
                  </a:cubicBezTo>
                  <a:cubicBezTo>
                    <a:pt x="123378" y="7255"/>
                    <a:pt x="123446" y="7424"/>
                    <a:pt x="123594" y="7487"/>
                  </a:cubicBezTo>
                  <a:cubicBezTo>
                    <a:pt x="124124" y="7710"/>
                    <a:pt x="124653" y="7939"/>
                    <a:pt x="125179" y="8173"/>
                  </a:cubicBezTo>
                  <a:cubicBezTo>
                    <a:pt x="125215" y="8190"/>
                    <a:pt x="125256" y="8198"/>
                    <a:pt x="125296" y="8198"/>
                  </a:cubicBezTo>
                  <a:cubicBezTo>
                    <a:pt x="125432" y="8198"/>
                    <a:pt x="125550" y="8102"/>
                    <a:pt x="125577" y="7969"/>
                  </a:cubicBezTo>
                  <a:cubicBezTo>
                    <a:pt x="125606" y="7836"/>
                    <a:pt x="125538" y="7701"/>
                    <a:pt x="125413" y="7646"/>
                  </a:cubicBezTo>
                  <a:cubicBezTo>
                    <a:pt x="124884" y="7411"/>
                    <a:pt x="124352" y="7181"/>
                    <a:pt x="123818" y="6955"/>
                  </a:cubicBezTo>
                  <a:cubicBezTo>
                    <a:pt x="123781" y="6940"/>
                    <a:pt x="123743" y="6933"/>
                    <a:pt x="123706" y="6933"/>
                  </a:cubicBezTo>
                  <a:close/>
                  <a:moveTo>
                    <a:pt x="54506" y="6955"/>
                  </a:moveTo>
                  <a:cubicBezTo>
                    <a:pt x="54466" y="6955"/>
                    <a:pt x="54426" y="6963"/>
                    <a:pt x="54388" y="6981"/>
                  </a:cubicBezTo>
                  <a:cubicBezTo>
                    <a:pt x="53854" y="7206"/>
                    <a:pt x="53323" y="7436"/>
                    <a:pt x="52793" y="7673"/>
                  </a:cubicBezTo>
                  <a:cubicBezTo>
                    <a:pt x="52669" y="7728"/>
                    <a:pt x="52600" y="7863"/>
                    <a:pt x="52629" y="7996"/>
                  </a:cubicBezTo>
                  <a:cubicBezTo>
                    <a:pt x="52657" y="8130"/>
                    <a:pt x="52775" y="8224"/>
                    <a:pt x="52911" y="8224"/>
                  </a:cubicBezTo>
                  <a:lnTo>
                    <a:pt x="52911" y="8223"/>
                  </a:lnTo>
                  <a:cubicBezTo>
                    <a:pt x="52913" y="8223"/>
                    <a:pt x="52916" y="8223"/>
                    <a:pt x="52918" y="8223"/>
                  </a:cubicBezTo>
                  <a:cubicBezTo>
                    <a:pt x="52956" y="8223"/>
                    <a:pt x="52993" y="8215"/>
                    <a:pt x="53028" y="8199"/>
                  </a:cubicBezTo>
                  <a:cubicBezTo>
                    <a:pt x="53555" y="7965"/>
                    <a:pt x="54082" y="7735"/>
                    <a:pt x="54613" y="7511"/>
                  </a:cubicBezTo>
                  <a:cubicBezTo>
                    <a:pt x="54762" y="7452"/>
                    <a:pt x="54834" y="7280"/>
                    <a:pt x="54772" y="7132"/>
                  </a:cubicBezTo>
                  <a:cubicBezTo>
                    <a:pt x="54726" y="7021"/>
                    <a:pt x="54618" y="6955"/>
                    <a:pt x="54506" y="6955"/>
                  </a:cubicBezTo>
                  <a:close/>
                  <a:moveTo>
                    <a:pt x="126877" y="8342"/>
                  </a:moveTo>
                  <a:cubicBezTo>
                    <a:pt x="126769" y="8342"/>
                    <a:pt x="126666" y="8404"/>
                    <a:pt x="126616" y="8509"/>
                  </a:cubicBezTo>
                  <a:cubicBezTo>
                    <a:pt x="126550" y="8650"/>
                    <a:pt x="126609" y="8819"/>
                    <a:pt x="126750" y="8889"/>
                  </a:cubicBezTo>
                  <a:cubicBezTo>
                    <a:pt x="127272" y="9134"/>
                    <a:pt x="127792" y="9383"/>
                    <a:pt x="128307" y="9637"/>
                  </a:cubicBezTo>
                  <a:cubicBezTo>
                    <a:pt x="128347" y="9656"/>
                    <a:pt x="128390" y="9666"/>
                    <a:pt x="128434" y="9667"/>
                  </a:cubicBezTo>
                  <a:lnTo>
                    <a:pt x="128434" y="9666"/>
                  </a:lnTo>
                  <a:cubicBezTo>
                    <a:pt x="128569" y="9666"/>
                    <a:pt x="128685" y="9574"/>
                    <a:pt x="128715" y="9443"/>
                  </a:cubicBezTo>
                  <a:cubicBezTo>
                    <a:pt x="128745" y="9313"/>
                    <a:pt x="128682" y="9179"/>
                    <a:pt x="128562" y="9119"/>
                  </a:cubicBezTo>
                  <a:cubicBezTo>
                    <a:pt x="128042" y="8864"/>
                    <a:pt x="127519" y="8613"/>
                    <a:pt x="126994" y="8367"/>
                  </a:cubicBezTo>
                  <a:cubicBezTo>
                    <a:pt x="126956" y="8350"/>
                    <a:pt x="126917" y="8342"/>
                    <a:pt x="126877" y="8342"/>
                  </a:cubicBezTo>
                  <a:close/>
                  <a:moveTo>
                    <a:pt x="51329" y="8371"/>
                  </a:moveTo>
                  <a:cubicBezTo>
                    <a:pt x="51290" y="8371"/>
                    <a:pt x="51250" y="8379"/>
                    <a:pt x="51212" y="8396"/>
                  </a:cubicBezTo>
                  <a:cubicBezTo>
                    <a:pt x="50687" y="8642"/>
                    <a:pt x="50165" y="8892"/>
                    <a:pt x="49644" y="9149"/>
                  </a:cubicBezTo>
                  <a:cubicBezTo>
                    <a:pt x="49524" y="9208"/>
                    <a:pt x="49461" y="9342"/>
                    <a:pt x="49491" y="9473"/>
                  </a:cubicBezTo>
                  <a:cubicBezTo>
                    <a:pt x="49522" y="9604"/>
                    <a:pt x="49638" y="9696"/>
                    <a:pt x="49773" y="9696"/>
                  </a:cubicBezTo>
                  <a:cubicBezTo>
                    <a:pt x="49816" y="9695"/>
                    <a:pt x="49859" y="9685"/>
                    <a:pt x="49899" y="9666"/>
                  </a:cubicBezTo>
                  <a:cubicBezTo>
                    <a:pt x="50416" y="9412"/>
                    <a:pt x="50935" y="9161"/>
                    <a:pt x="51457" y="8918"/>
                  </a:cubicBezTo>
                  <a:cubicBezTo>
                    <a:pt x="51597" y="8848"/>
                    <a:pt x="51656" y="8679"/>
                    <a:pt x="51590" y="8536"/>
                  </a:cubicBezTo>
                  <a:cubicBezTo>
                    <a:pt x="51541" y="8432"/>
                    <a:pt x="51437" y="8371"/>
                    <a:pt x="51329" y="8371"/>
                  </a:cubicBezTo>
                  <a:close/>
                  <a:moveTo>
                    <a:pt x="129983" y="9870"/>
                  </a:moveTo>
                  <a:cubicBezTo>
                    <a:pt x="129879" y="9870"/>
                    <a:pt x="129778" y="9927"/>
                    <a:pt x="129727" y="10026"/>
                  </a:cubicBezTo>
                  <a:cubicBezTo>
                    <a:pt x="129654" y="10167"/>
                    <a:pt x="129710" y="10341"/>
                    <a:pt x="129851" y="10415"/>
                  </a:cubicBezTo>
                  <a:cubicBezTo>
                    <a:pt x="130362" y="10680"/>
                    <a:pt x="130871" y="10948"/>
                    <a:pt x="131377" y="11222"/>
                  </a:cubicBezTo>
                  <a:cubicBezTo>
                    <a:pt x="131419" y="11245"/>
                    <a:pt x="131467" y="11257"/>
                    <a:pt x="131515" y="11257"/>
                  </a:cubicBezTo>
                  <a:cubicBezTo>
                    <a:pt x="131647" y="11257"/>
                    <a:pt x="131761" y="11167"/>
                    <a:pt x="131793" y="11039"/>
                  </a:cubicBezTo>
                  <a:cubicBezTo>
                    <a:pt x="131825" y="10911"/>
                    <a:pt x="131768" y="10778"/>
                    <a:pt x="131651" y="10716"/>
                  </a:cubicBezTo>
                  <a:cubicBezTo>
                    <a:pt x="131142" y="10440"/>
                    <a:pt x="130629" y="10169"/>
                    <a:pt x="130115" y="9902"/>
                  </a:cubicBezTo>
                  <a:cubicBezTo>
                    <a:pt x="130073" y="9881"/>
                    <a:pt x="130028" y="9870"/>
                    <a:pt x="129983" y="9870"/>
                  </a:cubicBezTo>
                  <a:close/>
                  <a:moveTo>
                    <a:pt x="48228" y="9898"/>
                  </a:moveTo>
                  <a:cubicBezTo>
                    <a:pt x="48182" y="9898"/>
                    <a:pt x="48136" y="9909"/>
                    <a:pt x="48092" y="9932"/>
                  </a:cubicBezTo>
                  <a:cubicBezTo>
                    <a:pt x="47578" y="10199"/>
                    <a:pt x="47066" y="10470"/>
                    <a:pt x="46556" y="10746"/>
                  </a:cubicBezTo>
                  <a:cubicBezTo>
                    <a:pt x="46440" y="10808"/>
                    <a:pt x="46381" y="10942"/>
                    <a:pt x="46413" y="11069"/>
                  </a:cubicBezTo>
                  <a:cubicBezTo>
                    <a:pt x="46446" y="11198"/>
                    <a:pt x="46561" y="11287"/>
                    <a:pt x="46693" y="11287"/>
                  </a:cubicBezTo>
                  <a:cubicBezTo>
                    <a:pt x="46741" y="11287"/>
                    <a:pt x="46787" y="11275"/>
                    <a:pt x="46829" y="11252"/>
                  </a:cubicBezTo>
                  <a:cubicBezTo>
                    <a:pt x="47337" y="10978"/>
                    <a:pt x="47845" y="10708"/>
                    <a:pt x="48356" y="10445"/>
                  </a:cubicBezTo>
                  <a:cubicBezTo>
                    <a:pt x="48500" y="10373"/>
                    <a:pt x="48558" y="10196"/>
                    <a:pt x="48483" y="10054"/>
                  </a:cubicBezTo>
                  <a:cubicBezTo>
                    <a:pt x="48433" y="9955"/>
                    <a:pt x="48332" y="9898"/>
                    <a:pt x="48228" y="9898"/>
                  </a:cubicBezTo>
                  <a:close/>
                  <a:moveTo>
                    <a:pt x="133027" y="11519"/>
                  </a:moveTo>
                  <a:cubicBezTo>
                    <a:pt x="132927" y="11519"/>
                    <a:pt x="132828" y="11571"/>
                    <a:pt x="132775" y="11666"/>
                  </a:cubicBezTo>
                  <a:cubicBezTo>
                    <a:pt x="132696" y="11805"/>
                    <a:pt x="132746" y="11982"/>
                    <a:pt x="132888" y="12059"/>
                  </a:cubicBezTo>
                  <a:cubicBezTo>
                    <a:pt x="133389" y="12343"/>
                    <a:pt x="133887" y="12632"/>
                    <a:pt x="134383" y="12926"/>
                  </a:cubicBezTo>
                  <a:cubicBezTo>
                    <a:pt x="134427" y="12953"/>
                    <a:pt x="134477" y="12966"/>
                    <a:pt x="134529" y="12966"/>
                  </a:cubicBezTo>
                  <a:cubicBezTo>
                    <a:pt x="134658" y="12966"/>
                    <a:pt x="134772" y="12879"/>
                    <a:pt x="134807" y="12755"/>
                  </a:cubicBezTo>
                  <a:cubicBezTo>
                    <a:pt x="134841" y="12629"/>
                    <a:pt x="134788" y="12497"/>
                    <a:pt x="134676" y="12430"/>
                  </a:cubicBezTo>
                  <a:cubicBezTo>
                    <a:pt x="134177" y="12135"/>
                    <a:pt x="133676" y="11844"/>
                    <a:pt x="133171" y="11558"/>
                  </a:cubicBezTo>
                  <a:cubicBezTo>
                    <a:pt x="133126" y="11531"/>
                    <a:pt x="133076" y="11519"/>
                    <a:pt x="133027" y="11519"/>
                  </a:cubicBezTo>
                  <a:close/>
                  <a:moveTo>
                    <a:pt x="45177" y="11550"/>
                  </a:moveTo>
                  <a:cubicBezTo>
                    <a:pt x="45128" y="11550"/>
                    <a:pt x="45080" y="11562"/>
                    <a:pt x="45035" y="11588"/>
                  </a:cubicBezTo>
                  <a:cubicBezTo>
                    <a:pt x="44531" y="11874"/>
                    <a:pt x="44030" y="12165"/>
                    <a:pt x="43531" y="12460"/>
                  </a:cubicBezTo>
                  <a:cubicBezTo>
                    <a:pt x="43419" y="12527"/>
                    <a:pt x="43365" y="12659"/>
                    <a:pt x="43400" y="12785"/>
                  </a:cubicBezTo>
                  <a:cubicBezTo>
                    <a:pt x="43434" y="12909"/>
                    <a:pt x="43548" y="12996"/>
                    <a:pt x="43677" y="12996"/>
                  </a:cubicBezTo>
                  <a:cubicBezTo>
                    <a:pt x="43730" y="12996"/>
                    <a:pt x="43780" y="12983"/>
                    <a:pt x="43825" y="12956"/>
                  </a:cubicBezTo>
                  <a:cubicBezTo>
                    <a:pt x="44320" y="12662"/>
                    <a:pt x="44819" y="12373"/>
                    <a:pt x="45319" y="12089"/>
                  </a:cubicBezTo>
                  <a:cubicBezTo>
                    <a:pt x="45458" y="12011"/>
                    <a:pt x="45506" y="11835"/>
                    <a:pt x="45428" y="11697"/>
                  </a:cubicBezTo>
                  <a:cubicBezTo>
                    <a:pt x="45375" y="11603"/>
                    <a:pt x="45277" y="11550"/>
                    <a:pt x="45177" y="11550"/>
                  </a:cubicBezTo>
                  <a:close/>
                  <a:moveTo>
                    <a:pt x="136012" y="13287"/>
                  </a:moveTo>
                  <a:cubicBezTo>
                    <a:pt x="135916" y="13287"/>
                    <a:pt x="135821" y="13336"/>
                    <a:pt x="135767" y="13424"/>
                  </a:cubicBezTo>
                  <a:cubicBezTo>
                    <a:pt x="135683" y="13559"/>
                    <a:pt x="135725" y="13737"/>
                    <a:pt x="135860" y="13821"/>
                  </a:cubicBezTo>
                  <a:cubicBezTo>
                    <a:pt x="136350" y="14124"/>
                    <a:pt x="136837" y="14431"/>
                    <a:pt x="137320" y="14743"/>
                  </a:cubicBezTo>
                  <a:cubicBezTo>
                    <a:pt x="137367" y="14775"/>
                    <a:pt x="137421" y="14790"/>
                    <a:pt x="137477" y="14790"/>
                  </a:cubicBezTo>
                  <a:cubicBezTo>
                    <a:pt x="137604" y="14790"/>
                    <a:pt x="137717" y="14706"/>
                    <a:pt x="137753" y="14584"/>
                  </a:cubicBezTo>
                  <a:cubicBezTo>
                    <a:pt x="137789" y="14461"/>
                    <a:pt x="137741" y="14330"/>
                    <a:pt x="137633" y="14260"/>
                  </a:cubicBezTo>
                  <a:cubicBezTo>
                    <a:pt x="137146" y="13946"/>
                    <a:pt x="136657" y="13636"/>
                    <a:pt x="136164" y="13330"/>
                  </a:cubicBezTo>
                  <a:cubicBezTo>
                    <a:pt x="136116" y="13301"/>
                    <a:pt x="136064" y="13287"/>
                    <a:pt x="136012" y="13287"/>
                  </a:cubicBezTo>
                  <a:close/>
                  <a:moveTo>
                    <a:pt x="42195" y="13317"/>
                  </a:moveTo>
                  <a:cubicBezTo>
                    <a:pt x="42143" y="13317"/>
                    <a:pt x="42091" y="13331"/>
                    <a:pt x="42044" y="13360"/>
                  </a:cubicBezTo>
                  <a:cubicBezTo>
                    <a:pt x="41551" y="13665"/>
                    <a:pt x="41061" y="13976"/>
                    <a:pt x="40574" y="14290"/>
                  </a:cubicBezTo>
                  <a:cubicBezTo>
                    <a:pt x="40466" y="14360"/>
                    <a:pt x="40418" y="14491"/>
                    <a:pt x="40454" y="14614"/>
                  </a:cubicBezTo>
                  <a:cubicBezTo>
                    <a:pt x="40490" y="14736"/>
                    <a:pt x="40603" y="14820"/>
                    <a:pt x="40730" y="14820"/>
                  </a:cubicBezTo>
                  <a:cubicBezTo>
                    <a:pt x="40787" y="14820"/>
                    <a:pt x="40841" y="14803"/>
                    <a:pt x="40886" y="14773"/>
                  </a:cubicBezTo>
                  <a:cubicBezTo>
                    <a:pt x="41371" y="14461"/>
                    <a:pt x="41856" y="14153"/>
                    <a:pt x="42347" y="13851"/>
                  </a:cubicBezTo>
                  <a:cubicBezTo>
                    <a:pt x="42483" y="13767"/>
                    <a:pt x="42523" y="13589"/>
                    <a:pt x="42441" y="13454"/>
                  </a:cubicBezTo>
                  <a:cubicBezTo>
                    <a:pt x="42386" y="13366"/>
                    <a:pt x="42292" y="13317"/>
                    <a:pt x="42195" y="13317"/>
                  </a:cubicBezTo>
                  <a:close/>
                  <a:moveTo>
                    <a:pt x="138924" y="15168"/>
                  </a:moveTo>
                  <a:cubicBezTo>
                    <a:pt x="138831" y="15168"/>
                    <a:pt x="138740" y="15213"/>
                    <a:pt x="138685" y="15295"/>
                  </a:cubicBezTo>
                  <a:cubicBezTo>
                    <a:pt x="138596" y="15427"/>
                    <a:pt x="138631" y="15606"/>
                    <a:pt x="138763" y="15694"/>
                  </a:cubicBezTo>
                  <a:cubicBezTo>
                    <a:pt x="139241" y="16017"/>
                    <a:pt x="139715" y="16343"/>
                    <a:pt x="140187" y="16673"/>
                  </a:cubicBezTo>
                  <a:cubicBezTo>
                    <a:pt x="140235" y="16708"/>
                    <a:pt x="140292" y="16726"/>
                    <a:pt x="140351" y="16726"/>
                  </a:cubicBezTo>
                  <a:lnTo>
                    <a:pt x="140352" y="16726"/>
                  </a:lnTo>
                  <a:cubicBezTo>
                    <a:pt x="140478" y="16726"/>
                    <a:pt x="140590" y="16644"/>
                    <a:pt x="140627" y="16525"/>
                  </a:cubicBezTo>
                  <a:cubicBezTo>
                    <a:pt x="140664" y="16405"/>
                    <a:pt x="140620" y="16274"/>
                    <a:pt x="140518" y="16202"/>
                  </a:cubicBezTo>
                  <a:cubicBezTo>
                    <a:pt x="140044" y="15870"/>
                    <a:pt x="139567" y="15541"/>
                    <a:pt x="139084" y="15217"/>
                  </a:cubicBezTo>
                  <a:cubicBezTo>
                    <a:pt x="139035" y="15184"/>
                    <a:pt x="138979" y="15168"/>
                    <a:pt x="138924" y="15168"/>
                  </a:cubicBezTo>
                  <a:close/>
                  <a:moveTo>
                    <a:pt x="39286" y="15197"/>
                  </a:moveTo>
                  <a:cubicBezTo>
                    <a:pt x="39230" y="15197"/>
                    <a:pt x="39173" y="15214"/>
                    <a:pt x="39123" y="15248"/>
                  </a:cubicBezTo>
                  <a:cubicBezTo>
                    <a:pt x="38643" y="15571"/>
                    <a:pt x="38166" y="15900"/>
                    <a:pt x="37691" y="16233"/>
                  </a:cubicBezTo>
                  <a:cubicBezTo>
                    <a:pt x="37461" y="16395"/>
                    <a:pt x="37574" y="16756"/>
                    <a:pt x="37856" y="16757"/>
                  </a:cubicBezTo>
                  <a:lnTo>
                    <a:pt x="37856" y="16756"/>
                  </a:lnTo>
                  <a:cubicBezTo>
                    <a:pt x="37915" y="16756"/>
                    <a:pt x="37973" y="16738"/>
                    <a:pt x="38021" y="16704"/>
                  </a:cubicBezTo>
                  <a:cubicBezTo>
                    <a:pt x="38493" y="16373"/>
                    <a:pt x="38968" y="16047"/>
                    <a:pt x="39446" y="15726"/>
                  </a:cubicBezTo>
                  <a:cubicBezTo>
                    <a:pt x="39579" y="15637"/>
                    <a:pt x="39615" y="15457"/>
                    <a:pt x="39525" y="15324"/>
                  </a:cubicBezTo>
                  <a:cubicBezTo>
                    <a:pt x="39470" y="15242"/>
                    <a:pt x="39379" y="15197"/>
                    <a:pt x="39286" y="15197"/>
                  </a:cubicBezTo>
                  <a:close/>
                  <a:moveTo>
                    <a:pt x="141751" y="17151"/>
                  </a:moveTo>
                  <a:cubicBezTo>
                    <a:pt x="141663" y="17151"/>
                    <a:pt x="141575" y="17192"/>
                    <a:pt x="141518" y="17269"/>
                  </a:cubicBezTo>
                  <a:cubicBezTo>
                    <a:pt x="141421" y="17402"/>
                    <a:pt x="141454" y="17588"/>
                    <a:pt x="141590" y="17680"/>
                  </a:cubicBezTo>
                  <a:cubicBezTo>
                    <a:pt x="142057" y="18019"/>
                    <a:pt x="142518" y="18363"/>
                    <a:pt x="142975" y="18712"/>
                  </a:cubicBezTo>
                  <a:cubicBezTo>
                    <a:pt x="143026" y="18749"/>
                    <a:pt x="143087" y="18771"/>
                    <a:pt x="143150" y="18771"/>
                  </a:cubicBezTo>
                  <a:cubicBezTo>
                    <a:pt x="143274" y="18771"/>
                    <a:pt x="143384" y="18693"/>
                    <a:pt x="143424" y="18576"/>
                  </a:cubicBezTo>
                  <a:cubicBezTo>
                    <a:pt x="143463" y="18458"/>
                    <a:pt x="143423" y="18328"/>
                    <a:pt x="143324" y="18254"/>
                  </a:cubicBezTo>
                  <a:cubicBezTo>
                    <a:pt x="142864" y="17903"/>
                    <a:pt x="142400" y="17557"/>
                    <a:pt x="141931" y="17214"/>
                  </a:cubicBezTo>
                  <a:cubicBezTo>
                    <a:pt x="141877" y="17172"/>
                    <a:pt x="141814" y="17151"/>
                    <a:pt x="141751" y="17151"/>
                  </a:cubicBezTo>
                  <a:close/>
                  <a:moveTo>
                    <a:pt x="36436" y="17196"/>
                  </a:moveTo>
                  <a:cubicBezTo>
                    <a:pt x="36381" y="17196"/>
                    <a:pt x="36326" y="17212"/>
                    <a:pt x="36277" y="17244"/>
                  </a:cubicBezTo>
                  <a:cubicBezTo>
                    <a:pt x="35809" y="17586"/>
                    <a:pt x="35344" y="17933"/>
                    <a:pt x="34883" y="18283"/>
                  </a:cubicBezTo>
                  <a:cubicBezTo>
                    <a:pt x="34663" y="18451"/>
                    <a:pt x="34782" y="18801"/>
                    <a:pt x="35058" y="18801"/>
                  </a:cubicBezTo>
                  <a:cubicBezTo>
                    <a:pt x="35120" y="18801"/>
                    <a:pt x="35182" y="18779"/>
                    <a:pt x="35232" y="18741"/>
                  </a:cubicBezTo>
                  <a:cubicBezTo>
                    <a:pt x="35690" y="18393"/>
                    <a:pt x="36152" y="18049"/>
                    <a:pt x="36617" y="17708"/>
                  </a:cubicBezTo>
                  <a:cubicBezTo>
                    <a:pt x="36737" y="17612"/>
                    <a:pt x="36760" y="17438"/>
                    <a:pt x="36669" y="17314"/>
                  </a:cubicBezTo>
                  <a:cubicBezTo>
                    <a:pt x="36612" y="17237"/>
                    <a:pt x="36525" y="17196"/>
                    <a:pt x="36436" y="17196"/>
                  </a:cubicBezTo>
                  <a:close/>
                  <a:moveTo>
                    <a:pt x="144520" y="19256"/>
                  </a:moveTo>
                  <a:cubicBezTo>
                    <a:pt x="144435" y="19256"/>
                    <a:pt x="144350" y="19294"/>
                    <a:pt x="144294" y="19366"/>
                  </a:cubicBezTo>
                  <a:cubicBezTo>
                    <a:pt x="144195" y="19491"/>
                    <a:pt x="144217" y="19672"/>
                    <a:pt x="144341" y="19770"/>
                  </a:cubicBezTo>
                  <a:cubicBezTo>
                    <a:pt x="144792" y="20128"/>
                    <a:pt x="145241" y="20489"/>
                    <a:pt x="145686" y="20856"/>
                  </a:cubicBezTo>
                  <a:cubicBezTo>
                    <a:pt x="145738" y="20898"/>
                    <a:pt x="145802" y="20920"/>
                    <a:pt x="145870" y="20920"/>
                  </a:cubicBezTo>
                  <a:cubicBezTo>
                    <a:pt x="146139" y="20920"/>
                    <a:pt x="146261" y="20582"/>
                    <a:pt x="146052" y="20411"/>
                  </a:cubicBezTo>
                  <a:cubicBezTo>
                    <a:pt x="145604" y="20042"/>
                    <a:pt x="145153" y="19678"/>
                    <a:pt x="144698" y="19318"/>
                  </a:cubicBezTo>
                  <a:cubicBezTo>
                    <a:pt x="144645" y="19276"/>
                    <a:pt x="144582" y="19256"/>
                    <a:pt x="144520" y="19256"/>
                  </a:cubicBezTo>
                  <a:close/>
                  <a:moveTo>
                    <a:pt x="33689" y="19287"/>
                  </a:moveTo>
                  <a:cubicBezTo>
                    <a:pt x="33626" y="19287"/>
                    <a:pt x="33563" y="19307"/>
                    <a:pt x="33510" y="19349"/>
                  </a:cubicBezTo>
                  <a:cubicBezTo>
                    <a:pt x="33055" y="19709"/>
                    <a:pt x="32604" y="20072"/>
                    <a:pt x="32157" y="20441"/>
                  </a:cubicBezTo>
                  <a:cubicBezTo>
                    <a:pt x="31948" y="20613"/>
                    <a:pt x="32069" y="20952"/>
                    <a:pt x="32340" y="20952"/>
                  </a:cubicBezTo>
                  <a:cubicBezTo>
                    <a:pt x="32406" y="20952"/>
                    <a:pt x="32471" y="20929"/>
                    <a:pt x="32522" y="20886"/>
                  </a:cubicBezTo>
                  <a:cubicBezTo>
                    <a:pt x="32967" y="20520"/>
                    <a:pt x="33416" y="20158"/>
                    <a:pt x="33867" y="19801"/>
                  </a:cubicBezTo>
                  <a:cubicBezTo>
                    <a:pt x="33992" y="19702"/>
                    <a:pt x="34013" y="19521"/>
                    <a:pt x="33915" y="19396"/>
                  </a:cubicBezTo>
                  <a:cubicBezTo>
                    <a:pt x="33858" y="19324"/>
                    <a:pt x="33774" y="19287"/>
                    <a:pt x="33689" y="19287"/>
                  </a:cubicBezTo>
                  <a:close/>
                  <a:moveTo>
                    <a:pt x="147197" y="21459"/>
                  </a:moveTo>
                  <a:cubicBezTo>
                    <a:pt x="147115" y="21459"/>
                    <a:pt x="147034" y="21493"/>
                    <a:pt x="146977" y="21560"/>
                  </a:cubicBezTo>
                  <a:cubicBezTo>
                    <a:pt x="146873" y="21680"/>
                    <a:pt x="146888" y="21862"/>
                    <a:pt x="147009" y="21965"/>
                  </a:cubicBezTo>
                  <a:cubicBezTo>
                    <a:pt x="147447" y="22341"/>
                    <a:pt x="147881" y="22718"/>
                    <a:pt x="148312" y="23101"/>
                  </a:cubicBezTo>
                  <a:cubicBezTo>
                    <a:pt x="148363" y="23148"/>
                    <a:pt x="148432" y="23174"/>
                    <a:pt x="148502" y="23174"/>
                  </a:cubicBezTo>
                  <a:cubicBezTo>
                    <a:pt x="148767" y="23174"/>
                    <a:pt x="148891" y="22847"/>
                    <a:pt x="148694" y="22670"/>
                  </a:cubicBezTo>
                  <a:cubicBezTo>
                    <a:pt x="148261" y="22285"/>
                    <a:pt x="147823" y="21904"/>
                    <a:pt x="147383" y="21527"/>
                  </a:cubicBezTo>
                  <a:cubicBezTo>
                    <a:pt x="147329" y="21481"/>
                    <a:pt x="147263" y="21459"/>
                    <a:pt x="147197" y="21459"/>
                  </a:cubicBezTo>
                  <a:close/>
                  <a:moveTo>
                    <a:pt x="31012" y="21490"/>
                  </a:moveTo>
                  <a:cubicBezTo>
                    <a:pt x="30946" y="21490"/>
                    <a:pt x="30879" y="21512"/>
                    <a:pt x="30825" y="21559"/>
                  </a:cubicBezTo>
                  <a:cubicBezTo>
                    <a:pt x="30385" y="21936"/>
                    <a:pt x="29948" y="22317"/>
                    <a:pt x="29515" y="22703"/>
                  </a:cubicBezTo>
                  <a:cubicBezTo>
                    <a:pt x="29318" y="22879"/>
                    <a:pt x="29442" y="23205"/>
                    <a:pt x="29707" y="23205"/>
                  </a:cubicBezTo>
                  <a:cubicBezTo>
                    <a:pt x="29778" y="23205"/>
                    <a:pt x="29845" y="23180"/>
                    <a:pt x="29898" y="23133"/>
                  </a:cubicBezTo>
                  <a:cubicBezTo>
                    <a:pt x="30329" y="22750"/>
                    <a:pt x="30763" y="22372"/>
                    <a:pt x="31199" y="21996"/>
                  </a:cubicBezTo>
                  <a:cubicBezTo>
                    <a:pt x="31321" y="21893"/>
                    <a:pt x="31335" y="21711"/>
                    <a:pt x="31231" y="21591"/>
                  </a:cubicBezTo>
                  <a:cubicBezTo>
                    <a:pt x="31174" y="21524"/>
                    <a:pt x="31093" y="21490"/>
                    <a:pt x="31012" y="21490"/>
                  </a:cubicBezTo>
                  <a:close/>
                  <a:moveTo>
                    <a:pt x="149788" y="23763"/>
                  </a:moveTo>
                  <a:cubicBezTo>
                    <a:pt x="149710" y="23763"/>
                    <a:pt x="149633" y="23794"/>
                    <a:pt x="149577" y="23856"/>
                  </a:cubicBezTo>
                  <a:cubicBezTo>
                    <a:pt x="149469" y="23972"/>
                    <a:pt x="149475" y="24154"/>
                    <a:pt x="149591" y="24262"/>
                  </a:cubicBezTo>
                  <a:cubicBezTo>
                    <a:pt x="150015" y="24653"/>
                    <a:pt x="150433" y="25048"/>
                    <a:pt x="150848" y="25447"/>
                  </a:cubicBezTo>
                  <a:cubicBezTo>
                    <a:pt x="150902" y="25499"/>
                    <a:pt x="150973" y="25528"/>
                    <a:pt x="151049" y="25528"/>
                  </a:cubicBezTo>
                  <a:cubicBezTo>
                    <a:pt x="151308" y="25528"/>
                    <a:pt x="151435" y="25212"/>
                    <a:pt x="151248" y="25032"/>
                  </a:cubicBezTo>
                  <a:cubicBezTo>
                    <a:pt x="150830" y="24630"/>
                    <a:pt x="150408" y="24233"/>
                    <a:pt x="149982" y="23839"/>
                  </a:cubicBezTo>
                  <a:cubicBezTo>
                    <a:pt x="149927" y="23788"/>
                    <a:pt x="149858" y="23763"/>
                    <a:pt x="149788" y="23763"/>
                  </a:cubicBezTo>
                  <a:close/>
                  <a:moveTo>
                    <a:pt x="28420" y="23798"/>
                  </a:moveTo>
                  <a:cubicBezTo>
                    <a:pt x="28352" y="23798"/>
                    <a:pt x="28284" y="23822"/>
                    <a:pt x="28228" y="23871"/>
                  </a:cubicBezTo>
                  <a:cubicBezTo>
                    <a:pt x="27804" y="24265"/>
                    <a:pt x="27382" y="24662"/>
                    <a:pt x="26964" y="25065"/>
                  </a:cubicBezTo>
                  <a:cubicBezTo>
                    <a:pt x="26777" y="25244"/>
                    <a:pt x="26904" y="25560"/>
                    <a:pt x="27165" y="25560"/>
                  </a:cubicBezTo>
                  <a:cubicBezTo>
                    <a:pt x="27239" y="25560"/>
                    <a:pt x="27310" y="25531"/>
                    <a:pt x="27364" y="25480"/>
                  </a:cubicBezTo>
                  <a:cubicBezTo>
                    <a:pt x="27779" y="25080"/>
                    <a:pt x="28197" y="24684"/>
                    <a:pt x="28619" y="24294"/>
                  </a:cubicBezTo>
                  <a:cubicBezTo>
                    <a:pt x="28733" y="24185"/>
                    <a:pt x="28738" y="24005"/>
                    <a:pt x="28631" y="23890"/>
                  </a:cubicBezTo>
                  <a:cubicBezTo>
                    <a:pt x="28575" y="23829"/>
                    <a:pt x="28498" y="23798"/>
                    <a:pt x="28420" y="23798"/>
                  </a:cubicBezTo>
                  <a:close/>
                  <a:moveTo>
                    <a:pt x="152285" y="26163"/>
                  </a:moveTo>
                  <a:cubicBezTo>
                    <a:pt x="152212" y="26163"/>
                    <a:pt x="152139" y="26191"/>
                    <a:pt x="152083" y="26247"/>
                  </a:cubicBezTo>
                  <a:cubicBezTo>
                    <a:pt x="151970" y="26360"/>
                    <a:pt x="151970" y="26543"/>
                    <a:pt x="152083" y="26656"/>
                  </a:cubicBezTo>
                  <a:cubicBezTo>
                    <a:pt x="152489" y="27063"/>
                    <a:pt x="152893" y="27473"/>
                    <a:pt x="153293" y="27888"/>
                  </a:cubicBezTo>
                  <a:cubicBezTo>
                    <a:pt x="153347" y="27944"/>
                    <a:pt x="153422" y="27977"/>
                    <a:pt x="153500" y="27977"/>
                  </a:cubicBezTo>
                  <a:lnTo>
                    <a:pt x="153502" y="27977"/>
                  </a:lnTo>
                  <a:cubicBezTo>
                    <a:pt x="153755" y="27977"/>
                    <a:pt x="153885" y="27671"/>
                    <a:pt x="153709" y="27489"/>
                  </a:cubicBezTo>
                  <a:cubicBezTo>
                    <a:pt x="153306" y="27071"/>
                    <a:pt x="152901" y="26657"/>
                    <a:pt x="152490" y="26248"/>
                  </a:cubicBezTo>
                  <a:cubicBezTo>
                    <a:pt x="152434" y="26192"/>
                    <a:pt x="152360" y="26163"/>
                    <a:pt x="152285" y="26163"/>
                  </a:cubicBezTo>
                  <a:close/>
                  <a:moveTo>
                    <a:pt x="25927" y="26197"/>
                  </a:moveTo>
                  <a:cubicBezTo>
                    <a:pt x="25853" y="26197"/>
                    <a:pt x="25779" y="26226"/>
                    <a:pt x="25723" y="26282"/>
                  </a:cubicBezTo>
                  <a:cubicBezTo>
                    <a:pt x="25314" y="26691"/>
                    <a:pt x="24907" y="27105"/>
                    <a:pt x="24505" y="27523"/>
                  </a:cubicBezTo>
                  <a:cubicBezTo>
                    <a:pt x="24329" y="27706"/>
                    <a:pt x="24459" y="28010"/>
                    <a:pt x="24713" y="28010"/>
                  </a:cubicBezTo>
                  <a:cubicBezTo>
                    <a:pt x="24791" y="28010"/>
                    <a:pt x="24866" y="27979"/>
                    <a:pt x="24920" y="27923"/>
                  </a:cubicBezTo>
                  <a:cubicBezTo>
                    <a:pt x="25320" y="27507"/>
                    <a:pt x="25723" y="27096"/>
                    <a:pt x="26129" y="26689"/>
                  </a:cubicBezTo>
                  <a:cubicBezTo>
                    <a:pt x="26242" y="26576"/>
                    <a:pt x="26242" y="26394"/>
                    <a:pt x="26129" y="26282"/>
                  </a:cubicBezTo>
                  <a:cubicBezTo>
                    <a:pt x="26074" y="26226"/>
                    <a:pt x="26000" y="26197"/>
                    <a:pt x="25927" y="26197"/>
                  </a:cubicBezTo>
                  <a:close/>
                  <a:moveTo>
                    <a:pt x="154687" y="28655"/>
                  </a:moveTo>
                  <a:cubicBezTo>
                    <a:pt x="154617" y="28655"/>
                    <a:pt x="154547" y="28681"/>
                    <a:pt x="154491" y="28732"/>
                  </a:cubicBezTo>
                  <a:cubicBezTo>
                    <a:pt x="154372" y="28843"/>
                    <a:pt x="154368" y="29028"/>
                    <a:pt x="154480" y="29144"/>
                  </a:cubicBezTo>
                  <a:cubicBezTo>
                    <a:pt x="154871" y="29567"/>
                    <a:pt x="155259" y="29993"/>
                    <a:pt x="155641" y="30422"/>
                  </a:cubicBezTo>
                  <a:cubicBezTo>
                    <a:pt x="155697" y="30484"/>
                    <a:pt x="155775" y="30520"/>
                    <a:pt x="155857" y="30520"/>
                  </a:cubicBezTo>
                  <a:cubicBezTo>
                    <a:pt x="156106" y="30520"/>
                    <a:pt x="156238" y="30225"/>
                    <a:pt x="156072" y="30040"/>
                  </a:cubicBezTo>
                  <a:cubicBezTo>
                    <a:pt x="155686" y="29607"/>
                    <a:pt x="155296" y="29177"/>
                    <a:pt x="154903" y="28753"/>
                  </a:cubicBezTo>
                  <a:cubicBezTo>
                    <a:pt x="154846" y="28688"/>
                    <a:pt x="154766" y="28655"/>
                    <a:pt x="154687" y="28655"/>
                  </a:cubicBezTo>
                  <a:close/>
                  <a:moveTo>
                    <a:pt x="23524" y="28695"/>
                  </a:moveTo>
                  <a:cubicBezTo>
                    <a:pt x="23447" y="28695"/>
                    <a:pt x="23370" y="28726"/>
                    <a:pt x="23313" y="28788"/>
                  </a:cubicBezTo>
                  <a:cubicBezTo>
                    <a:pt x="22946" y="29185"/>
                    <a:pt x="22581" y="29585"/>
                    <a:pt x="22222" y="29989"/>
                  </a:cubicBezTo>
                  <a:lnTo>
                    <a:pt x="22145" y="30075"/>
                  </a:lnTo>
                  <a:cubicBezTo>
                    <a:pt x="21979" y="30261"/>
                    <a:pt x="22111" y="30554"/>
                    <a:pt x="22361" y="30554"/>
                  </a:cubicBezTo>
                  <a:cubicBezTo>
                    <a:pt x="22442" y="30554"/>
                    <a:pt x="22520" y="30520"/>
                    <a:pt x="22575" y="30458"/>
                  </a:cubicBezTo>
                  <a:lnTo>
                    <a:pt x="22651" y="30373"/>
                  </a:lnTo>
                  <a:cubicBezTo>
                    <a:pt x="23010" y="29971"/>
                    <a:pt x="23371" y="29573"/>
                    <a:pt x="23735" y="29179"/>
                  </a:cubicBezTo>
                  <a:cubicBezTo>
                    <a:pt x="23844" y="29062"/>
                    <a:pt x="23837" y="28880"/>
                    <a:pt x="23720" y="28772"/>
                  </a:cubicBezTo>
                  <a:cubicBezTo>
                    <a:pt x="23665" y="28721"/>
                    <a:pt x="23594" y="28695"/>
                    <a:pt x="23524" y="28695"/>
                  </a:cubicBezTo>
                  <a:close/>
                  <a:moveTo>
                    <a:pt x="156997" y="31247"/>
                  </a:moveTo>
                  <a:cubicBezTo>
                    <a:pt x="156931" y="31247"/>
                    <a:pt x="156864" y="31270"/>
                    <a:pt x="156810" y="31317"/>
                  </a:cubicBezTo>
                  <a:cubicBezTo>
                    <a:pt x="156689" y="31420"/>
                    <a:pt x="156674" y="31603"/>
                    <a:pt x="156778" y="31723"/>
                  </a:cubicBezTo>
                  <a:cubicBezTo>
                    <a:pt x="157153" y="32160"/>
                    <a:pt x="157523" y="32602"/>
                    <a:pt x="157890" y="33046"/>
                  </a:cubicBezTo>
                  <a:cubicBezTo>
                    <a:pt x="157944" y="33113"/>
                    <a:pt x="158026" y="33151"/>
                    <a:pt x="158112" y="33151"/>
                  </a:cubicBezTo>
                  <a:cubicBezTo>
                    <a:pt x="158356" y="33151"/>
                    <a:pt x="158490" y="32867"/>
                    <a:pt x="158334" y="32680"/>
                  </a:cubicBezTo>
                  <a:cubicBezTo>
                    <a:pt x="157966" y="32232"/>
                    <a:pt x="157593" y="31789"/>
                    <a:pt x="157216" y="31348"/>
                  </a:cubicBezTo>
                  <a:cubicBezTo>
                    <a:pt x="157159" y="31282"/>
                    <a:pt x="157078" y="31247"/>
                    <a:pt x="156997" y="31247"/>
                  </a:cubicBezTo>
                  <a:close/>
                  <a:moveTo>
                    <a:pt x="21221" y="31286"/>
                  </a:moveTo>
                  <a:cubicBezTo>
                    <a:pt x="21140" y="31286"/>
                    <a:pt x="21060" y="31320"/>
                    <a:pt x="21003" y="31387"/>
                  </a:cubicBezTo>
                  <a:cubicBezTo>
                    <a:pt x="20625" y="31827"/>
                    <a:pt x="20253" y="32272"/>
                    <a:pt x="19885" y="32719"/>
                  </a:cubicBezTo>
                  <a:cubicBezTo>
                    <a:pt x="19732" y="32908"/>
                    <a:pt x="19865" y="33190"/>
                    <a:pt x="20108" y="33191"/>
                  </a:cubicBezTo>
                  <a:cubicBezTo>
                    <a:pt x="20193" y="33191"/>
                    <a:pt x="20276" y="33152"/>
                    <a:pt x="20331" y="33086"/>
                  </a:cubicBezTo>
                  <a:cubicBezTo>
                    <a:pt x="20696" y="32641"/>
                    <a:pt x="21067" y="32199"/>
                    <a:pt x="21441" y="31761"/>
                  </a:cubicBezTo>
                  <a:cubicBezTo>
                    <a:pt x="21544" y="31640"/>
                    <a:pt x="21530" y="31459"/>
                    <a:pt x="21408" y="31356"/>
                  </a:cubicBezTo>
                  <a:cubicBezTo>
                    <a:pt x="21354" y="31309"/>
                    <a:pt x="21287" y="31286"/>
                    <a:pt x="21221" y="31286"/>
                  </a:cubicBezTo>
                  <a:close/>
                  <a:moveTo>
                    <a:pt x="159203" y="33927"/>
                  </a:moveTo>
                  <a:cubicBezTo>
                    <a:pt x="159140" y="33927"/>
                    <a:pt x="159077" y="33948"/>
                    <a:pt x="159025" y="33990"/>
                  </a:cubicBezTo>
                  <a:cubicBezTo>
                    <a:pt x="158901" y="34088"/>
                    <a:pt x="158879" y="34267"/>
                    <a:pt x="158976" y="34391"/>
                  </a:cubicBezTo>
                  <a:lnTo>
                    <a:pt x="159259" y="34750"/>
                  </a:lnTo>
                  <a:cubicBezTo>
                    <a:pt x="159519" y="35083"/>
                    <a:pt x="159778" y="35419"/>
                    <a:pt x="160034" y="35756"/>
                  </a:cubicBezTo>
                  <a:cubicBezTo>
                    <a:pt x="160088" y="35828"/>
                    <a:pt x="160173" y="35870"/>
                    <a:pt x="160263" y="35870"/>
                  </a:cubicBezTo>
                  <a:cubicBezTo>
                    <a:pt x="160502" y="35869"/>
                    <a:pt x="160636" y="35597"/>
                    <a:pt x="160492" y="35407"/>
                  </a:cubicBezTo>
                  <a:cubicBezTo>
                    <a:pt x="160234" y="35068"/>
                    <a:pt x="159974" y="34731"/>
                    <a:pt x="159711" y="34395"/>
                  </a:cubicBezTo>
                  <a:lnTo>
                    <a:pt x="159427" y="34033"/>
                  </a:lnTo>
                  <a:cubicBezTo>
                    <a:pt x="159370" y="33963"/>
                    <a:pt x="159287" y="33927"/>
                    <a:pt x="159203" y="33927"/>
                  </a:cubicBezTo>
                  <a:close/>
                  <a:moveTo>
                    <a:pt x="19021" y="33965"/>
                  </a:moveTo>
                  <a:cubicBezTo>
                    <a:pt x="18936" y="33965"/>
                    <a:pt x="18851" y="34002"/>
                    <a:pt x="18795" y="34075"/>
                  </a:cubicBezTo>
                  <a:cubicBezTo>
                    <a:pt x="18436" y="34529"/>
                    <a:pt x="18081" y="34988"/>
                    <a:pt x="17731" y="35449"/>
                  </a:cubicBezTo>
                  <a:cubicBezTo>
                    <a:pt x="17587" y="35639"/>
                    <a:pt x="17723" y="35911"/>
                    <a:pt x="17960" y="35912"/>
                  </a:cubicBezTo>
                  <a:cubicBezTo>
                    <a:pt x="18051" y="35912"/>
                    <a:pt x="18136" y="35870"/>
                    <a:pt x="18190" y="35798"/>
                  </a:cubicBezTo>
                  <a:cubicBezTo>
                    <a:pt x="18538" y="35339"/>
                    <a:pt x="18891" y="34883"/>
                    <a:pt x="19247" y="34431"/>
                  </a:cubicBezTo>
                  <a:cubicBezTo>
                    <a:pt x="19345" y="34306"/>
                    <a:pt x="19325" y="34125"/>
                    <a:pt x="19199" y="34027"/>
                  </a:cubicBezTo>
                  <a:cubicBezTo>
                    <a:pt x="19146" y="33985"/>
                    <a:pt x="19083" y="33965"/>
                    <a:pt x="19021" y="33965"/>
                  </a:cubicBezTo>
                  <a:close/>
                  <a:moveTo>
                    <a:pt x="161297" y="36683"/>
                  </a:moveTo>
                  <a:cubicBezTo>
                    <a:pt x="161238" y="36683"/>
                    <a:pt x="161179" y="36701"/>
                    <a:pt x="161128" y="36739"/>
                  </a:cubicBezTo>
                  <a:cubicBezTo>
                    <a:pt x="160999" y="36832"/>
                    <a:pt x="160971" y="37012"/>
                    <a:pt x="161064" y="37141"/>
                  </a:cubicBezTo>
                  <a:cubicBezTo>
                    <a:pt x="161405" y="37606"/>
                    <a:pt x="161739" y="38075"/>
                    <a:pt x="162069" y="38546"/>
                  </a:cubicBezTo>
                  <a:cubicBezTo>
                    <a:pt x="162123" y="38624"/>
                    <a:pt x="162211" y="38670"/>
                    <a:pt x="162306" y="38670"/>
                  </a:cubicBezTo>
                  <a:cubicBezTo>
                    <a:pt x="162364" y="38670"/>
                    <a:pt x="162422" y="38652"/>
                    <a:pt x="162470" y="38617"/>
                  </a:cubicBezTo>
                  <a:cubicBezTo>
                    <a:pt x="162601" y="38527"/>
                    <a:pt x="162632" y="38347"/>
                    <a:pt x="162541" y="38216"/>
                  </a:cubicBezTo>
                  <a:cubicBezTo>
                    <a:pt x="162208" y="37741"/>
                    <a:pt x="161871" y="37270"/>
                    <a:pt x="161531" y="36802"/>
                  </a:cubicBezTo>
                  <a:cubicBezTo>
                    <a:pt x="161474" y="36724"/>
                    <a:pt x="161387" y="36683"/>
                    <a:pt x="161297" y="36683"/>
                  </a:cubicBezTo>
                  <a:close/>
                  <a:moveTo>
                    <a:pt x="16925" y="36729"/>
                  </a:moveTo>
                  <a:cubicBezTo>
                    <a:pt x="16837" y="36729"/>
                    <a:pt x="16750" y="36769"/>
                    <a:pt x="16693" y="36845"/>
                  </a:cubicBezTo>
                  <a:cubicBezTo>
                    <a:pt x="16353" y="37314"/>
                    <a:pt x="16016" y="37786"/>
                    <a:pt x="15685" y="38261"/>
                  </a:cubicBezTo>
                  <a:cubicBezTo>
                    <a:pt x="15552" y="38452"/>
                    <a:pt x="15687" y="38714"/>
                    <a:pt x="15920" y="38714"/>
                  </a:cubicBezTo>
                  <a:cubicBezTo>
                    <a:pt x="16015" y="38714"/>
                    <a:pt x="16102" y="38669"/>
                    <a:pt x="16156" y="38592"/>
                  </a:cubicBezTo>
                  <a:cubicBezTo>
                    <a:pt x="16486" y="38119"/>
                    <a:pt x="16821" y="37650"/>
                    <a:pt x="17160" y="37185"/>
                  </a:cubicBezTo>
                  <a:cubicBezTo>
                    <a:pt x="17251" y="37057"/>
                    <a:pt x="17222" y="36878"/>
                    <a:pt x="17094" y="36784"/>
                  </a:cubicBezTo>
                  <a:cubicBezTo>
                    <a:pt x="17043" y="36747"/>
                    <a:pt x="16984" y="36729"/>
                    <a:pt x="16925" y="36729"/>
                  </a:cubicBezTo>
                  <a:close/>
                  <a:moveTo>
                    <a:pt x="163285" y="39523"/>
                  </a:moveTo>
                  <a:cubicBezTo>
                    <a:pt x="163230" y="39523"/>
                    <a:pt x="163173" y="39539"/>
                    <a:pt x="163124" y="39572"/>
                  </a:cubicBezTo>
                  <a:cubicBezTo>
                    <a:pt x="162992" y="39661"/>
                    <a:pt x="162957" y="39839"/>
                    <a:pt x="163046" y="39971"/>
                  </a:cubicBezTo>
                  <a:cubicBezTo>
                    <a:pt x="163366" y="40450"/>
                    <a:pt x="163682" y="40931"/>
                    <a:pt x="163993" y="41415"/>
                  </a:cubicBezTo>
                  <a:cubicBezTo>
                    <a:pt x="164046" y="41497"/>
                    <a:pt x="164138" y="41547"/>
                    <a:pt x="164235" y="41547"/>
                  </a:cubicBezTo>
                  <a:cubicBezTo>
                    <a:pt x="164463" y="41547"/>
                    <a:pt x="164601" y="41295"/>
                    <a:pt x="164479" y="41104"/>
                  </a:cubicBezTo>
                  <a:cubicBezTo>
                    <a:pt x="164165" y="40617"/>
                    <a:pt x="163847" y="40132"/>
                    <a:pt x="163524" y="39650"/>
                  </a:cubicBezTo>
                  <a:cubicBezTo>
                    <a:pt x="163469" y="39567"/>
                    <a:pt x="163378" y="39523"/>
                    <a:pt x="163285" y="39523"/>
                  </a:cubicBezTo>
                  <a:close/>
                  <a:moveTo>
                    <a:pt x="14941" y="39570"/>
                  </a:moveTo>
                  <a:cubicBezTo>
                    <a:pt x="14849" y="39570"/>
                    <a:pt x="14758" y="39614"/>
                    <a:pt x="14702" y="39698"/>
                  </a:cubicBezTo>
                  <a:cubicBezTo>
                    <a:pt x="14380" y="40179"/>
                    <a:pt x="14062" y="40663"/>
                    <a:pt x="13749" y="41151"/>
                  </a:cubicBezTo>
                  <a:cubicBezTo>
                    <a:pt x="13625" y="41343"/>
                    <a:pt x="13763" y="41595"/>
                    <a:pt x="13991" y="41595"/>
                  </a:cubicBezTo>
                  <a:cubicBezTo>
                    <a:pt x="14089" y="41595"/>
                    <a:pt x="14181" y="41545"/>
                    <a:pt x="14233" y="41462"/>
                  </a:cubicBezTo>
                  <a:cubicBezTo>
                    <a:pt x="14545" y="40978"/>
                    <a:pt x="14861" y="40497"/>
                    <a:pt x="15181" y="40018"/>
                  </a:cubicBezTo>
                  <a:cubicBezTo>
                    <a:pt x="15270" y="39886"/>
                    <a:pt x="15235" y="39706"/>
                    <a:pt x="15102" y="39619"/>
                  </a:cubicBezTo>
                  <a:cubicBezTo>
                    <a:pt x="15052" y="39585"/>
                    <a:pt x="14997" y="39570"/>
                    <a:pt x="14941" y="39570"/>
                  </a:cubicBezTo>
                  <a:close/>
                  <a:moveTo>
                    <a:pt x="165160" y="42437"/>
                  </a:moveTo>
                  <a:cubicBezTo>
                    <a:pt x="165109" y="42437"/>
                    <a:pt x="165056" y="42451"/>
                    <a:pt x="165009" y="42480"/>
                  </a:cubicBezTo>
                  <a:cubicBezTo>
                    <a:pt x="164874" y="42563"/>
                    <a:pt x="164832" y="42741"/>
                    <a:pt x="164914" y="42876"/>
                  </a:cubicBezTo>
                  <a:cubicBezTo>
                    <a:pt x="165217" y="43367"/>
                    <a:pt x="165514" y="43860"/>
                    <a:pt x="165805" y="44356"/>
                  </a:cubicBezTo>
                  <a:cubicBezTo>
                    <a:pt x="165857" y="44444"/>
                    <a:pt x="165952" y="44498"/>
                    <a:pt x="166054" y="44498"/>
                  </a:cubicBezTo>
                  <a:lnTo>
                    <a:pt x="166054" y="44499"/>
                  </a:lnTo>
                  <a:cubicBezTo>
                    <a:pt x="166277" y="44499"/>
                    <a:pt x="166416" y="44256"/>
                    <a:pt x="166302" y="44064"/>
                  </a:cubicBezTo>
                  <a:cubicBezTo>
                    <a:pt x="166008" y="43565"/>
                    <a:pt x="165710" y="43068"/>
                    <a:pt x="165405" y="42574"/>
                  </a:cubicBezTo>
                  <a:cubicBezTo>
                    <a:pt x="165351" y="42486"/>
                    <a:pt x="165257" y="42437"/>
                    <a:pt x="165160" y="42437"/>
                  </a:cubicBezTo>
                  <a:close/>
                  <a:moveTo>
                    <a:pt x="13072" y="42480"/>
                  </a:moveTo>
                  <a:cubicBezTo>
                    <a:pt x="12973" y="42480"/>
                    <a:pt x="12877" y="42531"/>
                    <a:pt x="12824" y="42622"/>
                  </a:cubicBezTo>
                  <a:cubicBezTo>
                    <a:pt x="12519" y="43116"/>
                    <a:pt x="12221" y="43613"/>
                    <a:pt x="11927" y="44112"/>
                  </a:cubicBezTo>
                  <a:cubicBezTo>
                    <a:pt x="11813" y="44304"/>
                    <a:pt x="11951" y="44547"/>
                    <a:pt x="12174" y="44547"/>
                  </a:cubicBezTo>
                  <a:cubicBezTo>
                    <a:pt x="12277" y="44547"/>
                    <a:pt x="12371" y="44493"/>
                    <a:pt x="12422" y="44404"/>
                  </a:cubicBezTo>
                  <a:cubicBezTo>
                    <a:pt x="12716" y="43908"/>
                    <a:pt x="13012" y="43415"/>
                    <a:pt x="13313" y="42924"/>
                  </a:cubicBezTo>
                  <a:cubicBezTo>
                    <a:pt x="13401" y="42789"/>
                    <a:pt x="13360" y="42608"/>
                    <a:pt x="13223" y="42524"/>
                  </a:cubicBezTo>
                  <a:cubicBezTo>
                    <a:pt x="13176" y="42494"/>
                    <a:pt x="13123" y="42480"/>
                    <a:pt x="13072" y="42480"/>
                  </a:cubicBezTo>
                  <a:close/>
                  <a:moveTo>
                    <a:pt x="166919" y="45423"/>
                  </a:moveTo>
                  <a:cubicBezTo>
                    <a:pt x="166871" y="45423"/>
                    <a:pt x="166823" y="45435"/>
                    <a:pt x="166778" y="45460"/>
                  </a:cubicBezTo>
                  <a:cubicBezTo>
                    <a:pt x="166639" y="45539"/>
                    <a:pt x="166590" y="45714"/>
                    <a:pt x="166669" y="45853"/>
                  </a:cubicBezTo>
                  <a:cubicBezTo>
                    <a:pt x="166951" y="46355"/>
                    <a:pt x="167229" y="46858"/>
                    <a:pt x="167501" y="47366"/>
                  </a:cubicBezTo>
                  <a:cubicBezTo>
                    <a:pt x="167552" y="47459"/>
                    <a:pt x="167649" y="47517"/>
                    <a:pt x="167755" y="47517"/>
                  </a:cubicBezTo>
                  <a:cubicBezTo>
                    <a:pt x="167973" y="47517"/>
                    <a:pt x="168112" y="47284"/>
                    <a:pt x="168009" y="47092"/>
                  </a:cubicBezTo>
                  <a:cubicBezTo>
                    <a:pt x="167734" y="46583"/>
                    <a:pt x="167455" y="46074"/>
                    <a:pt x="167170" y="45570"/>
                  </a:cubicBezTo>
                  <a:cubicBezTo>
                    <a:pt x="167118" y="45476"/>
                    <a:pt x="167019" y="45423"/>
                    <a:pt x="166919" y="45423"/>
                  </a:cubicBezTo>
                  <a:close/>
                  <a:moveTo>
                    <a:pt x="11312" y="45469"/>
                  </a:moveTo>
                  <a:cubicBezTo>
                    <a:pt x="11210" y="45469"/>
                    <a:pt x="11112" y="45523"/>
                    <a:pt x="11060" y="45619"/>
                  </a:cubicBezTo>
                  <a:cubicBezTo>
                    <a:pt x="10774" y="46124"/>
                    <a:pt x="10495" y="46632"/>
                    <a:pt x="10220" y="47143"/>
                  </a:cubicBezTo>
                  <a:cubicBezTo>
                    <a:pt x="10117" y="47335"/>
                    <a:pt x="10256" y="47567"/>
                    <a:pt x="10473" y="47567"/>
                  </a:cubicBezTo>
                  <a:cubicBezTo>
                    <a:pt x="10580" y="47567"/>
                    <a:pt x="10677" y="47509"/>
                    <a:pt x="10727" y="47415"/>
                  </a:cubicBezTo>
                  <a:cubicBezTo>
                    <a:pt x="11001" y="46908"/>
                    <a:pt x="11278" y="46404"/>
                    <a:pt x="11561" y="45902"/>
                  </a:cubicBezTo>
                  <a:cubicBezTo>
                    <a:pt x="11643" y="45763"/>
                    <a:pt x="11593" y="45585"/>
                    <a:pt x="11454" y="45507"/>
                  </a:cubicBezTo>
                  <a:cubicBezTo>
                    <a:pt x="11409" y="45481"/>
                    <a:pt x="11360" y="45469"/>
                    <a:pt x="11312" y="45469"/>
                  </a:cubicBezTo>
                  <a:close/>
                  <a:moveTo>
                    <a:pt x="168562" y="48476"/>
                  </a:moveTo>
                  <a:cubicBezTo>
                    <a:pt x="168518" y="48476"/>
                    <a:pt x="168473" y="48486"/>
                    <a:pt x="168431" y="48508"/>
                  </a:cubicBezTo>
                  <a:cubicBezTo>
                    <a:pt x="168288" y="48580"/>
                    <a:pt x="168233" y="48754"/>
                    <a:pt x="168305" y="48895"/>
                  </a:cubicBezTo>
                  <a:cubicBezTo>
                    <a:pt x="168568" y="49407"/>
                    <a:pt x="168827" y="49922"/>
                    <a:pt x="169079" y="50439"/>
                  </a:cubicBezTo>
                  <a:cubicBezTo>
                    <a:pt x="169128" y="50538"/>
                    <a:pt x="169227" y="50601"/>
                    <a:pt x="169338" y="50601"/>
                  </a:cubicBezTo>
                  <a:cubicBezTo>
                    <a:pt x="169382" y="50601"/>
                    <a:pt x="169425" y="50591"/>
                    <a:pt x="169465" y="50572"/>
                  </a:cubicBezTo>
                  <a:cubicBezTo>
                    <a:pt x="169608" y="50502"/>
                    <a:pt x="169668" y="50330"/>
                    <a:pt x="169598" y="50187"/>
                  </a:cubicBezTo>
                  <a:cubicBezTo>
                    <a:pt x="169343" y="49666"/>
                    <a:pt x="169084" y="49148"/>
                    <a:pt x="168818" y="48632"/>
                  </a:cubicBezTo>
                  <a:cubicBezTo>
                    <a:pt x="168767" y="48533"/>
                    <a:pt x="168667" y="48476"/>
                    <a:pt x="168562" y="48476"/>
                  </a:cubicBezTo>
                  <a:close/>
                  <a:moveTo>
                    <a:pt x="9667" y="48525"/>
                  </a:moveTo>
                  <a:cubicBezTo>
                    <a:pt x="9562" y="48525"/>
                    <a:pt x="9462" y="48581"/>
                    <a:pt x="9412" y="48680"/>
                  </a:cubicBezTo>
                  <a:cubicBezTo>
                    <a:pt x="9145" y="49196"/>
                    <a:pt x="8886" y="49714"/>
                    <a:pt x="8632" y="50235"/>
                  </a:cubicBezTo>
                  <a:cubicBezTo>
                    <a:pt x="8537" y="50427"/>
                    <a:pt x="8676" y="50650"/>
                    <a:pt x="8890" y="50650"/>
                  </a:cubicBezTo>
                  <a:cubicBezTo>
                    <a:pt x="9000" y="50650"/>
                    <a:pt x="9101" y="50588"/>
                    <a:pt x="9149" y="50488"/>
                  </a:cubicBezTo>
                  <a:cubicBezTo>
                    <a:pt x="9402" y="49971"/>
                    <a:pt x="9660" y="49456"/>
                    <a:pt x="9924" y="48944"/>
                  </a:cubicBezTo>
                  <a:cubicBezTo>
                    <a:pt x="9997" y="48803"/>
                    <a:pt x="9941" y="48629"/>
                    <a:pt x="9799" y="48557"/>
                  </a:cubicBezTo>
                  <a:cubicBezTo>
                    <a:pt x="9757" y="48535"/>
                    <a:pt x="9711" y="48525"/>
                    <a:pt x="9667" y="48525"/>
                  </a:cubicBezTo>
                  <a:close/>
                  <a:moveTo>
                    <a:pt x="170086" y="51593"/>
                  </a:moveTo>
                  <a:cubicBezTo>
                    <a:pt x="170045" y="51593"/>
                    <a:pt x="170004" y="51602"/>
                    <a:pt x="169964" y="51620"/>
                  </a:cubicBezTo>
                  <a:cubicBezTo>
                    <a:pt x="169821" y="51686"/>
                    <a:pt x="169759" y="51854"/>
                    <a:pt x="169822" y="51998"/>
                  </a:cubicBezTo>
                  <a:cubicBezTo>
                    <a:pt x="170066" y="52520"/>
                    <a:pt x="170305" y="53044"/>
                    <a:pt x="170537" y="53571"/>
                  </a:cubicBezTo>
                  <a:cubicBezTo>
                    <a:pt x="170583" y="53675"/>
                    <a:pt x="170686" y="53742"/>
                    <a:pt x="170800" y="53742"/>
                  </a:cubicBezTo>
                  <a:lnTo>
                    <a:pt x="170800" y="53743"/>
                  </a:lnTo>
                  <a:cubicBezTo>
                    <a:pt x="171009" y="53743"/>
                    <a:pt x="171149" y="53529"/>
                    <a:pt x="171064" y="53338"/>
                  </a:cubicBezTo>
                  <a:cubicBezTo>
                    <a:pt x="170829" y="52808"/>
                    <a:pt x="170590" y="52280"/>
                    <a:pt x="170345" y="51755"/>
                  </a:cubicBezTo>
                  <a:cubicBezTo>
                    <a:pt x="170295" y="51652"/>
                    <a:pt x="170193" y="51593"/>
                    <a:pt x="170086" y="51593"/>
                  </a:cubicBezTo>
                  <a:close/>
                  <a:moveTo>
                    <a:pt x="8144" y="51638"/>
                  </a:moveTo>
                  <a:cubicBezTo>
                    <a:pt x="8035" y="51638"/>
                    <a:pt x="7931" y="51699"/>
                    <a:pt x="7884" y="51804"/>
                  </a:cubicBezTo>
                  <a:cubicBezTo>
                    <a:pt x="7638" y="52330"/>
                    <a:pt x="7398" y="52858"/>
                    <a:pt x="7164" y="53387"/>
                  </a:cubicBezTo>
                  <a:cubicBezTo>
                    <a:pt x="7079" y="53578"/>
                    <a:pt x="7218" y="53791"/>
                    <a:pt x="7427" y="53792"/>
                  </a:cubicBezTo>
                  <a:cubicBezTo>
                    <a:pt x="7540" y="53792"/>
                    <a:pt x="7645" y="53725"/>
                    <a:pt x="7690" y="53621"/>
                  </a:cubicBezTo>
                  <a:cubicBezTo>
                    <a:pt x="7924" y="53093"/>
                    <a:pt x="8162" y="52569"/>
                    <a:pt x="8405" y="52047"/>
                  </a:cubicBezTo>
                  <a:cubicBezTo>
                    <a:pt x="8472" y="51903"/>
                    <a:pt x="8410" y="51732"/>
                    <a:pt x="8265" y="51665"/>
                  </a:cubicBezTo>
                  <a:cubicBezTo>
                    <a:pt x="8226" y="51646"/>
                    <a:pt x="8184" y="51638"/>
                    <a:pt x="8144" y="51638"/>
                  </a:cubicBezTo>
                  <a:close/>
                  <a:moveTo>
                    <a:pt x="171485" y="54757"/>
                  </a:moveTo>
                  <a:cubicBezTo>
                    <a:pt x="171448" y="54757"/>
                    <a:pt x="171411" y="54764"/>
                    <a:pt x="171374" y="54780"/>
                  </a:cubicBezTo>
                  <a:cubicBezTo>
                    <a:pt x="171228" y="54842"/>
                    <a:pt x="171159" y="55010"/>
                    <a:pt x="171220" y="55157"/>
                  </a:cubicBezTo>
                  <a:cubicBezTo>
                    <a:pt x="171443" y="55689"/>
                    <a:pt x="171660" y="56221"/>
                    <a:pt x="171872" y="56757"/>
                  </a:cubicBezTo>
                  <a:cubicBezTo>
                    <a:pt x="171917" y="56867"/>
                    <a:pt x="172022" y="56939"/>
                    <a:pt x="172141" y="56939"/>
                  </a:cubicBezTo>
                  <a:cubicBezTo>
                    <a:pt x="172344" y="56939"/>
                    <a:pt x="172484" y="56733"/>
                    <a:pt x="172408" y="56544"/>
                  </a:cubicBezTo>
                  <a:cubicBezTo>
                    <a:pt x="172194" y="56005"/>
                    <a:pt x="171975" y="55469"/>
                    <a:pt x="171751" y="54934"/>
                  </a:cubicBezTo>
                  <a:cubicBezTo>
                    <a:pt x="171705" y="54824"/>
                    <a:pt x="171598" y="54757"/>
                    <a:pt x="171485" y="54757"/>
                  </a:cubicBezTo>
                  <a:close/>
                  <a:moveTo>
                    <a:pt x="6741" y="54808"/>
                  </a:moveTo>
                  <a:cubicBezTo>
                    <a:pt x="6628" y="54808"/>
                    <a:pt x="6521" y="54874"/>
                    <a:pt x="6475" y="54985"/>
                  </a:cubicBezTo>
                  <a:cubicBezTo>
                    <a:pt x="6251" y="55518"/>
                    <a:pt x="6033" y="56055"/>
                    <a:pt x="5818" y="56594"/>
                  </a:cubicBezTo>
                  <a:cubicBezTo>
                    <a:pt x="5743" y="56782"/>
                    <a:pt x="5882" y="56988"/>
                    <a:pt x="6084" y="56988"/>
                  </a:cubicBezTo>
                  <a:cubicBezTo>
                    <a:pt x="6084" y="56988"/>
                    <a:pt x="6085" y="56988"/>
                    <a:pt x="6086" y="56988"/>
                  </a:cubicBezTo>
                  <a:cubicBezTo>
                    <a:pt x="6204" y="56988"/>
                    <a:pt x="6310" y="56916"/>
                    <a:pt x="6354" y="56807"/>
                  </a:cubicBezTo>
                  <a:cubicBezTo>
                    <a:pt x="6567" y="56270"/>
                    <a:pt x="6784" y="55738"/>
                    <a:pt x="7007" y="55207"/>
                  </a:cubicBezTo>
                  <a:cubicBezTo>
                    <a:pt x="7068" y="55060"/>
                    <a:pt x="7000" y="54891"/>
                    <a:pt x="6852" y="54830"/>
                  </a:cubicBezTo>
                  <a:cubicBezTo>
                    <a:pt x="6816" y="54815"/>
                    <a:pt x="6778" y="54808"/>
                    <a:pt x="6741" y="54808"/>
                  </a:cubicBezTo>
                  <a:close/>
                  <a:moveTo>
                    <a:pt x="172761" y="57973"/>
                  </a:moveTo>
                  <a:cubicBezTo>
                    <a:pt x="172727" y="57973"/>
                    <a:pt x="172693" y="57979"/>
                    <a:pt x="172660" y="57992"/>
                  </a:cubicBezTo>
                  <a:cubicBezTo>
                    <a:pt x="172509" y="58049"/>
                    <a:pt x="172434" y="58218"/>
                    <a:pt x="172495" y="58368"/>
                  </a:cubicBezTo>
                  <a:cubicBezTo>
                    <a:pt x="172696" y="58908"/>
                    <a:pt x="172893" y="59449"/>
                    <a:pt x="173085" y="59992"/>
                  </a:cubicBezTo>
                  <a:cubicBezTo>
                    <a:pt x="173126" y="60107"/>
                    <a:pt x="173234" y="60184"/>
                    <a:pt x="173356" y="60184"/>
                  </a:cubicBezTo>
                  <a:lnTo>
                    <a:pt x="173356" y="60185"/>
                  </a:lnTo>
                  <a:cubicBezTo>
                    <a:pt x="173555" y="60185"/>
                    <a:pt x="173694" y="59989"/>
                    <a:pt x="173628" y="59802"/>
                  </a:cubicBezTo>
                  <a:cubicBezTo>
                    <a:pt x="173435" y="59255"/>
                    <a:pt x="173237" y="58709"/>
                    <a:pt x="173033" y="58167"/>
                  </a:cubicBezTo>
                  <a:cubicBezTo>
                    <a:pt x="172991" y="58048"/>
                    <a:pt x="172879" y="57973"/>
                    <a:pt x="172761" y="57973"/>
                  </a:cubicBezTo>
                  <a:close/>
                  <a:moveTo>
                    <a:pt x="5461" y="58028"/>
                  </a:moveTo>
                  <a:cubicBezTo>
                    <a:pt x="5345" y="58028"/>
                    <a:pt x="5236" y="58099"/>
                    <a:pt x="5192" y="58215"/>
                  </a:cubicBezTo>
                  <a:cubicBezTo>
                    <a:pt x="4989" y="58758"/>
                    <a:pt x="4790" y="59303"/>
                    <a:pt x="4597" y="59850"/>
                  </a:cubicBezTo>
                  <a:cubicBezTo>
                    <a:pt x="4544" y="60000"/>
                    <a:pt x="4623" y="60164"/>
                    <a:pt x="4773" y="60218"/>
                  </a:cubicBezTo>
                  <a:cubicBezTo>
                    <a:pt x="4805" y="60227"/>
                    <a:pt x="4837" y="60233"/>
                    <a:pt x="4869" y="60233"/>
                  </a:cubicBezTo>
                  <a:cubicBezTo>
                    <a:pt x="4992" y="60233"/>
                    <a:pt x="5101" y="60157"/>
                    <a:pt x="5142" y="60042"/>
                  </a:cubicBezTo>
                  <a:cubicBezTo>
                    <a:pt x="5332" y="59498"/>
                    <a:pt x="5529" y="58957"/>
                    <a:pt x="5732" y="58417"/>
                  </a:cubicBezTo>
                  <a:cubicBezTo>
                    <a:pt x="5788" y="58269"/>
                    <a:pt x="5713" y="58102"/>
                    <a:pt x="5563" y="58047"/>
                  </a:cubicBezTo>
                  <a:cubicBezTo>
                    <a:pt x="5529" y="58034"/>
                    <a:pt x="5495" y="58028"/>
                    <a:pt x="5461" y="58028"/>
                  </a:cubicBezTo>
                  <a:close/>
                  <a:moveTo>
                    <a:pt x="173919" y="61254"/>
                  </a:moveTo>
                  <a:cubicBezTo>
                    <a:pt x="173889" y="61254"/>
                    <a:pt x="173858" y="61259"/>
                    <a:pt x="173829" y="61269"/>
                  </a:cubicBezTo>
                  <a:cubicBezTo>
                    <a:pt x="173680" y="61318"/>
                    <a:pt x="173598" y="61477"/>
                    <a:pt x="173644" y="61627"/>
                  </a:cubicBezTo>
                  <a:cubicBezTo>
                    <a:pt x="173825" y="62174"/>
                    <a:pt x="174001" y="62722"/>
                    <a:pt x="174172" y="63273"/>
                  </a:cubicBezTo>
                  <a:cubicBezTo>
                    <a:pt x="174209" y="63393"/>
                    <a:pt x="174320" y="63476"/>
                    <a:pt x="174446" y="63476"/>
                  </a:cubicBezTo>
                  <a:cubicBezTo>
                    <a:pt x="174641" y="63476"/>
                    <a:pt x="174778" y="63287"/>
                    <a:pt x="174722" y="63103"/>
                  </a:cubicBezTo>
                  <a:cubicBezTo>
                    <a:pt x="174551" y="62548"/>
                    <a:pt x="174373" y="61995"/>
                    <a:pt x="174191" y="61446"/>
                  </a:cubicBezTo>
                  <a:cubicBezTo>
                    <a:pt x="174149" y="61328"/>
                    <a:pt x="174038" y="61254"/>
                    <a:pt x="173919" y="61254"/>
                  </a:cubicBezTo>
                  <a:close/>
                  <a:moveTo>
                    <a:pt x="4309" y="61297"/>
                  </a:moveTo>
                  <a:cubicBezTo>
                    <a:pt x="4188" y="61297"/>
                    <a:pt x="4075" y="61374"/>
                    <a:pt x="4036" y="61495"/>
                  </a:cubicBezTo>
                  <a:cubicBezTo>
                    <a:pt x="3853" y="62045"/>
                    <a:pt x="3676" y="62598"/>
                    <a:pt x="3504" y="63150"/>
                  </a:cubicBezTo>
                  <a:cubicBezTo>
                    <a:pt x="3459" y="63303"/>
                    <a:pt x="3543" y="63464"/>
                    <a:pt x="3695" y="63510"/>
                  </a:cubicBezTo>
                  <a:cubicBezTo>
                    <a:pt x="3723" y="63519"/>
                    <a:pt x="3751" y="63524"/>
                    <a:pt x="3780" y="63524"/>
                  </a:cubicBezTo>
                  <a:cubicBezTo>
                    <a:pt x="3906" y="63524"/>
                    <a:pt x="4018" y="63442"/>
                    <a:pt x="4055" y="63321"/>
                  </a:cubicBezTo>
                  <a:cubicBezTo>
                    <a:pt x="4225" y="62771"/>
                    <a:pt x="4402" y="62223"/>
                    <a:pt x="4583" y="61676"/>
                  </a:cubicBezTo>
                  <a:cubicBezTo>
                    <a:pt x="4632" y="61525"/>
                    <a:pt x="4550" y="61362"/>
                    <a:pt x="4399" y="61312"/>
                  </a:cubicBezTo>
                  <a:cubicBezTo>
                    <a:pt x="4369" y="61302"/>
                    <a:pt x="4339" y="61297"/>
                    <a:pt x="4309" y="61297"/>
                  </a:cubicBezTo>
                  <a:close/>
                  <a:moveTo>
                    <a:pt x="174942" y="64555"/>
                  </a:moveTo>
                  <a:cubicBezTo>
                    <a:pt x="174916" y="64555"/>
                    <a:pt x="174889" y="64558"/>
                    <a:pt x="174862" y="64566"/>
                  </a:cubicBezTo>
                  <a:cubicBezTo>
                    <a:pt x="174708" y="64610"/>
                    <a:pt x="174620" y="64773"/>
                    <a:pt x="174667" y="64927"/>
                  </a:cubicBezTo>
                  <a:cubicBezTo>
                    <a:pt x="174826" y="65481"/>
                    <a:pt x="174981" y="66035"/>
                    <a:pt x="175130" y="66592"/>
                  </a:cubicBezTo>
                  <a:cubicBezTo>
                    <a:pt x="175165" y="66718"/>
                    <a:pt x="175279" y="66805"/>
                    <a:pt x="175408" y="66805"/>
                  </a:cubicBezTo>
                  <a:cubicBezTo>
                    <a:pt x="175598" y="66805"/>
                    <a:pt x="175736" y="66625"/>
                    <a:pt x="175688" y="66443"/>
                  </a:cubicBezTo>
                  <a:cubicBezTo>
                    <a:pt x="175538" y="65883"/>
                    <a:pt x="175382" y="65324"/>
                    <a:pt x="175221" y="64767"/>
                  </a:cubicBezTo>
                  <a:cubicBezTo>
                    <a:pt x="175186" y="64639"/>
                    <a:pt x="175069" y="64555"/>
                    <a:pt x="174942" y="64555"/>
                  </a:cubicBezTo>
                  <a:close/>
                  <a:moveTo>
                    <a:pt x="3281" y="64611"/>
                  </a:moveTo>
                  <a:cubicBezTo>
                    <a:pt x="3157" y="64611"/>
                    <a:pt x="3043" y="64691"/>
                    <a:pt x="3005" y="64815"/>
                  </a:cubicBezTo>
                  <a:cubicBezTo>
                    <a:pt x="2845" y="65373"/>
                    <a:pt x="2690" y="65931"/>
                    <a:pt x="2541" y="66491"/>
                  </a:cubicBezTo>
                  <a:cubicBezTo>
                    <a:pt x="2500" y="66644"/>
                    <a:pt x="2592" y="66803"/>
                    <a:pt x="2745" y="66844"/>
                  </a:cubicBezTo>
                  <a:cubicBezTo>
                    <a:pt x="2769" y="66850"/>
                    <a:pt x="2794" y="66853"/>
                    <a:pt x="2819" y="66853"/>
                  </a:cubicBezTo>
                  <a:cubicBezTo>
                    <a:pt x="2950" y="66853"/>
                    <a:pt x="3063" y="66766"/>
                    <a:pt x="3097" y="66640"/>
                  </a:cubicBezTo>
                  <a:cubicBezTo>
                    <a:pt x="3245" y="66083"/>
                    <a:pt x="3400" y="65528"/>
                    <a:pt x="3560" y="64976"/>
                  </a:cubicBezTo>
                  <a:cubicBezTo>
                    <a:pt x="3602" y="64824"/>
                    <a:pt x="3513" y="64665"/>
                    <a:pt x="3362" y="64622"/>
                  </a:cubicBezTo>
                  <a:cubicBezTo>
                    <a:pt x="3335" y="64614"/>
                    <a:pt x="3307" y="64611"/>
                    <a:pt x="3281" y="64611"/>
                  </a:cubicBezTo>
                  <a:close/>
                  <a:moveTo>
                    <a:pt x="175845" y="67906"/>
                  </a:moveTo>
                  <a:cubicBezTo>
                    <a:pt x="175821" y="67906"/>
                    <a:pt x="175796" y="67909"/>
                    <a:pt x="175772" y="67916"/>
                  </a:cubicBezTo>
                  <a:cubicBezTo>
                    <a:pt x="175618" y="67953"/>
                    <a:pt x="175523" y="68110"/>
                    <a:pt x="175562" y="68264"/>
                  </a:cubicBezTo>
                  <a:cubicBezTo>
                    <a:pt x="175700" y="68823"/>
                    <a:pt x="175833" y="69384"/>
                    <a:pt x="175960" y="69945"/>
                  </a:cubicBezTo>
                  <a:cubicBezTo>
                    <a:pt x="175990" y="70076"/>
                    <a:pt x="176106" y="70170"/>
                    <a:pt x="176241" y="70170"/>
                  </a:cubicBezTo>
                  <a:cubicBezTo>
                    <a:pt x="176425" y="70170"/>
                    <a:pt x="176562" y="69998"/>
                    <a:pt x="176521" y="69818"/>
                  </a:cubicBezTo>
                  <a:cubicBezTo>
                    <a:pt x="176393" y="69252"/>
                    <a:pt x="176260" y="68688"/>
                    <a:pt x="176121" y="68126"/>
                  </a:cubicBezTo>
                  <a:cubicBezTo>
                    <a:pt x="176090" y="67995"/>
                    <a:pt x="175974" y="67906"/>
                    <a:pt x="175845" y="67906"/>
                  </a:cubicBezTo>
                  <a:close/>
                  <a:moveTo>
                    <a:pt x="2390" y="67951"/>
                  </a:moveTo>
                  <a:cubicBezTo>
                    <a:pt x="2259" y="67951"/>
                    <a:pt x="2140" y="68041"/>
                    <a:pt x="2109" y="68175"/>
                  </a:cubicBezTo>
                  <a:cubicBezTo>
                    <a:pt x="1970" y="68737"/>
                    <a:pt x="1837" y="69301"/>
                    <a:pt x="1709" y="69866"/>
                  </a:cubicBezTo>
                  <a:cubicBezTo>
                    <a:pt x="1668" y="70047"/>
                    <a:pt x="1806" y="70219"/>
                    <a:pt x="1991" y="70219"/>
                  </a:cubicBezTo>
                  <a:cubicBezTo>
                    <a:pt x="2125" y="70218"/>
                    <a:pt x="2241" y="70125"/>
                    <a:pt x="2271" y="69993"/>
                  </a:cubicBezTo>
                  <a:cubicBezTo>
                    <a:pt x="2398" y="69432"/>
                    <a:pt x="2530" y="68872"/>
                    <a:pt x="2668" y="68313"/>
                  </a:cubicBezTo>
                  <a:cubicBezTo>
                    <a:pt x="2709" y="68157"/>
                    <a:pt x="2614" y="67997"/>
                    <a:pt x="2458" y="67959"/>
                  </a:cubicBezTo>
                  <a:cubicBezTo>
                    <a:pt x="2435" y="67953"/>
                    <a:pt x="2412" y="67951"/>
                    <a:pt x="2390" y="67951"/>
                  </a:cubicBezTo>
                  <a:close/>
                  <a:moveTo>
                    <a:pt x="176608" y="71289"/>
                  </a:moveTo>
                  <a:cubicBezTo>
                    <a:pt x="176588" y="71289"/>
                    <a:pt x="176569" y="71291"/>
                    <a:pt x="176549" y="71295"/>
                  </a:cubicBezTo>
                  <a:cubicBezTo>
                    <a:pt x="176393" y="71326"/>
                    <a:pt x="176292" y="71478"/>
                    <a:pt x="176325" y="71634"/>
                  </a:cubicBezTo>
                  <a:cubicBezTo>
                    <a:pt x="176441" y="72199"/>
                    <a:pt x="176551" y="72764"/>
                    <a:pt x="176657" y="73330"/>
                  </a:cubicBezTo>
                  <a:cubicBezTo>
                    <a:pt x="176683" y="73467"/>
                    <a:pt x="176801" y="73565"/>
                    <a:pt x="176940" y="73566"/>
                  </a:cubicBezTo>
                  <a:cubicBezTo>
                    <a:pt x="176958" y="73565"/>
                    <a:pt x="176976" y="73564"/>
                    <a:pt x="176994" y="73562"/>
                  </a:cubicBezTo>
                  <a:cubicBezTo>
                    <a:pt x="177150" y="73532"/>
                    <a:pt x="177253" y="73382"/>
                    <a:pt x="177223" y="73225"/>
                  </a:cubicBezTo>
                  <a:cubicBezTo>
                    <a:pt x="177117" y="72655"/>
                    <a:pt x="177006" y="72086"/>
                    <a:pt x="176888" y="71519"/>
                  </a:cubicBezTo>
                  <a:cubicBezTo>
                    <a:pt x="176861" y="71383"/>
                    <a:pt x="176741" y="71289"/>
                    <a:pt x="176608" y="71289"/>
                  </a:cubicBezTo>
                  <a:close/>
                  <a:moveTo>
                    <a:pt x="1625" y="71335"/>
                  </a:moveTo>
                  <a:cubicBezTo>
                    <a:pt x="1492" y="71335"/>
                    <a:pt x="1371" y="71428"/>
                    <a:pt x="1343" y="71565"/>
                  </a:cubicBezTo>
                  <a:cubicBezTo>
                    <a:pt x="1227" y="72132"/>
                    <a:pt x="1115" y="72702"/>
                    <a:pt x="1011" y="73271"/>
                  </a:cubicBezTo>
                  <a:cubicBezTo>
                    <a:pt x="981" y="73427"/>
                    <a:pt x="1085" y="73578"/>
                    <a:pt x="1241" y="73607"/>
                  </a:cubicBezTo>
                  <a:cubicBezTo>
                    <a:pt x="1259" y="73610"/>
                    <a:pt x="1276" y="73612"/>
                    <a:pt x="1294" y="73612"/>
                  </a:cubicBezTo>
                  <a:cubicBezTo>
                    <a:pt x="1433" y="73612"/>
                    <a:pt x="1552" y="73512"/>
                    <a:pt x="1577" y="73376"/>
                  </a:cubicBezTo>
                  <a:cubicBezTo>
                    <a:pt x="1682" y="72810"/>
                    <a:pt x="1792" y="72245"/>
                    <a:pt x="1907" y="71681"/>
                  </a:cubicBezTo>
                  <a:cubicBezTo>
                    <a:pt x="1939" y="71525"/>
                    <a:pt x="1838" y="71373"/>
                    <a:pt x="1682" y="71340"/>
                  </a:cubicBezTo>
                  <a:cubicBezTo>
                    <a:pt x="1663" y="71336"/>
                    <a:pt x="1644" y="71335"/>
                    <a:pt x="1625" y="71335"/>
                  </a:cubicBezTo>
                  <a:close/>
                  <a:moveTo>
                    <a:pt x="177241" y="74696"/>
                  </a:moveTo>
                  <a:cubicBezTo>
                    <a:pt x="177225" y="74696"/>
                    <a:pt x="177209" y="74697"/>
                    <a:pt x="177193" y="74700"/>
                  </a:cubicBezTo>
                  <a:cubicBezTo>
                    <a:pt x="177036" y="74726"/>
                    <a:pt x="176930" y="74875"/>
                    <a:pt x="176957" y="75032"/>
                  </a:cubicBezTo>
                  <a:cubicBezTo>
                    <a:pt x="177051" y="75600"/>
                    <a:pt x="177140" y="76169"/>
                    <a:pt x="177223" y="76739"/>
                  </a:cubicBezTo>
                  <a:cubicBezTo>
                    <a:pt x="177243" y="76881"/>
                    <a:pt x="177364" y="76985"/>
                    <a:pt x="177507" y="76985"/>
                  </a:cubicBezTo>
                  <a:cubicBezTo>
                    <a:pt x="177522" y="76985"/>
                    <a:pt x="177536" y="76984"/>
                    <a:pt x="177549" y="76982"/>
                  </a:cubicBezTo>
                  <a:cubicBezTo>
                    <a:pt x="177708" y="76958"/>
                    <a:pt x="177815" y="76813"/>
                    <a:pt x="177794" y="76655"/>
                  </a:cubicBezTo>
                  <a:cubicBezTo>
                    <a:pt x="177710" y="76082"/>
                    <a:pt x="177620" y="75508"/>
                    <a:pt x="177525" y="74936"/>
                  </a:cubicBezTo>
                  <a:cubicBezTo>
                    <a:pt x="177502" y="74796"/>
                    <a:pt x="177379" y="74696"/>
                    <a:pt x="177241" y="74696"/>
                  </a:cubicBezTo>
                  <a:close/>
                  <a:moveTo>
                    <a:pt x="997" y="74743"/>
                  </a:moveTo>
                  <a:cubicBezTo>
                    <a:pt x="858" y="74743"/>
                    <a:pt x="736" y="74843"/>
                    <a:pt x="712" y="74984"/>
                  </a:cubicBezTo>
                  <a:cubicBezTo>
                    <a:pt x="650" y="75363"/>
                    <a:pt x="590" y="75742"/>
                    <a:pt x="532" y="76122"/>
                  </a:cubicBezTo>
                  <a:lnTo>
                    <a:pt x="447" y="76703"/>
                  </a:lnTo>
                  <a:cubicBezTo>
                    <a:pt x="424" y="76861"/>
                    <a:pt x="533" y="77006"/>
                    <a:pt x="690" y="77029"/>
                  </a:cubicBezTo>
                  <a:cubicBezTo>
                    <a:pt x="705" y="77032"/>
                    <a:pt x="718" y="77033"/>
                    <a:pt x="732" y="77033"/>
                  </a:cubicBezTo>
                  <a:cubicBezTo>
                    <a:pt x="875" y="77033"/>
                    <a:pt x="998" y="76927"/>
                    <a:pt x="1018" y="76786"/>
                  </a:cubicBezTo>
                  <a:lnTo>
                    <a:pt x="1103" y="76209"/>
                  </a:lnTo>
                  <a:cubicBezTo>
                    <a:pt x="1159" y="75831"/>
                    <a:pt x="1219" y="75454"/>
                    <a:pt x="1281" y="75078"/>
                  </a:cubicBezTo>
                  <a:cubicBezTo>
                    <a:pt x="1307" y="74921"/>
                    <a:pt x="1200" y="74773"/>
                    <a:pt x="1043" y="74747"/>
                  </a:cubicBezTo>
                  <a:cubicBezTo>
                    <a:pt x="1027" y="74744"/>
                    <a:pt x="1012" y="74743"/>
                    <a:pt x="997" y="74743"/>
                  </a:cubicBezTo>
                  <a:close/>
                  <a:moveTo>
                    <a:pt x="177742" y="78132"/>
                  </a:moveTo>
                  <a:cubicBezTo>
                    <a:pt x="177730" y="78132"/>
                    <a:pt x="177718" y="78132"/>
                    <a:pt x="177706" y="78134"/>
                  </a:cubicBezTo>
                  <a:cubicBezTo>
                    <a:pt x="177550" y="78154"/>
                    <a:pt x="177439" y="78295"/>
                    <a:pt x="177456" y="78451"/>
                  </a:cubicBezTo>
                  <a:cubicBezTo>
                    <a:pt x="177528" y="79022"/>
                    <a:pt x="177594" y="79594"/>
                    <a:pt x="177655" y="80167"/>
                  </a:cubicBezTo>
                  <a:cubicBezTo>
                    <a:pt x="177670" y="80313"/>
                    <a:pt x="177793" y="80424"/>
                    <a:pt x="177940" y="80425"/>
                  </a:cubicBezTo>
                  <a:cubicBezTo>
                    <a:pt x="177951" y="80425"/>
                    <a:pt x="177961" y="80424"/>
                    <a:pt x="177971" y="80422"/>
                  </a:cubicBezTo>
                  <a:cubicBezTo>
                    <a:pt x="178130" y="80406"/>
                    <a:pt x="178244" y="80264"/>
                    <a:pt x="178227" y="80106"/>
                  </a:cubicBezTo>
                  <a:cubicBezTo>
                    <a:pt x="178166" y="79530"/>
                    <a:pt x="178100" y="78954"/>
                    <a:pt x="178028" y="78379"/>
                  </a:cubicBezTo>
                  <a:cubicBezTo>
                    <a:pt x="178007" y="78235"/>
                    <a:pt x="177884" y="78132"/>
                    <a:pt x="177742" y="78132"/>
                  </a:cubicBezTo>
                  <a:close/>
                  <a:moveTo>
                    <a:pt x="501" y="78180"/>
                  </a:moveTo>
                  <a:cubicBezTo>
                    <a:pt x="360" y="78180"/>
                    <a:pt x="237" y="78283"/>
                    <a:pt x="215" y="78427"/>
                  </a:cubicBezTo>
                  <a:cubicBezTo>
                    <a:pt x="145" y="79001"/>
                    <a:pt x="79" y="79577"/>
                    <a:pt x="19" y="80154"/>
                  </a:cubicBezTo>
                  <a:cubicBezTo>
                    <a:pt x="1" y="80312"/>
                    <a:pt x="116" y="80455"/>
                    <a:pt x="274" y="80470"/>
                  </a:cubicBezTo>
                  <a:cubicBezTo>
                    <a:pt x="285" y="80472"/>
                    <a:pt x="295" y="80473"/>
                    <a:pt x="304" y="80473"/>
                  </a:cubicBezTo>
                  <a:cubicBezTo>
                    <a:pt x="452" y="80473"/>
                    <a:pt x="575" y="80361"/>
                    <a:pt x="591" y="80215"/>
                  </a:cubicBezTo>
                  <a:cubicBezTo>
                    <a:pt x="651" y="79642"/>
                    <a:pt x="717" y="79069"/>
                    <a:pt x="788" y="78497"/>
                  </a:cubicBezTo>
                  <a:cubicBezTo>
                    <a:pt x="804" y="78341"/>
                    <a:pt x="693" y="78201"/>
                    <a:pt x="537" y="78182"/>
                  </a:cubicBezTo>
                  <a:cubicBezTo>
                    <a:pt x="525" y="78180"/>
                    <a:pt x="513" y="78180"/>
                    <a:pt x="501" y="7818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3887;p64">
              <a:extLst>
                <a:ext uri="{FF2B5EF4-FFF2-40B4-BE49-F238E27FC236}">
                  <a16:creationId xmlns:a16="http://schemas.microsoft.com/office/drawing/2014/main" id="{47120F0A-106D-18B1-96F8-741D56EC71F4}"/>
                </a:ext>
              </a:extLst>
            </p:cNvPr>
            <p:cNvSpPr/>
            <p:nvPr/>
          </p:nvSpPr>
          <p:spPr>
            <a:xfrm>
              <a:off x="1526800" y="2928150"/>
              <a:ext cx="16750" cy="35925"/>
            </a:xfrm>
            <a:custGeom>
              <a:avLst/>
              <a:gdLst/>
              <a:ahLst/>
              <a:cxnLst/>
              <a:rect l="l" t="t" r="r" b="b"/>
              <a:pathLst>
                <a:path w="670" h="1437" extrusionOk="0">
                  <a:moveTo>
                    <a:pt x="370" y="0"/>
                  </a:moveTo>
                  <a:cubicBezTo>
                    <a:pt x="215" y="0"/>
                    <a:pt x="94" y="113"/>
                    <a:pt x="82" y="264"/>
                  </a:cubicBezTo>
                  <a:cubicBezTo>
                    <a:pt x="58" y="552"/>
                    <a:pt x="34" y="840"/>
                    <a:pt x="12" y="1127"/>
                  </a:cubicBezTo>
                  <a:cubicBezTo>
                    <a:pt x="0" y="1287"/>
                    <a:pt x="119" y="1425"/>
                    <a:pt x="279" y="1437"/>
                  </a:cubicBezTo>
                  <a:lnTo>
                    <a:pt x="300" y="1437"/>
                  </a:lnTo>
                  <a:cubicBezTo>
                    <a:pt x="450" y="1437"/>
                    <a:pt x="575" y="1322"/>
                    <a:pt x="587" y="1172"/>
                  </a:cubicBezTo>
                  <a:cubicBezTo>
                    <a:pt x="608" y="885"/>
                    <a:pt x="631" y="598"/>
                    <a:pt x="655" y="313"/>
                  </a:cubicBezTo>
                  <a:cubicBezTo>
                    <a:pt x="670" y="155"/>
                    <a:pt x="552" y="14"/>
                    <a:pt x="394" y="1"/>
                  </a:cubicBezTo>
                  <a:cubicBezTo>
                    <a:pt x="386" y="1"/>
                    <a:pt x="378" y="0"/>
                    <a:pt x="3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888;p64">
              <a:extLst>
                <a:ext uri="{FF2B5EF4-FFF2-40B4-BE49-F238E27FC236}">
                  <a16:creationId xmlns:a16="http://schemas.microsoft.com/office/drawing/2014/main" id="{9E6A46A2-3602-A11A-A97F-FCF77AD301A3}"/>
                </a:ext>
              </a:extLst>
            </p:cNvPr>
            <p:cNvSpPr/>
            <p:nvPr/>
          </p:nvSpPr>
          <p:spPr>
            <a:xfrm>
              <a:off x="1772350" y="2060100"/>
              <a:ext cx="387300" cy="519325"/>
            </a:xfrm>
            <a:custGeom>
              <a:avLst/>
              <a:gdLst/>
              <a:ahLst/>
              <a:cxnLst/>
              <a:rect l="l" t="t" r="r" b="b"/>
              <a:pathLst>
                <a:path w="15492" h="20773" extrusionOk="0">
                  <a:moveTo>
                    <a:pt x="1" y="0"/>
                  </a:moveTo>
                  <a:lnTo>
                    <a:pt x="10386" y="20772"/>
                  </a:lnTo>
                  <a:lnTo>
                    <a:pt x="1549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889;p64">
              <a:extLst>
                <a:ext uri="{FF2B5EF4-FFF2-40B4-BE49-F238E27FC236}">
                  <a16:creationId xmlns:a16="http://schemas.microsoft.com/office/drawing/2014/main" id="{15C0534C-0A84-AD2A-B77D-790EED69E616}"/>
                </a:ext>
              </a:extLst>
            </p:cNvPr>
            <p:cNvSpPr/>
            <p:nvPr/>
          </p:nvSpPr>
          <p:spPr>
            <a:xfrm>
              <a:off x="1763500" y="2052900"/>
              <a:ext cx="404250" cy="533725"/>
            </a:xfrm>
            <a:custGeom>
              <a:avLst/>
              <a:gdLst/>
              <a:ahLst/>
              <a:cxnLst/>
              <a:rect l="l" t="t" r="r" b="b"/>
              <a:pathLst>
                <a:path w="16170" h="21349" extrusionOk="0">
                  <a:moveTo>
                    <a:pt x="15478" y="576"/>
                  </a:moveTo>
                  <a:lnTo>
                    <a:pt x="10647" y="20232"/>
                  </a:lnTo>
                  <a:lnTo>
                    <a:pt x="820" y="576"/>
                  </a:lnTo>
                  <a:close/>
                  <a:moveTo>
                    <a:pt x="355" y="1"/>
                  </a:moveTo>
                  <a:cubicBezTo>
                    <a:pt x="140" y="1"/>
                    <a:pt x="1" y="226"/>
                    <a:pt x="97" y="417"/>
                  </a:cubicBezTo>
                  <a:lnTo>
                    <a:pt x="10483" y="21190"/>
                  </a:lnTo>
                  <a:cubicBezTo>
                    <a:pt x="10532" y="21287"/>
                    <a:pt x="10631" y="21348"/>
                    <a:pt x="10740" y="21348"/>
                  </a:cubicBezTo>
                  <a:cubicBezTo>
                    <a:pt x="10750" y="21348"/>
                    <a:pt x="10762" y="21348"/>
                    <a:pt x="10773" y="21347"/>
                  </a:cubicBezTo>
                  <a:cubicBezTo>
                    <a:pt x="10893" y="21334"/>
                    <a:pt x="10991" y="21246"/>
                    <a:pt x="11020" y="21129"/>
                  </a:cubicBezTo>
                  <a:lnTo>
                    <a:pt x="16125" y="357"/>
                  </a:lnTo>
                  <a:cubicBezTo>
                    <a:pt x="16169" y="176"/>
                    <a:pt x="16032" y="1"/>
                    <a:pt x="158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890;p64">
              <a:extLst>
                <a:ext uri="{FF2B5EF4-FFF2-40B4-BE49-F238E27FC236}">
                  <a16:creationId xmlns:a16="http://schemas.microsoft.com/office/drawing/2014/main" id="{5A0F3A2F-F16B-D13D-AF98-641D980572C0}"/>
                </a:ext>
              </a:extLst>
            </p:cNvPr>
            <p:cNvSpPr/>
            <p:nvPr/>
          </p:nvSpPr>
          <p:spPr>
            <a:xfrm>
              <a:off x="1813950" y="2079800"/>
              <a:ext cx="246475" cy="499625"/>
            </a:xfrm>
            <a:custGeom>
              <a:avLst/>
              <a:gdLst/>
              <a:ahLst/>
              <a:cxnLst/>
              <a:rect l="l" t="t" r="r" b="b"/>
              <a:pathLst>
                <a:path w="9859" h="19985" extrusionOk="0">
                  <a:moveTo>
                    <a:pt x="0" y="0"/>
                  </a:moveTo>
                  <a:lnTo>
                    <a:pt x="8722" y="19984"/>
                  </a:lnTo>
                  <a:lnTo>
                    <a:pt x="985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891;p64">
              <a:extLst>
                <a:ext uri="{FF2B5EF4-FFF2-40B4-BE49-F238E27FC236}">
                  <a16:creationId xmlns:a16="http://schemas.microsoft.com/office/drawing/2014/main" id="{1DC3044C-DA26-7276-8A51-3FA3EEE06639}"/>
                </a:ext>
              </a:extLst>
            </p:cNvPr>
            <p:cNvSpPr/>
            <p:nvPr/>
          </p:nvSpPr>
          <p:spPr>
            <a:xfrm>
              <a:off x="1805275" y="2072600"/>
              <a:ext cx="262550" cy="514025"/>
            </a:xfrm>
            <a:custGeom>
              <a:avLst/>
              <a:gdLst/>
              <a:ahLst/>
              <a:cxnLst/>
              <a:rect l="l" t="t" r="r" b="b"/>
              <a:pathLst>
                <a:path w="10502" h="20561" extrusionOk="0">
                  <a:moveTo>
                    <a:pt x="9899" y="576"/>
                  </a:moveTo>
                  <a:lnTo>
                    <a:pt x="8850" y="19050"/>
                  </a:lnTo>
                  <a:lnTo>
                    <a:pt x="787" y="576"/>
                  </a:lnTo>
                  <a:close/>
                  <a:moveTo>
                    <a:pt x="345" y="1"/>
                  </a:moveTo>
                  <a:cubicBezTo>
                    <a:pt x="139" y="1"/>
                    <a:pt x="1" y="213"/>
                    <a:pt x="83" y="404"/>
                  </a:cubicBezTo>
                  <a:lnTo>
                    <a:pt x="8804" y="20388"/>
                  </a:lnTo>
                  <a:cubicBezTo>
                    <a:pt x="8850" y="20492"/>
                    <a:pt x="8953" y="20560"/>
                    <a:pt x="9066" y="20560"/>
                  </a:cubicBezTo>
                  <a:cubicBezTo>
                    <a:pt x="9067" y="20560"/>
                    <a:pt x="9068" y="20560"/>
                    <a:pt x="9069" y="20560"/>
                  </a:cubicBezTo>
                  <a:cubicBezTo>
                    <a:pt x="9086" y="20560"/>
                    <a:pt x="9103" y="20559"/>
                    <a:pt x="9120" y="20557"/>
                  </a:cubicBezTo>
                  <a:cubicBezTo>
                    <a:pt x="9252" y="20533"/>
                    <a:pt x="9349" y="20422"/>
                    <a:pt x="9357" y="20289"/>
                  </a:cubicBezTo>
                  <a:lnTo>
                    <a:pt x="10493" y="304"/>
                  </a:lnTo>
                  <a:cubicBezTo>
                    <a:pt x="10502" y="140"/>
                    <a:pt x="10371" y="1"/>
                    <a:pt x="10205" y="1"/>
                  </a:cubicBezTo>
                  <a:lnTo>
                    <a:pt x="347" y="1"/>
                  </a:lnTo>
                  <a:cubicBezTo>
                    <a:pt x="347" y="1"/>
                    <a:pt x="346" y="1"/>
                    <a:pt x="3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892;p64">
              <a:extLst>
                <a:ext uri="{FF2B5EF4-FFF2-40B4-BE49-F238E27FC236}">
                  <a16:creationId xmlns:a16="http://schemas.microsoft.com/office/drawing/2014/main" id="{28307467-F7FC-19D9-F222-841B798F8417}"/>
                </a:ext>
              </a:extLst>
            </p:cNvPr>
            <p:cNvSpPr/>
            <p:nvPr/>
          </p:nvSpPr>
          <p:spPr>
            <a:xfrm>
              <a:off x="1759225" y="2040900"/>
              <a:ext cx="272800" cy="538525"/>
            </a:xfrm>
            <a:custGeom>
              <a:avLst/>
              <a:gdLst/>
              <a:ahLst/>
              <a:cxnLst/>
              <a:rect l="l" t="t" r="r" b="b"/>
              <a:pathLst>
                <a:path w="10912" h="21541" extrusionOk="0">
                  <a:moveTo>
                    <a:pt x="0" y="1"/>
                  </a:moveTo>
                  <a:lnTo>
                    <a:pt x="10911" y="21540"/>
                  </a:lnTo>
                  <a:lnTo>
                    <a:pt x="985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893;p64">
              <a:extLst>
                <a:ext uri="{FF2B5EF4-FFF2-40B4-BE49-F238E27FC236}">
                  <a16:creationId xmlns:a16="http://schemas.microsoft.com/office/drawing/2014/main" id="{8D012ACD-3856-9F9D-AE13-EC18E500709A}"/>
                </a:ext>
              </a:extLst>
            </p:cNvPr>
            <p:cNvSpPr/>
            <p:nvPr/>
          </p:nvSpPr>
          <p:spPr>
            <a:xfrm>
              <a:off x="1750375" y="2033700"/>
              <a:ext cx="289025" cy="552925"/>
            </a:xfrm>
            <a:custGeom>
              <a:avLst/>
              <a:gdLst/>
              <a:ahLst/>
              <a:cxnLst/>
              <a:rect l="l" t="t" r="r" b="b"/>
              <a:pathLst>
                <a:path w="11561" h="22117" extrusionOk="0">
                  <a:moveTo>
                    <a:pt x="9936" y="578"/>
                  </a:moveTo>
                  <a:lnTo>
                    <a:pt x="10912" y="20493"/>
                  </a:lnTo>
                  <a:lnTo>
                    <a:pt x="823" y="578"/>
                  </a:lnTo>
                  <a:close/>
                  <a:moveTo>
                    <a:pt x="354" y="1"/>
                  </a:moveTo>
                  <a:cubicBezTo>
                    <a:pt x="139" y="1"/>
                    <a:pt x="0" y="228"/>
                    <a:pt x="97" y="419"/>
                  </a:cubicBezTo>
                  <a:lnTo>
                    <a:pt x="11009" y="21959"/>
                  </a:lnTo>
                  <a:cubicBezTo>
                    <a:pt x="11057" y="22055"/>
                    <a:pt x="11156" y="22116"/>
                    <a:pt x="11265" y="22116"/>
                  </a:cubicBezTo>
                  <a:cubicBezTo>
                    <a:pt x="11430" y="22116"/>
                    <a:pt x="11561" y="21979"/>
                    <a:pt x="11553" y="21815"/>
                  </a:cubicBezTo>
                  <a:lnTo>
                    <a:pt x="10500" y="276"/>
                  </a:lnTo>
                  <a:cubicBezTo>
                    <a:pt x="10492" y="122"/>
                    <a:pt x="10366" y="1"/>
                    <a:pt x="102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894;p64">
              <a:extLst>
                <a:ext uri="{FF2B5EF4-FFF2-40B4-BE49-F238E27FC236}">
                  <a16:creationId xmlns:a16="http://schemas.microsoft.com/office/drawing/2014/main" id="{7B7DDE46-5D9F-9D08-CF62-4DE86780EEA4}"/>
                </a:ext>
              </a:extLst>
            </p:cNvPr>
            <p:cNvSpPr/>
            <p:nvPr/>
          </p:nvSpPr>
          <p:spPr>
            <a:xfrm>
              <a:off x="1173825" y="1944100"/>
              <a:ext cx="858200" cy="635325"/>
            </a:xfrm>
            <a:custGeom>
              <a:avLst/>
              <a:gdLst/>
              <a:ahLst/>
              <a:cxnLst/>
              <a:rect l="l" t="t" r="r" b="b"/>
              <a:pathLst>
                <a:path w="34328" h="25413" extrusionOk="0">
                  <a:moveTo>
                    <a:pt x="1" y="1"/>
                  </a:moveTo>
                  <a:lnTo>
                    <a:pt x="6279" y="25412"/>
                  </a:lnTo>
                  <a:lnTo>
                    <a:pt x="34327" y="25412"/>
                  </a:lnTo>
                  <a:lnTo>
                    <a:pt x="29880" y="2880"/>
                  </a:lnTo>
                  <a:lnTo>
                    <a:pt x="15923" y="2880"/>
                  </a:lnTo>
                  <a:lnTo>
                    <a:pt x="1337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895;p64">
              <a:extLst>
                <a:ext uri="{FF2B5EF4-FFF2-40B4-BE49-F238E27FC236}">
                  <a16:creationId xmlns:a16="http://schemas.microsoft.com/office/drawing/2014/main" id="{C3BC9DF5-44CC-435F-4DCB-FBA5B203EE3A}"/>
                </a:ext>
              </a:extLst>
            </p:cNvPr>
            <p:cNvSpPr/>
            <p:nvPr/>
          </p:nvSpPr>
          <p:spPr>
            <a:xfrm>
              <a:off x="1165700" y="1936875"/>
              <a:ext cx="874250" cy="649750"/>
            </a:xfrm>
            <a:custGeom>
              <a:avLst/>
              <a:gdLst/>
              <a:ahLst/>
              <a:cxnLst/>
              <a:rect l="l" t="t" r="r" b="b"/>
              <a:pathLst>
                <a:path w="34970" h="25990" extrusionOk="0">
                  <a:moveTo>
                    <a:pt x="13573" y="578"/>
                  </a:moveTo>
                  <a:lnTo>
                    <a:pt x="16032" y="3361"/>
                  </a:lnTo>
                  <a:cubicBezTo>
                    <a:pt x="16088" y="3422"/>
                    <a:pt x="16165" y="3458"/>
                    <a:pt x="16248" y="3458"/>
                  </a:cubicBezTo>
                  <a:lnTo>
                    <a:pt x="29969" y="3458"/>
                  </a:lnTo>
                  <a:lnTo>
                    <a:pt x="34302" y="25413"/>
                  </a:lnTo>
                  <a:lnTo>
                    <a:pt x="6829" y="25413"/>
                  </a:lnTo>
                  <a:lnTo>
                    <a:pt x="694" y="578"/>
                  </a:lnTo>
                  <a:close/>
                  <a:moveTo>
                    <a:pt x="326" y="1"/>
                  </a:moveTo>
                  <a:cubicBezTo>
                    <a:pt x="139" y="1"/>
                    <a:pt x="1" y="177"/>
                    <a:pt x="46" y="358"/>
                  </a:cubicBezTo>
                  <a:lnTo>
                    <a:pt x="6324" y="25772"/>
                  </a:lnTo>
                  <a:cubicBezTo>
                    <a:pt x="6355" y="25899"/>
                    <a:pt x="6470" y="25989"/>
                    <a:pt x="6604" y="25989"/>
                  </a:cubicBezTo>
                  <a:lnTo>
                    <a:pt x="34651" y="25989"/>
                  </a:lnTo>
                  <a:cubicBezTo>
                    <a:pt x="34832" y="25989"/>
                    <a:pt x="34969" y="25824"/>
                    <a:pt x="34934" y="25645"/>
                  </a:cubicBezTo>
                  <a:lnTo>
                    <a:pt x="30487" y="3113"/>
                  </a:lnTo>
                  <a:cubicBezTo>
                    <a:pt x="30460" y="2978"/>
                    <a:pt x="30342" y="2881"/>
                    <a:pt x="30205" y="2881"/>
                  </a:cubicBezTo>
                  <a:lnTo>
                    <a:pt x="16379" y="2881"/>
                  </a:lnTo>
                  <a:lnTo>
                    <a:pt x="13920" y="98"/>
                  </a:lnTo>
                  <a:cubicBezTo>
                    <a:pt x="13865" y="37"/>
                    <a:pt x="13787" y="1"/>
                    <a:pt x="137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896;p64">
              <a:extLst>
                <a:ext uri="{FF2B5EF4-FFF2-40B4-BE49-F238E27FC236}">
                  <a16:creationId xmlns:a16="http://schemas.microsoft.com/office/drawing/2014/main" id="{D839B701-48CA-33D7-482C-43F86117B084}"/>
                </a:ext>
              </a:extLst>
            </p:cNvPr>
            <p:cNvSpPr/>
            <p:nvPr/>
          </p:nvSpPr>
          <p:spPr>
            <a:xfrm>
              <a:off x="1888075" y="1032825"/>
              <a:ext cx="941125" cy="557025"/>
            </a:xfrm>
            <a:custGeom>
              <a:avLst/>
              <a:gdLst/>
              <a:ahLst/>
              <a:cxnLst/>
              <a:rect l="l" t="t" r="r" b="b"/>
              <a:pathLst>
                <a:path w="37645" h="22281" extrusionOk="0">
                  <a:moveTo>
                    <a:pt x="55" y="1"/>
                  </a:moveTo>
                  <a:cubicBezTo>
                    <a:pt x="25" y="1"/>
                    <a:pt x="0" y="26"/>
                    <a:pt x="0" y="56"/>
                  </a:cubicBezTo>
                  <a:lnTo>
                    <a:pt x="0" y="22225"/>
                  </a:lnTo>
                  <a:cubicBezTo>
                    <a:pt x="0" y="22257"/>
                    <a:pt x="25" y="22281"/>
                    <a:pt x="55" y="22281"/>
                  </a:cubicBezTo>
                  <a:lnTo>
                    <a:pt x="37591" y="22281"/>
                  </a:lnTo>
                  <a:cubicBezTo>
                    <a:pt x="37621" y="22281"/>
                    <a:pt x="37645" y="22257"/>
                    <a:pt x="37645" y="22225"/>
                  </a:cubicBezTo>
                  <a:lnTo>
                    <a:pt x="37645" y="56"/>
                  </a:lnTo>
                  <a:cubicBezTo>
                    <a:pt x="37645" y="26"/>
                    <a:pt x="37621" y="1"/>
                    <a:pt x="375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97;p64">
              <a:extLst>
                <a:ext uri="{FF2B5EF4-FFF2-40B4-BE49-F238E27FC236}">
                  <a16:creationId xmlns:a16="http://schemas.microsoft.com/office/drawing/2014/main" id="{4EE0E8C7-8DF0-DF8D-847F-23E6AE08DD61}"/>
                </a:ext>
              </a:extLst>
            </p:cNvPr>
            <p:cNvSpPr/>
            <p:nvPr/>
          </p:nvSpPr>
          <p:spPr>
            <a:xfrm>
              <a:off x="1880875" y="1025625"/>
              <a:ext cx="955550" cy="571450"/>
            </a:xfrm>
            <a:custGeom>
              <a:avLst/>
              <a:gdLst/>
              <a:ahLst/>
              <a:cxnLst/>
              <a:rect l="l" t="t" r="r" b="b"/>
              <a:pathLst>
                <a:path w="38222" h="22858" extrusionOk="0">
                  <a:moveTo>
                    <a:pt x="35820" y="578"/>
                  </a:moveTo>
                  <a:cubicBezTo>
                    <a:pt x="36828" y="579"/>
                    <a:pt x="37644" y="1395"/>
                    <a:pt x="37645" y="2402"/>
                  </a:cubicBezTo>
                  <a:lnTo>
                    <a:pt x="37645" y="20456"/>
                  </a:lnTo>
                  <a:cubicBezTo>
                    <a:pt x="37644" y="21464"/>
                    <a:pt x="36828" y="22279"/>
                    <a:pt x="35820" y="22281"/>
                  </a:cubicBezTo>
                  <a:lnTo>
                    <a:pt x="2400" y="22281"/>
                  </a:lnTo>
                  <a:cubicBezTo>
                    <a:pt x="1394" y="22279"/>
                    <a:pt x="577" y="21464"/>
                    <a:pt x="576" y="20456"/>
                  </a:cubicBezTo>
                  <a:lnTo>
                    <a:pt x="576" y="2402"/>
                  </a:lnTo>
                  <a:cubicBezTo>
                    <a:pt x="577" y="1395"/>
                    <a:pt x="1394" y="579"/>
                    <a:pt x="2400" y="578"/>
                  </a:cubicBezTo>
                  <a:close/>
                  <a:moveTo>
                    <a:pt x="2400" y="1"/>
                  </a:moveTo>
                  <a:cubicBezTo>
                    <a:pt x="1077" y="1"/>
                    <a:pt x="0" y="1078"/>
                    <a:pt x="0" y="2402"/>
                  </a:cubicBezTo>
                  <a:lnTo>
                    <a:pt x="0" y="20456"/>
                  </a:lnTo>
                  <a:cubicBezTo>
                    <a:pt x="0" y="21780"/>
                    <a:pt x="1077" y="22858"/>
                    <a:pt x="2400" y="22858"/>
                  </a:cubicBezTo>
                  <a:lnTo>
                    <a:pt x="35820" y="22858"/>
                  </a:lnTo>
                  <a:cubicBezTo>
                    <a:pt x="37145" y="22858"/>
                    <a:pt x="38222" y="21780"/>
                    <a:pt x="38222" y="20456"/>
                  </a:cubicBezTo>
                  <a:lnTo>
                    <a:pt x="38222" y="2402"/>
                  </a:lnTo>
                  <a:cubicBezTo>
                    <a:pt x="38222" y="1078"/>
                    <a:pt x="37145" y="1"/>
                    <a:pt x="3582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898;p64">
              <a:extLst>
                <a:ext uri="{FF2B5EF4-FFF2-40B4-BE49-F238E27FC236}">
                  <a16:creationId xmlns:a16="http://schemas.microsoft.com/office/drawing/2014/main" id="{C8FD1AAA-41CE-E574-0A54-506129412BC8}"/>
                </a:ext>
              </a:extLst>
            </p:cNvPr>
            <p:cNvSpPr/>
            <p:nvPr/>
          </p:nvSpPr>
          <p:spPr>
            <a:xfrm>
              <a:off x="1888075" y="1138475"/>
              <a:ext cx="941125" cy="201700"/>
            </a:xfrm>
            <a:custGeom>
              <a:avLst/>
              <a:gdLst/>
              <a:ahLst/>
              <a:cxnLst/>
              <a:rect l="l" t="t" r="r" b="b"/>
              <a:pathLst>
                <a:path w="37645" h="8068" extrusionOk="0">
                  <a:moveTo>
                    <a:pt x="0" y="0"/>
                  </a:moveTo>
                  <a:lnTo>
                    <a:pt x="0" y="8068"/>
                  </a:lnTo>
                  <a:lnTo>
                    <a:pt x="37645" y="8068"/>
                  </a:lnTo>
                  <a:lnTo>
                    <a:pt x="3764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899;p64">
              <a:extLst>
                <a:ext uri="{FF2B5EF4-FFF2-40B4-BE49-F238E27FC236}">
                  <a16:creationId xmlns:a16="http://schemas.microsoft.com/office/drawing/2014/main" id="{81547355-B824-C7CE-E32E-318DD093A4EC}"/>
                </a:ext>
              </a:extLst>
            </p:cNvPr>
            <p:cNvSpPr/>
            <p:nvPr/>
          </p:nvSpPr>
          <p:spPr>
            <a:xfrm>
              <a:off x="1880875" y="1131300"/>
              <a:ext cx="955550" cy="216075"/>
            </a:xfrm>
            <a:custGeom>
              <a:avLst/>
              <a:gdLst/>
              <a:ahLst/>
              <a:cxnLst/>
              <a:rect l="l" t="t" r="r" b="b"/>
              <a:pathLst>
                <a:path w="38222" h="8643" extrusionOk="0">
                  <a:moveTo>
                    <a:pt x="37645" y="575"/>
                  </a:moveTo>
                  <a:lnTo>
                    <a:pt x="37645" y="8066"/>
                  </a:lnTo>
                  <a:lnTo>
                    <a:pt x="576" y="8066"/>
                  </a:lnTo>
                  <a:lnTo>
                    <a:pt x="576" y="575"/>
                  </a:lnTo>
                  <a:close/>
                  <a:moveTo>
                    <a:pt x="286" y="1"/>
                  </a:moveTo>
                  <a:cubicBezTo>
                    <a:pt x="127" y="1"/>
                    <a:pt x="0" y="130"/>
                    <a:pt x="0" y="289"/>
                  </a:cubicBezTo>
                  <a:lnTo>
                    <a:pt x="0" y="8355"/>
                  </a:lnTo>
                  <a:cubicBezTo>
                    <a:pt x="0" y="8513"/>
                    <a:pt x="129" y="8643"/>
                    <a:pt x="288" y="8643"/>
                  </a:cubicBezTo>
                  <a:lnTo>
                    <a:pt x="37933" y="8643"/>
                  </a:lnTo>
                  <a:cubicBezTo>
                    <a:pt x="38092" y="8643"/>
                    <a:pt x="38222" y="8513"/>
                    <a:pt x="38222" y="8355"/>
                  </a:cubicBezTo>
                  <a:lnTo>
                    <a:pt x="38222" y="289"/>
                  </a:lnTo>
                  <a:cubicBezTo>
                    <a:pt x="38222" y="130"/>
                    <a:pt x="38093" y="1"/>
                    <a:pt x="37935" y="1"/>
                  </a:cubicBezTo>
                  <a:cubicBezTo>
                    <a:pt x="37934" y="1"/>
                    <a:pt x="37933" y="1"/>
                    <a:pt x="37933" y="1"/>
                  </a:cubicBezTo>
                  <a:lnTo>
                    <a:pt x="288" y="1"/>
                  </a:lnTo>
                  <a:cubicBezTo>
                    <a:pt x="287" y="1"/>
                    <a:pt x="287" y="1"/>
                    <a:pt x="2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900;p64">
              <a:extLst>
                <a:ext uri="{FF2B5EF4-FFF2-40B4-BE49-F238E27FC236}">
                  <a16:creationId xmlns:a16="http://schemas.microsoft.com/office/drawing/2014/main" id="{18D01763-A5B1-CB9A-6448-5A8E72DC725E}"/>
                </a:ext>
              </a:extLst>
            </p:cNvPr>
            <p:cNvSpPr/>
            <p:nvPr/>
          </p:nvSpPr>
          <p:spPr>
            <a:xfrm>
              <a:off x="2548725" y="1461550"/>
              <a:ext cx="81825" cy="78725"/>
            </a:xfrm>
            <a:custGeom>
              <a:avLst/>
              <a:gdLst/>
              <a:ahLst/>
              <a:cxnLst/>
              <a:rect l="l" t="t" r="r" b="b"/>
              <a:pathLst>
                <a:path w="3273" h="3149" extrusionOk="0">
                  <a:moveTo>
                    <a:pt x="1698" y="0"/>
                  </a:moveTo>
                  <a:cubicBezTo>
                    <a:pt x="1288" y="0"/>
                    <a:pt x="886" y="160"/>
                    <a:pt x="586" y="461"/>
                  </a:cubicBezTo>
                  <a:cubicBezTo>
                    <a:pt x="135" y="912"/>
                    <a:pt x="0" y="1588"/>
                    <a:pt x="244" y="2177"/>
                  </a:cubicBezTo>
                  <a:cubicBezTo>
                    <a:pt x="487" y="2765"/>
                    <a:pt x="1062" y="3149"/>
                    <a:pt x="1699" y="3149"/>
                  </a:cubicBezTo>
                  <a:cubicBezTo>
                    <a:pt x="2567" y="3149"/>
                    <a:pt x="3272" y="2444"/>
                    <a:pt x="3272" y="1575"/>
                  </a:cubicBezTo>
                  <a:cubicBezTo>
                    <a:pt x="3272" y="938"/>
                    <a:pt x="2888" y="364"/>
                    <a:pt x="2301" y="120"/>
                  </a:cubicBezTo>
                  <a:cubicBezTo>
                    <a:pt x="2106" y="40"/>
                    <a:pt x="1901" y="0"/>
                    <a:pt x="169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901;p64">
              <a:extLst>
                <a:ext uri="{FF2B5EF4-FFF2-40B4-BE49-F238E27FC236}">
                  <a16:creationId xmlns:a16="http://schemas.microsoft.com/office/drawing/2014/main" id="{191F347E-82EA-C717-78A5-A1D795BA365A}"/>
                </a:ext>
              </a:extLst>
            </p:cNvPr>
            <p:cNvSpPr/>
            <p:nvPr/>
          </p:nvSpPr>
          <p:spPr>
            <a:xfrm>
              <a:off x="2540950" y="1454350"/>
              <a:ext cx="96800" cy="93150"/>
            </a:xfrm>
            <a:custGeom>
              <a:avLst/>
              <a:gdLst/>
              <a:ahLst/>
              <a:cxnLst/>
              <a:rect l="l" t="t" r="r" b="b"/>
              <a:pathLst>
                <a:path w="3872" h="3726" extrusionOk="0">
                  <a:moveTo>
                    <a:pt x="2008" y="577"/>
                  </a:moveTo>
                  <a:cubicBezTo>
                    <a:pt x="2719" y="577"/>
                    <a:pt x="3294" y="1153"/>
                    <a:pt x="3295" y="1863"/>
                  </a:cubicBezTo>
                  <a:cubicBezTo>
                    <a:pt x="3295" y="2384"/>
                    <a:pt x="2982" y="2853"/>
                    <a:pt x="2501" y="3052"/>
                  </a:cubicBezTo>
                  <a:cubicBezTo>
                    <a:pt x="2342" y="3118"/>
                    <a:pt x="2174" y="3150"/>
                    <a:pt x="2008" y="3150"/>
                  </a:cubicBezTo>
                  <a:cubicBezTo>
                    <a:pt x="1674" y="3150"/>
                    <a:pt x="1345" y="3020"/>
                    <a:pt x="1099" y="2774"/>
                  </a:cubicBezTo>
                  <a:cubicBezTo>
                    <a:pt x="732" y="2405"/>
                    <a:pt x="622" y="1852"/>
                    <a:pt x="821" y="1371"/>
                  </a:cubicBezTo>
                  <a:cubicBezTo>
                    <a:pt x="1019" y="890"/>
                    <a:pt x="1488" y="577"/>
                    <a:pt x="2008" y="577"/>
                  </a:cubicBezTo>
                  <a:close/>
                  <a:moveTo>
                    <a:pt x="2009" y="0"/>
                  </a:moveTo>
                  <a:cubicBezTo>
                    <a:pt x="1525" y="0"/>
                    <a:pt x="1048" y="190"/>
                    <a:pt x="691" y="546"/>
                  </a:cubicBezTo>
                  <a:cubicBezTo>
                    <a:pt x="159" y="1079"/>
                    <a:pt x="1" y="1880"/>
                    <a:pt x="288" y="2576"/>
                  </a:cubicBezTo>
                  <a:cubicBezTo>
                    <a:pt x="576" y="3271"/>
                    <a:pt x="1255" y="3726"/>
                    <a:pt x="2008" y="3726"/>
                  </a:cubicBezTo>
                  <a:cubicBezTo>
                    <a:pt x="3038" y="3725"/>
                    <a:pt x="3871" y="2891"/>
                    <a:pt x="3871" y="1863"/>
                  </a:cubicBezTo>
                  <a:cubicBezTo>
                    <a:pt x="3871" y="1109"/>
                    <a:pt x="3418" y="430"/>
                    <a:pt x="2721" y="142"/>
                  </a:cubicBezTo>
                  <a:cubicBezTo>
                    <a:pt x="2491" y="47"/>
                    <a:pt x="2249" y="0"/>
                    <a:pt x="20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902;p64">
              <a:extLst>
                <a:ext uri="{FF2B5EF4-FFF2-40B4-BE49-F238E27FC236}">
                  <a16:creationId xmlns:a16="http://schemas.microsoft.com/office/drawing/2014/main" id="{55F30C67-8DB0-6A66-9AB5-286FF4F66CB3}"/>
                </a:ext>
              </a:extLst>
            </p:cNvPr>
            <p:cNvSpPr/>
            <p:nvPr/>
          </p:nvSpPr>
          <p:spPr>
            <a:xfrm>
              <a:off x="2658050" y="1461550"/>
              <a:ext cx="81850" cy="78725"/>
            </a:xfrm>
            <a:custGeom>
              <a:avLst/>
              <a:gdLst/>
              <a:ahLst/>
              <a:cxnLst/>
              <a:rect l="l" t="t" r="r" b="b"/>
              <a:pathLst>
                <a:path w="3274" h="3149" extrusionOk="0">
                  <a:moveTo>
                    <a:pt x="1699" y="0"/>
                  </a:moveTo>
                  <a:cubicBezTo>
                    <a:pt x="1289" y="0"/>
                    <a:pt x="887" y="160"/>
                    <a:pt x="586" y="461"/>
                  </a:cubicBezTo>
                  <a:cubicBezTo>
                    <a:pt x="136" y="912"/>
                    <a:pt x="0" y="1588"/>
                    <a:pt x="244" y="2177"/>
                  </a:cubicBezTo>
                  <a:cubicBezTo>
                    <a:pt x="489" y="2765"/>
                    <a:pt x="1062" y="3149"/>
                    <a:pt x="1699" y="3149"/>
                  </a:cubicBezTo>
                  <a:cubicBezTo>
                    <a:pt x="2568" y="3149"/>
                    <a:pt x="3274" y="2444"/>
                    <a:pt x="3274" y="1575"/>
                  </a:cubicBezTo>
                  <a:cubicBezTo>
                    <a:pt x="3274" y="938"/>
                    <a:pt x="2890" y="364"/>
                    <a:pt x="2301" y="120"/>
                  </a:cubicBezTo>
                  <a:cubicBezTo>
                    <a:pt x="2106" y="40"/>
                    <a:pt x="1902" y="0"/>
                    <a:pt x="16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903;p64">
              <a:extLst>
                <a:ext uri="{FF2B5EF4-FFF2-40B4-BE49-F238E27FC236}">
                  <a16:creationId xmlns:a16="http://schemas.microsoft.com/office/drawing/2014/main" id="{82CB13B4-96F8-6BE9-D7F6-BE8E7E79F6F5}"/>
                </a:ext>
              </a:extLst>
            </p:cNvPr>
            <p:cNvSpPr/>
            <p:nvPr/>
          </p:nvSpPr>
          <p:spPr>
            <a:xfrm>
              <a:off x="2650275" y="1454350"/>
              <a:ext cx="96825" cy="93150"/>
            </a:xfrm>
            <a:custGeom>
              <a:avLst/>
              <a:gdLst/>
              <a:ahLst/>
              <a:cxnLst/>
              <a:rect l="l" t="t" r="r" b="b"/>
              <a:pathLst>
                <a:path w="3873" h="3726" extrusionOk="0">
                  <a:moveTo>
                    <a:pt x="2010" y="577"/>
                  </a:moveTo>
                  <a:cubicBezTo>
                    <a:pt x="2720" y="577"/>
                    <a:pt x="3294" y="1153"/>
                    <a:pt x="3297" y="1863"/>
                  </a:cubicBezTo>
                  <a:cubicBezTo>
                    <a:pt x="3297" y="2383"/>
                    <a:pt x="2984" y="2853"/>
                    <a:pt x="2503" y="3052"/>
                  </a:cubicBezTo>
                  <a:cubicBezTo>
                    <a:pt x="2343" y="3118"/>
                    <a:pt x="2176" y="3150"/>
                    <a:pt x="2010" y="3150"/>
                  </a:cubicBezTo>
                  <a:cubicBezTo>
                    <a:pt x="1675" y="3150"/>
                    <a:pt x="1347" y="3020"/>
                    <a:pt x="1101" y="2774"/>
                  </a:cubicBezTo>
                  <a:cubicBezTo>
                    <a:pt x="732" y="2405"/>
                    <a:pt x="622" y="1852"/>
                    <a:pt x="821" y="1371"/>
                  </a:cubicBezTo>
                  <a:cubicBezTo>
                    <a:pt x="1020" y="890"/>
                    <a:pt x="1489" y="577"/>
                    <a:pt x="2010" y="577"/>
                  </a:cubicBezTo>
                  <a:close/>
                  <a:moveTo>
                    <a:pt x="2010" y="0"/>
                  </a:moveTo>
                  <a:cubicBezTo>
                    <a:pt x="1525" y="0"/>
                    <a:pt x="1049" y="190"/>
                    <a:pt x="693" y="546"/>
                  </a:cubicBezTo>
                  <a:cubicBezTo>
                    <a:pt x="160" y="1079"/>
                    <a:pt x="1" y="1880"/>
                    <a:pt x="289" y="2576"/>
                  </a:cubicBezTo>
                  <a:cubicBezTo>
                    <a:pt x="578" y="3273"/>
                    <a:pt x="1257" y="3726"/>
                    <a:pt x="2010" y="3726"/>
                  </a:cubicBezTo>
                  <a:cubicBezTo>
                    <a:pt x="3038" y="3725"/>
                    <a:pt x="3871" y="2891"/>
                    <a:pt x="3873" y="1863"/>
                  </a:cubicBezTo>
                  <a:cubicBezTo>
                    <a:pt x="3871" y="1109"/>
                    <a:pt x="3418" y="430"/>
                    <a:pt x="2722" y="142"/>
                  </a:cubicBezTo>
                  <a:cubicBezTo>
                    <a:pt x="2492" y="47"/>
                    <a:pt x="2250" y="0"/>
                    <a:pt x="201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904;p64">
              <a:extLst>
                <a:ext uri="{FF2B5EF4-FFF2-40B4-BE49-F238E27FC236}">
                  <a16:creationId xmlns:a16="http://schemas.microsoft.com/office/drawing/2014/main" id="{D4823A64-B5D4-DC70-E02E-7DAAE23A1C63}"/>
                </a:ext>
              </a:extLst>
            </p:cNvPr>
            <p:cNvSpPr/>
            <p:nvPr/>
          </p:nvSpPr>
          <p:spPr>
            <a:xfrm>
              <a:off x="3330175" y="659725"/>
              <a:ext cx="1007825" cy="653450"/>
            </a:xfrm>
            <a:custGeom>
              <a:avLst/>
              <a:gdLst/>
              <a:ahLst/>
              <a:cxnLst/>
              <a:rect l="l" t="t" r="r" b="b"/>
              <a:pathLst>
                <a:path w="40313" h="26138" extrusionOk="0">
                  <a:moveTo>
                    <a:pt x="1" y="0"/>
                  </a:moveTo>
                  <a:lnTo>
                    <a:pt x="1" y="26137"/>
                  </a:lnTo>
                  <a:lnTo>
                    <a:pt x="40313" y="26137"/>
                  </a:lnTo>
                  <a:lnTo>
                    <a:pt x="4031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905;p64">
              <a:extLst>
                <a:ext uri="{FF2B5EF4-FFF2-40B4-BE49-F238E27FC236}">
                  <a16:creationId xmlns:a16="http://schemas.microsoft.com/office/drawing/2014/main" id="{651D0E5A-D22C-8559-BFFF-516C1A808F16}"/>
                </a:ext>
              </a:extLst>
            </p:cNvPr>
            <p:cNvSpPr/>
            <p:nvPr/>
          </p:nvSpPr>
          <p:spPr>
            <a:xfrm>
              <a:off x="3322950" y="652525"/>
              <a:ext cx="1022250" cy="667850"/>
            </a:xfrm>
            <a:custGeom>
              <a:avLst/>
              <a:gdLst/>
              <a:ahLst/>
              <a:cxnLst/>
              <a:rect l="l" t="t" r="r" b="b"/>
              <a:pathLst>
                <a:path w="40890" h="26714" extrusionOk="0">
                  <a:moveTo>
                    <a:pt x="40313" y="576"/>
                  </a:moveTo>
                  <a:lnTo>
                    <a:pt x="40313" y="26137"/>
                  </a:lnTo>
                  <a:lnTo>
                    <a:pt x="578" y="26137"/>
                  </a:lnTo>
                  <a:lnTo>
                    <a:pt x="578" y="576"/>
                  </a:lnTo>
                  <a:close/>
                  <a:moveTo>
                    <a:pt x="290" y="0"/>
                  </a:moveTo>
                  <a:cubicBezTo>
                    <a:pt x="130" y="0"/>
                    <a:pt x="1" y="130"/>
                    <a:pt x="1" y="288"/>
                  </a:cubicBezTo>
                  <a:lnTo>
                    <a:pt x="1" y="26425"/>
                  </a:lnTo>
                  <a:cubicBezTo>
                    <a:pt x="1" y="26584"/>
                    <a:pt x="130" y="26713"/>
                    <a:pt x="290" y="26713"/>
                  </a:cubicBezTo>
                  <a:lnTo>
                    <a:pt x="40601" y="26713"/>
                  </a:lnTo>
                  <a:cubicBezTo>
                    <a:pt x="40760" y="26713"/>
                    <a:pt x="40890" y="26584"/>
                    <a:pt x="40890" y="26425"/>
                  </a:cubicBezTo>
                  <a:lnTo>
                    <a:pt x="40890" y="288"/>
                  </a:lnTo>
                  <a:cubicBezTo>
                    <a:pt x="40890" y="130"/>
                    <a:pt x="40760" y="0"/>
                    <a:pt x="406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3906;p64">
              <a:extLst>
                <a:ext uri="{FF2B5EF4-FFF2-40B4-BE49-F238E27FC236}">
                  <a16:creationId xmlns:a16="http://schemas.microsoft.com/office/drawing/2014/main" id="{33CFC1BE-08F8-6881-C00B-36EEB13511BB}"/>
                </a:ext>
              </a:extLst>
            </p:cNvPr>
            <p:cNvSpPr/>
            <p:nvPr/>
          </p:nvSpPr>
          <p:spPr>
            <a:xfrm>
              <a:off x="3379200" y="701150"/>
              <a:ext cx="912950" cy="565175"/>
            </a:xfrm>
            <a:custGeom>
              <a:avLst/>
              <a:gdLst/>
              <a:ahLst/>
              <a:cxnLst/>
              <a:rect l="l" t="t" r="r" b="b"/>
              <a:pathLst>
                <a:path w="36518" h="22607" extrusionOk="0">
                  <a:moveTo>
                    <a:pt x="1" y="1"/>
                  </a:moveTo>
                  <a:lnTo>
                    <a:pt x="1" y="22607"/>
                  </a:lnTo>
                  <a:lnTo>
                    <a:pt x="36518" y="22607"/>
                  </a:lnTo>
                  <a:lnTo>
                    <a:pt x="3651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3907;p64">
              <a:extLst>
                <a:ext uri="{FF2B5EF4-FFF2-40B4-BE49-F238E27FC236}">
                  <a16:creationId xmlns:a16="http://schemas.microsoft.com/office/drawing/2014/main" id="{04FF3E8C-1663-C6FA-125F-8065B4D5E3ED}"/>
                </a:ext>
              </a:extLst>
            </p:cNvPr>
            <p:cNvSpPr/>
            <p:nvPr/>
          </p:nvSpPr>
          <p:spPr>
            <a:xfrm>
              <a:off x="3372050" y="693950"/>
              <a:ext cx="927300" cy="579575"/>
            </a:xfrm>
            <a:custGeom>
              <a:avLst/>
              <a:gdLst/>
              <a:ahLst/>
              <a:cxnLst/>
              <a:rect l="l" t="t" r="r" b="b"/>
              <a:pathLst>
                <a:path w="37092" h="23183" extrusionOk="0">
                  <a:moveTo>
                    <a:pt x="36516" y="577"/>
                  </a:moveTo>
                  <a:lnTo>
                    <a:pt x="36516" y="22607"/>
                  </a:lnTo>
                  <a:lnTo>
                    <a:pt x="576" y="22607"/>
                  </a:lnTo>
                  <a:lnTo>
                    <a:pt x="576" y="577"/>
                  </a:lnTo>
                  <a:close/>
                  <a:moveTo>
                    <a:pt x="288" y="1"/>
                  </a:moveTo>
                  <a:cubicBezTo>
                    <a:pt x="129" y="1"/>
                    <a:pt x="0" y="129"/>
                    <a:pt x="0" y="289"/>
                  </a:cubicBezTo>
                  <a:lnTo>
                    <a:pt x="0" y="22895"/>
                  </a:lnTo>
                  <a:cubicBezTo>
                    <a:pt x="0" y="23053"/>
                    <a:pt x="129" y="23183"/>
                    <a:pt x="288" y="23183"/>
                  </a:cubicBezTo>
                  <a:lnTo>
                    <a:pt x="36804" y="23183"/>
                  </a:lnTo>
                  <a:cubicBezTo>
                    <a:pt x="36963" y="23183"/>
                    <a:pt x="37092" y="23053"/>
                    <a:pt x="37092" y="22895"/>
                  </a:cubicBezTo>
                  <a:lnTo>
                    <a:pt x="37092" y="289"/>
                  </a:lnTo>
                  <a:cubicBezTo>
                    <a:pt x="37092" y="129"/>
                    <a:pt x="36963" y="1"/>
                    <a:pt x="368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908;p64">
              <a:extLst>
                <a:ext uri="{FF2B5EF4-FFF2-40B4-BE49-F238E27FC236}">
                  <a16:creationId xmlns:a16="http://schemas.microsoft.com/office/drawing/2014/main" id="{8133B5BB-3D8D-931A-2A5F-09F3191F540F}"/>
                </a:ext>
              </a:extLst>
            </p:cNvPr>
            <p:cNvSpPr/>
            <p:nvPr/>
          </p:nvSpPr>
          <p:spPr>
            <a:xfrm>
              <a:off x="3422700" y="927050"/>
              <a:ext cx="223600" cy="244550"/>
            </a:xfrm>
            <a:custGeom>
              <a:avLst/>
              <a:gdLst/>
              <a:ahLst/>
              <a:cxnLst/>
              <a:rect l="l" t="t" r="r" b="b"/>
              <a:pathLst>
                <a:path w="8944" h="9782" extrusionOk="0">
                  <a:moveTo>
                    <a:pt x="4472" y="0"/>
                  </a:moveTo>
                  <a:cubicBezTo>
                    <a:pt x="2002" y="0"/>
                    <a:pt x="0" y="4238"/>
                    <a:pt x="0" y="6708"/>
                  </a:cubicBezTo>
                  <a:cubicBezTo>
                    <a:pt x="0" y="9177"/>
                    <a:pt x="2002" y="9782"/>
                    <a:pt x="4472" y="9782"/>
                  </a:cubicBezTo>
                  <a:cubicBezTo>
                    <a:pt x="6941" y="9782"/>
                    <a:pt x="8943" y="9177"/>
                    <a:pt x="8943" y="6708"/>
                  </a:cubicBezTo>
                  <a:cubicBezTo>
                    <a:pt x="8943" y="4238"/>
                    <a:pt x="6941" y="0"/>
                    <a:pt x="447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909;p64">
              <a:extLst>
                <a:ext uri="{FF2B5EF4-FFF2-40B4-BE49-F238E27FC236}">
                  <a16:creationId xmlns:a16="http://schemas.microsoft.com/office/drawing/2014/main" id="{76B1E59A-5D7A-DDAF-6541-15256A9BDB6F}"/>
                </a:ext>
              </a:extLst>
            </p:cNvPr>
            <p:cNvSpPr/>
            <p:nvPr/>
          </p:nvSpPr>
          <p:spPr>
            <a:xfrm>
              <a:off x="3415500" y="919850"/>
              <a:ext cx="238000" cy="258975"/>
            </a:xfrm>
            <a:custGeom>
              <a:avLst/>
              <a:gdLst/>
              <a:ahLst/>
              <a:cxnLst/>
              <a:rect l="l" t="t" r="r" b="b"/>
              <a:pathLst>
                <a:path w="9520" h="10359" extrusionOk="0">
                  <a:moveTo>
                    <a:pt x="4760" y="577"/>
                  </a:moveTo>
                  <a:cubicBezTo>
                    <a:pt x="6988" y="577"/>
                    <a:pt x="8943" y="4577"/>
                    <a:pt x="8943" y="6996"/>
                  </a:cubicBezTo>
                  <a:cubicBezTo>
                    <a:pt x="8943" y="8923"/>
                    <a:pt x="7653" y="9782"/>
                    <a:pt x="4760" y="9782"/>
                  </a:cubicBezTo>
                  <a:cubicBezTo>
                    <a:pt x="1867" y="9782"/>
                    <a:pt x="577" y="8923"/>
                    <a:pt x="577" y="6996"/>
                  </a:cubicBezTo>
                  <a:cubicBezTo>
                    <a:pt x="577" y="4577"/>
                    <a:pt x="2531" y="577"/>
                    <a:pt x="4760" y="577"/>
                  </a:cubicBezTo>
                  <a:close/>
                  <a:moveTo>
                    <a:pt x="4760" y="0"/>
                  </a:moveTo>
                  <a:cubicBezTo>
                    <a:pt x="2178" y="0"/>
                    <a:pt x="0" y="4297"/>
                    <a:pt x="0" y="6996"/>
                  </a:cubicBezTo>
                  <a:cubicBezTo>
                    <a:pt x="0" y="10359"/>
                    <a:pt x="3583" y="10359"/>
                    <a:pt x="4760" y="10359"/>
                  </a:cubicBezTo>
                  <a:cubicBezTo>
                    <a:pt x="5937" y="10359"/>
                    <a:pt x="9519" y="10359"/>
                    <a:pt x="9519" y="6996"/>
                  </a:cubicBezTo>
                  <a:cubicBezTo>
                    <a:pt x="9519" y="4298"/>
                    <a:pt x="7341" y="0"/>
                    <a:pt x="47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910;p64">
              <a:extLst>
                <a:ext uri="{FF2B5EF4-FFF2-40B4-BE49-F238E27FC236}">
                  <a16:creationId xmlns:a16="http://schemas.microsoft.com/office/drawing/2014/main" id="{89418C9C-CFAB-6B42-EEB8-D2E03F22F05A}"/>
                </a:ext>
              </a:extLst>
            </p:cNvPr>
            <p:cNvSpPr/>
            <p:nvPr/>
          </p:nvSpPr>
          <p:spPr>
            <a:xfrm>
              <a:off x="3457625" y="794325"/>
              <a:ext cx="153725" cy="153725"/>
            </a:xfrm>
            <a:custGeom>
              <a:avLst/>
              <a:gdLst/>
              <a:ahLst/>
              <a:cxnLst/>
              <a:rect l="l" t="t" r="r" b="b"/>
              <a:pathLst>
                <a:path w="6149" h="6149" extrusionOk="0">
                  <a:moveTo>
                    <a:pt x="3075" y="0"/>
                  </a:moveTo>
                  <a:cubicBezTo>
                    <a:pt x="1376" y="0"/>
                    <a:pt x="0" y="1376"/>
                    <a:pt x="0" y="3075"/>
                  </a:cubicBezTo>
                  <a:cubicBezTo>
                    <a:pt x="0" y="4772"/>
                    <a:pt x="1376" y="6149"/>
                    <a:pt x="3075" y="6149"/>
                  </a:cubicBezTo>
                  <a:cubicBezTo>
                    <a:pt x="4773" y="6149"/>
                    <a:pt x="6149" y="4772"/>
                    <a:pt x="6149" y="3075"/>
                  </a:cubicBezTo>
                  <a:cubicBezTo>
                    <a:pt x="6149" y="1376"/>
                    <a:pt x="4773" y="0"/>
                    <a:pt x="307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911;p64">
              <a:extLst>
                <a:ext uri="{FF2B5EF4-FFF2-40B4-BE49-F238E27FC236}">
                  <a16:creationId xmlns:a16="http://schemas.microsoft.com/office/drawing/2014/main" id="{3F18F236-A226-C3D2-410E-4F927AC12FC2}"/>
                </a:ext>
              </a:extLst>
            </p:cNvPr>
            <p:cNvSpPr/>
            <p:nvPr/>
          </p:nvSpPr>
          <p:spPr>
            <a:xfrm>
              <a:off x="3450425" y="787100"/>
              <a:ext cx="168125" cy="168150"/>
            </a:xfrm>
            <a:custGeom>
              <a:avLst/>
              <a:gdLst/>
              <a:ahLst/>
              <a:cxnLst/>
              <a:rect l="l" t="t" r="r" b="b"/>
              <a:pathLst>
                <a:path w="6725" h="6726" extrusionOk="0">
                  <a:moveTo>
                    <a:pt x="3363" y="577"/>
                  </a:moveTo>
                  <a:cubicBezTo>
                    <a:pt x="4899" y="577"/>
                    <a:pt x="6149" y="1827"/>
                    <a:pt x="6149" y="3362"/>
                  </a:cubicBezTo>
                  <a:cubicBezTo>
                    <a:pt x="6149" y="4899"/>
                    <a:pt x="4899" y="6149"/>
                    <a:pt x="3363" y="6149"/>
                  </a:cubicBezTo>
                  <a:cubicBezTo>
                    <a:pt x="1826" y="6149"/>
                    <a:pt x="576" y="4899"/>
                    <a:pt x="576" y="3362"/>
                  </a:cubicBezTo>
                  <a:cubicBezTo>
                    <a:pt x="576" y="1827"/>
                    <a:pt x="1826" y="577"/>
                    <a:pt x="3363" y="577"/>
                  </a:cubicBezTo>
                  <a:close/>
                  <a:moveTo>
                    <a:pt x="3363" y="0"/>
                  </a:moveTo>
                  <a:cubicBezTo>
                    <a:pt x="1508" y="0"/>
                    <a:pt x="1" y="1509"/>
                    <a:pt x="1" y="3362"/>
                  </a:cubicBezTo>
                  <a:cubicBezTo>
                    <a:pt x="1" y="5217"/>
                    <a:pt x="1508" y="6726"/>
                    <a:pt x="3363" y="6726"/>
                  </a:cubicBezTo>
                  <a:cubicBezTo>
                    <a:pt x="5217" y="6726"/>
                    <a:pt x="6725" y="5217"/>
                    <a:pt x="6725" y="3362"/>
                  </a:cubicBezTo>
                  <a:cubicBezTo>
                    <a:pt x="6725" y="1509"/>
                    <a:pt x="5217" y="0"/>
                    <a:pt x="33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912;p64">
              <a:extLst>
                <a:ext uri="{FF2B5EF4-FFF2-40B4-BE49-F238E27FC236}">
                  <a16:creationId xmlns:a16="http://schemas.microsoft.com/office/drawing/2014/main" id="{425BE6A6-F6DA-3615-E8BF-AC8025174EC7}"/>
                </a:ext>
              </a:extLst>
            </p:cNvPr>
            <p:cNvSpPr/>
            <p:nvPr/>
          </p:nvSpPr>
          <p:spPr>
            <a:xfrm>
              <a:off x="3743650" y="794325"/>
              <a:ext cx="215150" cy="28800"/>
            </a:xfrm>
            <a:custGeom>
              <a:avLst/>
              <a:gdLst/>
              <a:ahLst/>
              <a:cxnLst/>
              <a:rect l="l" t="t" r="r" b="b"/>
              <a:pathLst>
                <a:path w="8606" h="1152" extrusionOk="0">
                  <a:moveTo>
                    <a:pt x="8031" y="0"/>
                  </a:moveTo>
                  <a:cubicBezTo>
                    <a:pt x="8030" y="0"/>
                    <a:pt x="8030" y="0"/>
                    <a:pt x="8029" y="0"/>
                  </a:cubicBezTo>
                  <a:lnTo>
                    <a:pt x="577" y="0"/>
                  </a:lnTo>
                  <a:cubicBezTo>
                    <a:pt x="259" y="0"/>
                    <a:pt x="1" y="258"/>
                    <a:pt x="1" y="576"/>
                  </a:cubicBezTo>
                  <a:cubicBezTo>
                    <a:pt x="1" y="894"/>
                    <a:pt x="259" y="1152"/>
                    <a:pt x="577" y="1152"/>
                  </a:cubicBezTo>
                  <a:lnTo>
                    <a:pt x="8029" y="1152"/>
                  </a:lnTo>
                  <a:cubicBezTo>
                    <a:pt x="8348" y="1152"/>
                    <a:pt x="8606" y="894"/>
                    <a:pt x="8606" y="576"/>
                  </a:cubicBezTo>
                  <a:cubicBezTo>
                    <a:pt x="8606" y="259"/>
                    <a:pt x="8349" y="0"/>
                    <a:pt x="803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913;p64">
              <a:extLst>
                <a:ext uri="{FF2B5EF4-FFF2-40B4-BE49-F238E27FC236}">
                  <a16:creationId xmlns:a16="http://schemas.microsoft.com/office/drawing/2014/main" id="{5F723825-9484-5C72-9D38-E244DEC98433}"/>
                </a:ext>
              </a:extLst>
            </p:cNvPr>
            <p:cNvSpPr/>
            <p:nvPr/>
          </p:nvSpPr>
          <p:spPr>
            <a:xfrm>
              <a:off x="3743650" y="875050"/>
              <a:ext cx="215150" cy="28850"/>
            </a:xfrm>
            <a:custGeom>
              <a:avLst/>
              <a:gdLst/>
              <a:ahLst/>
              <a:cxnLst/>
              <a:rect l="l" t="t" r="r" b="b"/>
              <a:pathLst>
                <a:path w="8606" h="1154" extrusionOk="0">
                  <a:moveTo>
                    <a:pt x="577" y="0"/>
                  </a:moveTo>
                  <a:cubicBezTo>
                    <a:pt x="259" y="0"/>
                    <a:pt x="1" y="258"/>
                    <a:pt x="1" y="576"/>
                  </a:cubicBezTo>
                  <a:cubicBezTo>
                    <a:pt x="1" y="895"/>
                    <a:pt x="259" y="1153"/>
                    <a:pt x="577" y="1153"/>
                  </a:cubicBezTo>
                  <a:lnTo>
                    <a:pt x="8029" y="1153"/>
                  </a:lnTo>
                  <a:cubicBezTo>
                    <a:pt x="8348" y="1153"/>
                    <a:pt x="8606" y="895"/>
                    <a:pt x="8606" y="576"/>
                  </a:cubicBezTo>
                  <a:cubicBezTo>
                    <a:pt x="8606" y="258"/>
                    <a:pt x="8348" y="0"/>
                    <a:pt x="802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914;p64">
              <a:extLst>
                <a:ext uri="{FF2B5EF4-FFF2-40B4-BE49-F238E27FC236}">
                  <a16:creationId xmlns:a16="http://schemas.microsoft.com/office/drawing/2014/main" id="{1DDC4E71-AA55-09EB-DE07-02E8037F16A1}"/>
                </a:ext>
              </a:extLst>
            </p:cNvPr>
            <p:cNvSpPr/>
            <p:nvPr/>
          </p:nvSpPr>
          <p:spPr>
            <a:xfrm>
              <a:off x="3743650" y="1017875"/>
              <a:ext cx="463550" cy="28825"/>
            </a:xfrm>
            <a:custGeom>
              <a:avLst/>
              <a:gdLst/>
              <a:ahLst/>
              <a:cxnLst/>
              <a:rect l="l" t="t" r="r" b="b"/>
              <a:pathLst>
                <a:path w="18542" h="1153" extrusionOk="0">
                  <a:moveTo>
                    <a:pt x="577" y="0"/>
                  </a:moveTo>
                  <a:cubicBezTo>
                    <a:pt x="259" y="0"/>
                    <a:pt x="1" y="258"/>
                    <a:pt x="1" y="577"/>
                  </a:cubicBezTo>
                  <a:cubicBezTo>
                    <a:pt x="1" y="895"/>
                    <a:pt x="259" y="1153"/>
                    <a:pt x="577" y="1153"/>
                  </a:cubicBezTo>
                  <a:lnTo>
                    <a:pt x="17966" y="1153"/>
                  </a:lnTo>
                  <a:cubicBezTo>
                    <a:pt x="18284" y="1153"/>
                    <a:pt x="18542" y="895"/>
                    <a:pt x="18542" y="577"/>
                  </a:cubicBezTo>
                  <a:cubicBezTo>
                    <a:pt x="18542" y="258"/>
                    <a:pt x="18284" y="0"/>
                    <a:pt x="179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915;p64">
              <a:extLst>
                <a:ext uri="{FF2B5EF4-FFF2-40B4-BE49-F238E27FC236}">
                  <a16:creationId xmlns:a16="http://schemas.microsoft.com/office/drawing/2014/main" id="{4ADF0490-BE8E-EE36-62A6-AA30795DD1BB}"/>
                </a:ext>
              </a:extLst>
            </p:cNvPr>
            <p:cNvSpPr/>
            <p:nvPr/>
          </p:nvSpPr>
          <p:spPr>
            <a:xfrm>
              <a:off x="3743650" y="1123450"/>
              <a:ext cx="463550" cy="28850"/>
            </a:xfrm>
            <a:custGeom>
              <a:avLst/>
              <a:gdLst/>
              <a:ahLst/>
              <a:cxnLst/>
              <a:rect l="l" t="t" r="r" b="b"/>
              <a:pathLst>
                <a:path w="18542" h="1154" extrusionOk="0">
                  <a:moveTo>
                    <a:pt x="577" y="1"/>
                  </a:moveTo>
                  <a:cubicBezTo>
                    <a:pt x="259" y="1"/>
                    <a:pt x="1" y="258"/>
                    <a:pt x="1" y="576"/>
                  </a:cubicBezTo>
                  <a:cubicBezTo>
                    <a:pt x="1" y="895"/>
                    <a:pt x="259" y="1153"/>
                    <a:pt x="577" y="1153"/>
                  </a:cubicBezTo>
                  <a:lnTo>
                    <a:pt x="17966" y="1153"/>
                  </a:lnTo>
                  <a:cubicBezTo>
                    <a:pt x="18284" y="1153"/>
                    <a:pt x="18542" y="895"/>
                    <a:pt x="18542" y="576"/>
                  </a:cubicBezTo>
                  <a:cubicBezTo>
                    <a:pt x="18542" y="258"/>
                    <a:pt x="18284" y="1"/>
                    <a:pt x="1796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916;p64">
              <a:extLst>
                <a:ext uri="{FF2B5EF4-FFF2-40B4-BE49-F238E27FC236}">
                  <a16:creationId xmlns:a16="http://schemas.microsoft.com/office/drawing/2014/main" id="{758A9182-98A5-11A8-A244-F6FDAF56D238}"/>
                </a:ext>
              </a:extLst>
            </p:cNvPr>
            <p:cNvSpPr/>
            <p:nvPr/>
          </p:nvSpPr>
          <p:spPr>
            <a:xfrm>
              <a:off x="4883650" y="1032825"/>
              <a:ext cx="917400" cy="558175"/>
            </a:xfrm>
            <a:custGeom>
              <a:avLst/>
              <a:gdLst/>
              <a:ahLst/>
              <a:cxnLst/>
              <a:rect l="l" t="t" r="r" b="b"/>
              <a:pathLst>
                <a:path w="36696" h="22327" extrusionOk="0">
                  <a:moveTo>
                    <a:pt x="88" y="1"/>
                  </a:moveTo>
                  <a:cubicBezTo>
                    <a:pt x="38" y="1"/>
                    <a:pt x="0" y="40"/>
                    <a:pt x="0" y="88"/>
                  </a:cubicBezTo>
                  <a:lnTo>
                    <a:pt x="0" y="22239"/>
                  </a:lnTo>
                  <a:cubicBezTo>
                    <a:pt x="0" y="22287"/>
                    <a:pt x="38" y="22326"/>
                    <a:pt x="88" y="22326"/>
                  </a:cubicBezTo>
                  <a:lnTo>
                    <a:pt x="36608" y="22326"/>
                  </a:lnTo>
                  <a:cubicBezTo>
                    <a:pt x="36656" y="22326"/>
                    <a:pt x="36696" y="22287"/>
                    <a:pt x="36696" y="22239"/>
                  </a:cubicBezTo>
                  <a:lnTo>
                    <a:pt x="36696" y="88"/>
                  </a:lnTo>
                  <a:cubicBezTo>
                    <a:pt x="36696" y="40"/>
                    <a:pt x="36656" y="1"/>
                    <a:pt x="366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917;p64">
              <a:extLst>
                <a:ext uri="{FF2B5EF4-FFF2-40B4-BE49-F238E27FC236}">
                  <a16:creationId xmlns:a16="http://schemas.microsoft.com/office/drawing/2014/main" id="{2E1CBB79-A306-9B00-CCBB-ECA579AC8177}"/>
                </a:ext>
              </a:extLst>
            </p:cNvPr>
            <p:cNvSpPr/>
            <p:nvPr/>
          </p:nvSpPr>
          <p:spPr>
            <a:xfrm>
              <a:off x="4869250" y="1018450"/>
              <a:ext cx="946225" cy="586925"/>
            </a:xfrm>
            <a:custGeom>
              <a:avLst/>
              <a:gdLst/>
              <a:ahLst/>
              <a:cxnLst/>
              <a:rect l="l" t="t" r="r" b="b"/>
              <a:pathLst>
                <a:path w="37849" h="23477" extrusionOk="0">
                  <a:moveTo>
                    <a:pt x="33913" y="1153"/>
                  </a:moveTo>
                  <a:cubicBezTo>
                    <a:pt x="35447" y="1153"/>
                    <a:pt x="36696" y="2400"/>
                    <a:pt x="36696" y="3934"/>
                  </a:cubicBezTo>
                  <a:lnTo>
                    <a:pt x="36696" y="19543"/>
                  </a:lnTo>
                  <a:cubicBezTo>
                    <a:pt x="36696" y="21077"/>
                    <a:pt x="35447" y="22325"/>
                    <a:pt x="33913" y="22325"/>
                  </a:cubicBezTo>
                  <a:lnTo>
                    <a:pt x="3933" y="22325"/>
                  </a:lnTo>
                  <a:cubicBezTo>
                    <a:pt x="2399" y="22325"/>
                    <a:pt x="1152" y="21077"/>
                    <a:pt x="1152" y="19543"/>
                  </a:cubicBezTo>
                  <a:lnTo>
                    <a:pt x="1152" y="3934"/>
                  </a:lnTo>
                  <a:cubicBezTo>
                    <a:pt x="1152" y="2400"/>
                    <a:pt x="2399" y="1153"/>
                    <a:pt x="3933" y="1153"/>
                  </a:cubicBezTo>
                  <a:close/>
                  <a:moveTo>
                    <a:pt x="3933" y="0"/>
                  </a:moveTo>
                  <a:cubicBezTo>
                    <a:pt x="1765" y="0"/>
                    <a:pt x="0" y="1765"/>
                    <a:pt x="0" y="3934"/>
                  </a:cubicBezTo>
                  <a:lnTo>
                    <a:pt x="0" y="19543"/>
                  </a:lnTo>
                  <a:cubicBezTo>
                    <a:pt x="0" y="21712"/>
                    <a:pt x="1765" y="23477"/>
                    <a:pt x="3933" y="23477"/>
                  </a:cubicBezTo>
                  <a:lnTo>
                    <a:pt x="33913" y="23477"/>
                  </a:lnTo>
                  <a:cubicBezTo>
                    <a:pt x="36083" y="23477"/>
                    <a:pt x="37849" y="21712"/>
                    <a:pt x="37849" y="19543"/>
                  </a:cubicBezTo>
                  <a:lnTo>
                    <a:pt x="37849" y="3934"/>
                  </a:lnTo>
                  <a:cubicBezTo>
                    <a:pt x="37849" y="1765"/>
                    <a:pt x="36083" y="0"/>
                    <a:pt x="339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918;p64">
              <a:extLst>
                <a:ext uri="{FF2B5EF4-FFF2-40B4-BE49-F238E27FC236}">
                  <a16:creationId xmlns:a16="http://schemas.microsoft.com/office/drawing/2014/main" id="{3C2B0021-E05A-594A-ED9E-F7194915A788}"/>
                </a:ext>
              </a:extLst>
            </p:cNvPr>
            <p:cNvSpPr/>
            <p:nvPr/>
          </p:nvSpPr>
          <p:spPr>
            <a:xfrm>
              <a:off x="4883650" y="1032825"/>
              <a:ext cx="917400" cy="275225"/>
            </a:xfrm>
            <a:custGeom>
              <a:avLst/>
              <a:gdLst/>
              <a:ahLst/>
              <a:cxnLst/>
              <a:rect l="l" t="t" r="r" b="b"/>
              <a:pathLst>
                <a:path w="36696" h="11009" extrusionOk="0">
                  <a:moveTo>
                    <a:pt x="1674" y="1"/>
                  </a:moveTo>
                  <a:cubicBezTo>
                    <a:pt x="750" y="1"/>
                    <a:pt x="0" y="751"/>
                    <a:pt x="0" y="1675"/>
                  </a:cubicBezTo>
                  <a:lnTo>
                    <a:pt x="0" y="2139"/>
                  </a:lnTo>
                  <a:lnTo>
                    <a:pt x="16574" y="10645"/>
                  </a:lnTo>
                  <a:cubicBezTo>
                    <a:pt x="17073" y="10888"/>
                    <a:pt x="17613" y="11009"/>
                    <a:pt x="18154" y="11009"/>
                  </a:cubicBezTo>
                  <a:cubicBezTo>
                    <a:pt x="18724" y="11009"/>
                    <a:pt x="19293" y="10874"/>
                    <a:pt x="19812" y="10605"/>
                  </a:cubicBezTo>
                  <a:lnTo>
                    <a:pt x="36696" y="2065"/>
                  </a:lnTo>
                  <a:lnTo>
                    <a:pt x="36696" y="1675"/>
                  </a:lnTo>
                  <a:cubicBezTo>
                    <a:pt x="36696" y="751"/>
                    <a:pt x="35946" y="1"/>
                    <a:pt x="350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919;p64">
              <a:extLst>
                <a:ext uri="{FF2B5EF4-FFF2-40B4-BE49-F238E27FC236}">
                  <a16:creationId xmlns:a16="http://schemas.microsoft.com/office/drawing/2014/main" id="{B1BCE89F-AC9D-4816-51DA-5CE93883483B}"/>
                </a:ext>
              </a:extLst>
            </p:cNvPr>
            <p:cNvSpPr/>
            <p:nvPr/>
          </p:nvSpPr>
          <p:spPr>
            <a:xfrm>
              <a:off x="4869225" y="1018400"/>
              <a:ext cx="946225" cy="304000"/>
            </a:xfrm>
            <a:custGeom>
              <a:avLst/>
              <a:gdLst/>
              <a:ahLst/>
              <a:cxnLst/>
              <a:rect l="l" t="t" r="r" b="b"/>
              <a:pathLst>
                <a:path w="37849" h="12160" extrusionOk="0">
                  <a:moveTo>
                    <a:pt x="35598" y="1155"/>
                  </a:moveTo>
                  <a:cubicBezTo>
                    <a:pt x="36205" y="1155"/>
                    <a:pt x="36696" y="1647"/>
                    <a:pt x="36697" y="2252"/>
                  </a:cubicBezTo>
                  <a:lnTo>
                    <a:pt x="36697" y="2288"/>
                  </a:lnTo>
                  <a:lnTo>
                    <a:pt x="20130" y="10669"/>
                  </a:lnTo>
                  <a:cubicBezTo>
                    <a:pt x="20128" y="10669"/>
                    <a:pt x="20127" y="10670"/>
                    <a:pt x="20126" y="10671"/>
                  </a:cubicBezTo>
                  <a:cubicBezTo>
                    <a:pt x="19689" y="10897"/>
                    <a:pt x="19207" y="11010"/>
                    <a:pt x="18727" y="11010"/>
                  </a:cubicBezTo>
                  <a:cubicBezTo>
                    <a:pt x="18275" y="11010"/>
                    <a:pt x="17824" y="10910"/>
                    <a:pt x="17414" y="10710"/>
                  </a:cubicBezTo>
                  <a:lnTo>
                    <a:pt x="1153" y="2365"/>
                  </a:lnTo>
                  <a:lnTo>
                    <a:pt x="1153" y="2252"/>
                  </a:lnTo>
                  <a:cubicBezTo>
                    <a:pt x="1154" y="1647"/>
                    <a:pt x="1645" y="1155"/>
                    <a:pt x="2251" y="1155"/>
                  </a:cubicBezTo>
                  <a:close/>
                  <a:moveTo>
                    <a:pt x="2250" y="1"/>
                  </a:moveTo>
                  <a:cubicBezTo>
                    <a:pt x="1010" y="1"/>
                    <a:pt x="0" y="1011"/>
                    <a:pt x="0" y="2252"/>
                  </a:cubicBezTo>
                  <a:lnTo>
                    <a:pt x="0" y="2716"/>
                  </a:lnTo>
                  <a:cubicBezTo>
                    <a:pt x="0" y="2932"/>
                    <a:pt x="121" y="3130"/>
                    <a:pt x="313" y="3229"/>
                  </a:cubicBezTo>
                  <a:lnTo>
                    <a:pt x="16899" y="11740"/>
                  </a:lnTo>
                  <a:cubicBezTo>
                    <a:pt x="17466" y="12016"/>
                    <a:pt x="18091" y="12160"/>
                    <a:pt x="18723" y="12160"/>
                  </a:cubicBezTo>
                  <a:cubicBezTo>
                    <a:pt x="18725" y="12160"/>
                    <a:pt x="18728" y="12160"/>
                    <a:pt x="18731" y="12160"/>
                  </a:cubicBezTo>
                  <a:cubicBezTo>
                    <a:pt x="18733" y="12160"/>
                    <a:pt x="18736" y="12160"/>
                    <a:pt x="18738" y="12160"/>
                  </a:cubicBezTo>
                  <a:cubicBezTo>
                    <a:pt x="19404" y="12160"/>
                    <a:pt x="20059" y="12000"/>
                    <a:pt x="20652" y="11694"/>
                  </a:cubicBezTo>
                  <a:lnTo>
                    <a:pt x="37533" y="3155"/>
                  </a:lnTo>
                  <a:cubicBezTo>
                    <a:pt x="37726" y="3057"/>
                    <a:pt x="37849" y="2859"/>
                    <a:pt x="37849" y="2642"/>
                  </a:cubicBezTo>
                  <a:lnTo>
                    <a:pt x="37849" y="2252"/>
                  </a:lnTo>
                  <a:cubicBezTo>
                    <a:pt x="37849" y="1011"/>
                    <a:pt x="36840" y="1"/>
                    <a:pt x="355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3920;p64">
              <a:extLst>
                <a:ext uri="{FF2B5EF4-FFF2-40B4-BE49-F238E27FC236}">
                  <a16:creationId xmlns:a16="http://schemas.microsoft.com/office/drawing/2014/main" id="{578BAF17-9A27-2C20-2EEE-B794C9096A99}"/>
                </a:ext>
              </a:extLst>
            </p:cNvPr>
            <p:cNvSpPr/>
            <p:nvPr/>
          </p:nvSpPr>
          <p:spPr>
            <a:xfrm>
              <a:off x="5394725" y="2005800"/>
              <a:ext cx="927275" cy="468050"/>
            </a:xfrm>
            <a:custGeom>
              <a:avLst/>
              <a:gdLst/>
              <a:ahLst/>
              <a:cxnLst/>
              <a:rect l="l" t="t" r="r" b="b"/>
              <a:pathLst>
                <a:path w="37091" h="18722" extrusionOk="0">
                  <a:moveTo>
                    <a:pt x="62" y="0"/>
                  </a:moveTo>
                  <a:cubicBezTo>
                    <a:pt x="28" y="0"/>
                    <a:pt x="0" y="28"/>
                    <a:pt x="0" y="61"/>
                  </a:cubicBezTo>
                  <a:lnTo>
                    <a:pt x="0" y="18661"/>
                  </a:lnTo>
                  <a:cubicBezTo>
                    <a:pt x="0" y="18695"/>
                    <a:pt x="28" y="18721"/>
                    <a:pt x="62" y="18721"/>
                  </a:cubicBezTo>
                  <a:lnTo>
                    <a:pt x="37031" y="18721"/>
                  </a:lnTo>
                  <a:cubicBezTo>
                    <a:pt x="37064" y="18721"/>
                    <a:pt x="37091" y="18695"/>
                    <a:pt x="37091" y="18661"/>
                  </a:cubicBezTo>
                  <a:lnTo>
                    <a:pt x="37091" y="61"/>
                  </a:lnTo>
                  <a:cubicBezTo>
                    <a:pt x="37091" y="28"/>
                    <a:pt x="37064" y="0"/>
                    <a:pt x="3703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3921;p64">
              <a:extLst>
                <a:ext uri="{FF2B5EF4-FFF2-40B4-BE49-F238E27FC236}">
                  <a16:creationId xmlns:a16="http://schemas.microsoft.com/office/drawing/2014/main" id="{E6C40108-4047-A92F-E148-2F708953ECF9}"/>
                </a:ext>
              </a:extLst>
            </p:cNvPr>
            <p:cNvSpPr/>
            <p:nvPr/>
          </p:nvSpPr>
          <p:spPr>
            <a:xfrm>
              <a:off x="5394725" y="2351400"/>
              <a:ext cx="140275" cy="251400"/>
            </a:xfrm>
            <a:custGeom>
              <a:avLst/>
              <a:gdLst/>
              <a:ahLst/>
              <a:cxnLst/>
              <a:rect l="l" t="t" r="r" b="b"/>
              <a:pathLst>
                <a:path w="5611" h="10056" extrusionOk="0">
                  <a:moveTo>
                    <a:pt x="0" y="1"/>
                  </a:moveTo>
                  <a:lnTo>
                    <a:pt x="0" y="10056"/>
                  </a:lnTo>
                  <a:lnTo>
                    <a:pt x="5610" y="3599"/>
                  </a:ln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3922;p64">
              <a:extLst>
                <a:ext uri="{FF2B5EF4-FFF2-40B4-BE49-F238E27FC236}">
                  <a16:creationId xmlns:a16="http://schemas.microsoft.com/office/drawing/2014/main" id="{66F6EC40-F444-92FE-35BA-CBFF3960A873}"/>
                </a:ext>
              </a:extLst>
            </p:cNvPr>
            <p:cNvSpPr/>
            <p:nvPr/>
          </p:nvSpPr>
          <p:spPr>
            <a:xfrm>
              <a:off x="5618200" y="2200325"/>
              <a:ext cx="99875" cy="96125"/>
            </a:xfrm>
            <a:custGeom>
              <a:avLst/>
              <a:gdLst/>
              <a:ahLst/>
              <a:cxnLst/>
              <a:rect l="l" t="t" r="r" b="b"/>
              <a:pathLst>
                <a:path w="3995" h="3845" extrusionOk="0">
                  <a:moveTo>
                    <a:pt x="2075" y="1"/>
                  </a:moveTo>
                  <a:cubicBezTo>
                    <a:pt x="1574" y="1"/>
                    <a:pt x="1082" y="196"/>
                    <a:pt x="714" y="564"/>
                  </a:cubicBezTo>
                  <a:cubicBezTo>
                    <a:pt x="165" y="1113"/>
                    <a:pt x="1" y="1939"/>
                    <a:pt x="297" y="2658"/>
                  </a:cubicBezTo>
                  <a:cubicBezTo>
                    <a:pt x="595" y="3375"/>
                    <a:pt x="1296" y="3844"/>
                    <a:pt x="2073" y="3844"/>
                  </a:cubicBezTo>
                  <a:cubicBezTo>
                    <a:pt x="3134" y="3844"/>
                    <a:pt x="3995" y="2983"/>
                    <a:pt x="3995" y="1923"/>
                  </a:cubicBezTo>
                  <a:cubicBezTo>
                    <a:pt x="3995" y="1145"/>
                    <a:pt x="3526" y="444"/>
                    <a:pt x="2809" y="146"/>
                  </a:cubicBezTo>
                  <a:cubicBezTo>
                    <a:pt x="2571" y="48"/>
                    <a:pt x="2322" y="1"/>
                    <a:pt x="20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3923;p64">
              <a:extLst>
                <a:ext uri="{FF2B5EF4-FFF2-40B4-BE49-F238E27FC236}">
                  <a16:creationId xmlns:a16="http://schemas.microsoft.com/office/drawing/2014/main" id="{00C8FD31-A785-54E1-5FF7-3E25323215D1}"/>
                </a:ext>
              </a:extLst>
            </p:cNvPr>
            <p:cNvSpPr/>
            <p:nvPr/>
          </p:nvSpPr>
          <p:spPr>
            <a:xfrm>
              <a:off x="5824050" y="2200325"/>
              <a:ext cx="99925" cy="96125"/>
            </a:xfrm>
            <a:custGeom>
              <a:avLst/>
              <a:gdLst/>
              <a:ahLst/>
              <a:cxnLst/>
              <a:rect l="l" t="t" r="r" b="b"/>
              <a:pathLst>
                <a:path w="3997" h="3845" extrusionOk="0">
                  <a:moveTo>
                    <a:pt x="2076" y="1"/>
                  </a:moveTo>
                  <a:cubicBezTo>
                    <a:pt x="1575" y="1"/>
                    <a:pt x="1084" y="196"/>
                    <a:pt x="716" y="564"/>
                  </a:cubicBezTo>
                  <a:cubicBezTo>
                    <a:pt x="165" y="1113"/>
                    <a:pt x="1" y="1939"/>
                    <a:pt x="298" y="2658"/>
                  </a:cubicBezTo>
                  <a:cubicBezTo>
                    <a:pt x="596" y="3375"/>
                    <a:pt x="1296" y="3844"/>
                    <a:pt x="2074" y="3844"/>
                  </a:cubicBezTo>
                  <a:cubicBezTo>
                    <a:pt x="3135" y="3844"/>
                    <a:pt x="3996" y="2983"/>
                    <a:pt x="3996" y="1923"/>
                  </a:cubicBezTo>
                  <a:cubicBezTo>
                    <a:pt x="3996" y="1145"/>
                    <a:pt x="3527" y="444"/>
                    <a:pt x="2809" y="146"/>
                  </a:cubicBezTo>
                  <a:cubicBezTo>
                    <a:pt x="2572" y="48"/>
                    <a:pt x="2323" y="1"/>
                    <a:pt x="207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3924;p64">
              <a:extLst>
                <a:ext uri="{FF2B5EF4-FFF2-40B4-BE49-F238E27FC236}">
                  <a16:creationId xmlns:a16="http://schemas.microsoft.com/office/drawing/2014/main" id="{7BC6311A-3319-ACE3-C77F-989688D43CB2}"/>
                </a:ext>
              </a:extLst>
            </p:cNvPr>
            <p:cNvSpPr/>
            <p:nvPr/>
          </p:nvSpPr>
          <p:spPr>
            <a:xfrm>
              <a:off x="6029975" y="2200325"/>
              <a:ext cx="99875" cy="96125"/>
            </a:xfrm>
            <a:custGeom>
              <a:avLst/>
              <a:gdLst/>
              <a:ahLst/>
              <a:cxnLst/>
              <a:rect l="l" t="t" r="r" b="b"/>
              <a:pathLst>
                <a:path w="3995" h="3845" extrusionOk="0">
                  <a:moveTo>
                    <a:pt x="2074" y="1"/>
                  </a:moveTo>
                  <a:cubicBezTo>
                    <a:pt x="1574" y="1"/>
                    <a:pt x="1082" y="196"/>
                    <a:pt x="714" y="564"/>
                  </a:cubicBezTo>
                  <a:cubicBezTo>
                    <a:pt x="165" y="1113"/>
                    <a:pt x="0" y="1939"/>
                    <a:pt x="298" y="2658"/>
                  </a:cubicBezTo>
                  <a:cubicBezTo>
                    <a:pt x="595" y="3375"/>
                    <a:pt x="1296" y="3844"/>
                    <a:pt x="2073" y="3844"/>
                  </a:cubicBezTo>
                  <a:cubicBezTo>
                    <a:pt x="3135" y="3844"/>
                    <a:pt x="3995" y="2983"/>
                    <a:pt x="3995" y="1923"/>
                  </a:cubicBezTo>
                  <a:cubicBezTo>
                    <a:pt x="3995" y="1145"/>
                    <a:pt x="3527" y="444"/>
                    <a:pt x="2808" y="146"/>
                  </a:cubicBezTo>
                  <a:cubicBezTo>
                    <a:pt x="2571" y="48"/>
                    <a:pt x="2322" y="1"/>
                    <a:pt x="20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3925;p64">
              <a:extLst>
                <a:ext uri="{FF2B5EF4-FFF2-40B4-BE49-F238E27FC236}">
                  <a16:creationId xmlns:a16="http://schemas.microsoft.com/office/drawing/2014/main" id="{16CB5903-CCD9-C1CA-C878-F4DD3C23F150}"/>
                </a:ext>
              </a:extLst>
            </p:cNvPr>
            <p:cNvSpPr/>
            <p:nvPr/>
          </p:nvSpPr>
          <p:spPr>
            <a:xfrm>
              <a:off x="1157425" y="3075450"/>
              <a:ext cx="875850" cy="648650"/>
            </a:xfrm>
            <a:custGeom>
              <a:avLst/>
              <a:gdLst/>
              <a:ahLst/>
              <a:cxnLst/>
              <a:rect l="l" t="t" r="r" b="b"/>
              <a:pathLst>
                <a:path w="35034" h="25946" extrusionOk="0">
                  <a:moveTo>
                    <a:pt x="32761" y="5477"/>
                  </a:moveTo>
                  <a:lnTo>
                    <a:pt x="31445" y="10363"/>
                  </a:lnTo>
                  <a:lnTo>
                    <a:pt x="31445" y="5477"/>
                  </a:lnTo>
                  <a:close/>
                  <a:moveTo>
                    <a:pt x="12979" y="5477"/>
                  </a:moveTo>
                  <a:lnTo>
                    <a:pt x="12979" y="13779"/>
                  </a:lnTo>
                  <a:lnTo>
                    <a:pt x="12542" y="13779"/>
                  </a:lnTo>
                  <a:lnTo>
                    <a:pt x="9775" y="5477"/>
                  </a:lnTo>
                  <a:close/>
                  <a:moveTo>
                    <a:pt x="18491" y="5477"/>
                  </a:moveTo>
                  <a:lnTo>
                    <a:pt x="18490" y="13779"/>
                  </a:lnTo>
                  <a:lnTo>
                    <a:pt x="14913" y="13779"/>
                  </a:lnTo>
                  <a:lnTo>
                    <a:pt x="14913" y="5477"/>
                  </a:lnTo>
                  <a:close/>
                  <a:moveTo>
                    <a:pt x="24001" y="5477"/>
                  </a:moveTo>
                  <a:lnTo>
                    <a:pt x="24001" y="13779"/>
                  </a:lnTo>
                  <a:lnTo>
                    <a:pt x="20423" y="13779"/>
                  </a:lnTo>
                  <a:lnTo>
                    <a:pt x="20423" y="5477"/>
                  </a:lnTo>
                  <a:close/>
                  <a:moveTo>
                    <a:pt x="29513" y="5477"/>
                  </a:moveTo>
                  <a:lnTo>
                    <a:pt x="29513" y="13779"/>
                  </a:lnTo>
                  <a:lnTo>
                    <a:pt x="25935" y="13779"/>
                  </a:lnTo>
                  <a:lnTo>
                    <a:pt x="25935" y="5477"/>
                  </a:lnTo>
                  <a:close/>
                  <a:moveTo>
                    <a:pt x="16702" y="21222"/>
                  </a:moveTo>
                  <a:cubicBezTo>
                    <a:pt x="16881" y="21222"/>
                    <a:pt x="17063" y="21257"/>
                    <a:pt x="17235" y="21328"/>
                  </a:cubicBezTo>
                  <a:cubicBezTo>
                    <a:pt x="17757" y="21544"/>
                    <a:pt x="18097" y="22054"/>
                    <a:pt x="18097" y="22619"/>
                  </a:cubicBezTo>
                  <a:cubicBezTo>
                    <a:pt x="18095" y="23389"/>
                    <a:pt x="17472" y="24012"/>
                    <a:pt x="16702" y="24014"/>
                  </a:cubicBezTo>
                  <a:cubicBezTo>
                    <a:pt x="16137" y="24014"/>
                    <a:pt x="15627" y="23674"/>
                    <a:pt x="15411" y="23152"/>
                  </a:cubicBezTo>
                  <a:cubicBezTo>
                    <a:pt x="15195" y="22631"/>
                    <a:pt x="15315" y="22030"/>
                    <a:pt x="15713" y="21630"/>
                  </a:cubicBezTo>
                  <a:cubicBezTo>
                    <a:pt x="15981" y="21364"/>
                    <a:pt x="16338" y="21222"/>
                    <a:pt x="16702" y="21222"/>
                  </a:cubicBezTo>
                  <a:close/>
                  <a:moveTo>
                    <a:pt x="26937" y="21222"/>
                  </a:moveTo>
                  <a:cubicBezTo>
                    <a:pt x="27116" y="21222"/>
                    <a:pt x="27298" y="21257"/>
                    <a:pt x="27470" y="21328"/>
                  </a:cubicBezTo>
                  <a:cubicBezTo>
                    <a:pt x="27992" y="21544"/>
                    <a:pt x="28331" y="22054"/>
                    <a:pt x="28331" y="22619"/>
                  </a:cubicBezTo>
                  <a:cubicBezTo>
                    <a:pt x="28330" y="23388"/>
                    <a:pt x="27706" y="24012"/>
                    <a:pt x="26938" y="24014"/>
                  </a:cubicBezTo>
                  <a:lnTo>
                    <a:pt x="26936" y="24014"/>
                  </a:lnTo>
                  <a:cubicBezTo>
                    <a:pt x="26371" y="24014"/>
                    <a:pt x="25863" y="23674"/>
                    <a:pt x="25646" y="23152"/>
                  </a:cubicBezTo>
                  <a:cubicBezTo>
                    <a:pt x="25430" y="22631"/>
                    <a:pt x="25550" y="22030"/>
                    <a:pt x="25949" y="21630"/>
                  </a:cubicBezTo>
                  <a:cubicBezTo>
                    <a:pt x="26216" y="21364"/>
                    <a:pt x="26573" y="21222"/>
                    <a:pt x="26937" y="21222"/>
                  </a:cubicBezTo>
                  <a:close/>
                  <a:moveTo>
                    <a:pt x="955" y="1"/>
                  </a:moveTo>
                  <a:cubicBezTo>
                    <a:pt x="426" y="7"/>
                    <a:pt x="1" y="437"/>
                    <a:pt x="1" y="966"/>
                  </a:cubicBezTo>
                  <a:cubicBezTo>
                    <a:pt x="1" y="1496"/>
                    <a:pt x="426" y="1927"/>
                    <a:pt x="955" y="1933"/>
                  </a:cubicBezTo>
                  <a:lnTo>
                    <a:pt x="6557" y="1933"/>
                  </a:lnTo>
                  <a:lnTo>
                    <a:pt x="12635" y="20168"/>
                  </a:lnTo>
                  <a:cubicBezTo>
                    <a:pt x="12766" y="20563"/>
                    <a:pt x="13136" y="20829"/>
                    <a:pt x="13552" y="20829"/>
                  </a:cubicBezTo>
                  <a:lnTo>
                    <a:pt x="13903" y="20829"/>
                  </a:lnTo>
                  <a:cubicBezTo>
                    <a:pt x="13571" y="21347"/>
                    <a:pt x="13373" y="21959"/>
                    <a:pt x="13373" y="22617"/>
                  </a:cubicBezTo>
                  <a:cubicBezTo>
                    <a:pt x="13373" y="24454"/>
                    <a:pt x="14866" y="25946"/>
                    <a:pt x="16702" y="25946"/>
                  </a:cubicBezTo>
                  <a:cubicBezTo>
                    <a:pt x="18537" y="25946"/>
                    <a:pt x="20030" y="24454"/>
                    <a:pt x="20030" y="22617"/>
                  </a:cubicBezTo>
                  <a:cubicBezTo>
                    <a:pt x="20029" y="21983"/>
                    <a:pt x="19844" y="21362"/>
                    <a:pt x="19499" y="20829"/>
                  </a:cubicBezTo>
                  <a:lnTo>
                    <a:pt x="24139" y="20829"/>
                  </a:lnTo>
                  <a:cubicBezTo>
                    <a:pt x="23807" y="21347"/>
                    <a:pt x="23608" y="21959"/>
                    <a:pt x="23608" y="22617"/>
                  </a:cubicBezTo>
                  <a:cubicBezTo>
                    <a:pt x="23608" y="24454"/>
                    <a:pt x="25101" y="25946"/>
                    <a:pt x="26936" y="25946"/>
                  </a:cubicBezTo>
                  <a:cubicBezTo>
                    <a:pt x="28772" y="25946"/>
                    <a:pt x="30265" y="24454"/>
                    <a:pt x="30265" y="22617"/>
                  </a:cubicBezTo>
                  <a:cubicBezTo>
                    <a:pt x="30264" y="21983"/>
                    <a:pt x="30079" y="21362"/>
                    <a:pt x="29735" y="20829"/>
                  </a:cubicBezTo>
                  <a:lnTo>
                    <a:pt x="30480" y="20829"/>
                  </a:lnTo>
                  <a:cubicBezTo>
                    <a:pt x="31013" y="20829"/>
                    <a:pt x="31446" y="20396"/>
                    <a:pt x="31446" y="19862"/>
                  </a:cubicBezTo>
                  <a:cubicBezTo>
                    <a:pt x="31446" y="19329"/>
                    <a:pt x="31013" y="18896"/>
                    <a:pt x="30480" y="18896"/>
                  </a:cubicBezTo>
                  <a:lnTo>
                    <a:pt x="14249" y="18896"/>
                  </a:lnTo>
                  <a:lnTo>
                    <a:pt x="13187" y="15711"/>
                  </a:lnTo>
                  <a:lnTo>
                    <a:pt x="31266" y="15711"/>
                  </a:lnTo>
                  <a:cubicBezTo>
                    <a:pt x="31703" y="15711"/>
                    <a:pt x="32086" y="15418"/>
                    <a:pt x="32200" y="14996"/>
                  </a:cubicBezTo>
                  <a:lnTo>
                    <a:pt x="34955" y="4761"/>
                  </a:lnTo>
                  <a:cubicBezTo>
                    <a:pt x="35034" y="4471"/>
                    <a:pt x="34971" y="4160"/>
                    <a:pt x="34789" y="3922"/>
                  </a:cubicBezTo>
                  <a:cubicBezTo>
                    <a:pt x="34606" y="3684"/>
                    <a:pt x="34325" y="3544"/>
                    <a:pt x="34025" y="3544"/>
                  </a:cubicBezTo>
                  <a:cubicBezTo>
                    <a:pt x="34024" y="3544"/>
                    <a:pt x="34023" y="3544"/>
                    <a:pt x="34022" y="3544"/>
                  </a:cubicBezTo>
                  <a:lnTo>
                    <a:pt x="9131" y="3544"/>
                  </a:lnTo>
                  <a:lnTo>
                    <a:pt x="8170" y="662"/>
                  </a:lnTo>
                  <a:cubicBezTo>
                    <a:pt x="8039" y="267"/>
                    <a:pt x="7670" y="1"/>
                    <a:pt x="7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3926;p64">
              <a:extLst>
                <a:ext uri="{FF2B5EF4-FFF2-40B4-BE49-F238E27FC236}">
                  <a16:creationId xmlns:a16="http://schemas.microsoft.com/office/drawing/2014/main" id="{1D61D3A2-BB6C-61A9-52DF-9E224C37FF0A}"/>
                </a:ext>
              </a:extLst>
            </p:cNvPr>
            <p:cNvSpPr/>
            <p:nvPr/>
          </p:nvSpPr>
          <p:spPr>
            <a:xfrm>
              <a:off x="5604225" y="3056750"/>
              <a:ext cx="696275" cy="696225"/>
            </a:xfrm>
            <a:custGeom>
              <a:avLst/>
              <a:gdLst/>
              <a:ahLst/>
              <a:cxnLst/>
              <a:rect l="l" t="t" r="r" b="b"/>
              <a:pathLst>
                <a:path w="27851" h="27849" extrusionOk="0">
                  <a:moveTo>
                    <a:pt x="10436" y="2243"/>
                  </a:moveTo>
                  <a:lnTo>
                    <a:pt x="10436" y="2243"/>
                  </a:lnTo>
                  <a:cubicBezTo>
                    <a:pt x="9791" y="3179"/>
                    <a:pt x="9237" y="4378"/>
                    <a:pt x="8796" y="5784"/>
                  </a:cubicBezTo>
                  <a:lnTo>
                    <a:pt x="4868" y="5784"/>
                  </a:lnTo>
                  <a:cubicBezTo>
                    <a:pt x="6351" y="4138"/>
                    <a:pt x="8263" y="2893"/>
                    <a:pt x="10436" y="2243"/>
                  </a:cubicBezTo>
                  <a:close/>
                  <a:moveTo>
                    <a:pt x="13925" y="1729"/>
                  </a:moveTo>
                  <a:cubicBezTo>
                    <a:pt x="15095" y="1729"/>
                    <a:pt x="16336" y="3240"/>
                    <a:pt x="17221" y="5784"/>
                  </a:cubicBezTo>
                  <a:lnTo>
                    <a:pt x="10630" y="5784"/>
                  </a:lnTo>
                  <a:cubicBezTo>
                    <a:pt x="11514" y="3241"/>
                    <a:pt x="12756" y="1729"/>
                    <a:pt x="13925" y="1729"/>
                  </a:cubicBezTo>
                  <a:close/>
                  <a:moveTo>
                    <a:pt x="17414" y="2243"/>
                  </a:moveTo>
                  <a:cubicBezTo>
                    <a:pt x="19588" y="2893"/>
                    <a:pt x="21501" y="4138"/>
                    <a:pt x="22981" y="5784"/>
                  </a:cubicBezTo>
                  <a:lnTo>
                    <a:pt x="19053" y="5784"/>
                  </a:lnTo>
                  <a:cubicBezTo>
                    <a:pt x="18614" y="4378"/>
                    <a:pt x="18058" y="3179"/>
                    <a:pt x="17414" y="2243"/>
                  </a:cubicBezTo>
                  <a:close/>
                  <a:moveTo>
                    <a:pt x="8341" y="7512"/>
                  </a:moveTo>
                  <a:cubicBezTo>
                    <a:pt x="7971" y="9176"/>
                    <a:pt x="7746" y="11047"/>
                    <a:pt x="7695" y="13060"/>
                  </a:cubicBezTo>
                  <a:lnTo>
                    <a:pt x="1774" y="13060"/>
                  </a:lnTo>
                  <a:cubicBezTo>
                    <a:pt x="1910" y="11092"/>
                    <a:pt x="2528" y="9188"/>
                    <a:pt x="3570" y="7512"/>
                  </a:cubicBezTo>
                  <a:close/>
                  <a:moveTo>
                    <a:pt x="17724" y="7512"/>
                  </a:moveTo>
                  <a:cubicBezTo>
                    <a:pt x="18111" y="9112"/>
                    <a:pt x="18364" y="10984"/>
                    <a:pt x="18421" y="13060"/>
                  </a:cubicBezTo>
                  <a:lnTo>
                    <a:pt x="9431" y="13060"/>
                  </a:lnTo>
                  <a:cubicBezTo>
                    <a:pt x="9487" y="10984"/>
                    <a:pt x="9740" y="9111"/>
                    <a:pt x="10128" y="7512"/>
                  </a:cubicBezTo>
                  <a:close/>
                  <a:moveTo>
                    <a:pt x="24280" y="7512"/>
                  </a:moveTo>
                  <a:cubicBezTo>
                    <a:pt x="25322" y="9188"/>
                    <a:pt x="25939" y="11093"/>
                    <a:pt x="26077" y="13060"/>
                  </a:cubicBezTo>
                  <a:lnTo>
                    <a:pt x="20155" y="13060"/>
                  </a:lnTo>
                  <a:cubicBezTo>
                    <a:pt x="20105" y="11047"/>
                    <a:pt x="19879" y="9176"/>
                    <a:pt x="19510" y="7512"/>
                  </a:cubicBezTo>
                  <a:close/>
                  <a:moveTo>
                    <a:pt x="7695" y="14789"/>
                  </a:moveTo>
                  <a:cubicBezTo>
                    <a:pt x="7754" y="17158"/>
                    <a:pt x="8055" y="19334"/>
                    <a:pt x="8548" y="21202"/>
                  </a:cubicBezTo>
                  <a:lnTo>
                    <a:pt x="4162" y="21202"/>
                  </a:lnTo>
                  <a:cubicBezTo>
                    <a:pt x="2766" y="19338"/>
                    <a:pt x="1936" y="17112"/>
                    <a:pt x="1772" y="14789"/>
                  </a:cubicBezTo>
                  <a:close/>
                  <a:moveTo>
                    <a:pt x="18421" y="14789"/>
                  </a:moveTo>
                  <a:cubicBezTo>
                    <a:pt x="18355" y="17252"/>
                    <a:pt x="18009" y="19429"/>
                    <a:pt x="17495" y="21202"/>
                  </a:cubicBezTo>
                  <a:lnTo>
                    <a:pt x="10356" y="21202"/>
                  </a:lnTo>
                  <a:cubicBezTo>
                    <a:pt x="9841" y="19429"/>
                    <a:pt x="9497" y="17252"/>
                    <a:pt x="9430" y="14789"/>
                  </a:cubicBezTo>
                  <a:close/>
                  <a:moveTo>
                    <a:pt x="26077" y="14788"/>
                  </a:moveTo>
                  <a:cubicBezTo>
                    <a:pt x="25914" y="17112"/>
                    <a:pt x="25085" y="19338"/>
                    <a:pt x="23689" y="21202"/>
                  </a:cubicBezTo>
                  <a:lnTo>
                    <a:pt x="19302" y="21202"/>
                  </a:lnTo>
                  <a:cubicBezTo>
                    <a:pt x="19795" y="19334"/>
                    <a:pt x="20096" y="17158"/>
                    <a:pt x="20155" y="14788"/>
                  </a:cubicBezTo>
                  <a:close/>
                  <a:moveTo>
                    <a:pt x="9090" y="22930"/>
                  </a:moveTo>
                  <a:cubicBezTo>
                    <a:pt x="9474" y="23968"/>
                    <a:pt x="9926" y="24868"/>
                    <a:pt x="10436" y="25606"/>
                  </a:cubicBezTo>
                  <a:cubicBezTo>
                    <a:pt x="8662" y="25075"/>
                    <a:pt x="7064" y="24146"/>
                    <a:pt x="5729" y="22930"/>
                  </a:cubicBezTo>
                  <a:close/>
                  <a:moveTo>
                    <a:pt x="22121" y="22930"/>
                  </a:moveTo>
                  <a:cubicBezTo>
                    <a:pt x="20786" y="24146"/>
                    <a:pt x="19187" y="25075"/>
                    <a:pt x="17414" y="25606"/>
                  </a:cubicBezTo>
                  <a:cubicBezTo>
                    <a:pt x="17924" y="24868"/>
                    <a:pt x="18376" y="23968"/>
                    <a:pt x="18760" y="22930"/>
                  </a:cubicBezTo>
                  <a:close/>
                  <a:moveTo>
                    <a:pt x="16889" y="22930"/>
                  </a:moveTo>
                  <a:cubicBezTo>
                    <a:pt x="16040" y="24945"/>
                    <a:pt x="14954" y="26121"/>
                    <a:pt x="13925" y="26121"/>
                  </a:cubicBezTo>
                  <a:cubicBezTo>
                    <a:pt x="12895" y="26121"/>
                    <a:pt x="11811" y="24945"/>
                    <a:pt x="10961" y="22930"/>
                  </a:cubicBezTo>
                  <a:close/>
                  <a:moveTo>
                    <a:pt x="13925" y="0"/>
                  </a:moveTo>
                  <a:cubicBezTo>
                    <a:pt x="6248" y="0"/>
                    <a:pt x="1" y="6246"/>
                    <a:pt x="1" y="13925"/>
                  </a:cubicBezTo>
                  <a:cubicBezTo>
                    <a:pt x="1" y="21602"/>
                    <a:pt x="6248" y="27849"/>
                    <a:pt x="13925" y="27849"/>
                  </a:cubicBezTo>
                  <a:cubicBezTo>
                    <a:pt x="21604" y="27849"/>
                    <a:pt x="27851" y="21603"/>
                    <a:pt x="27851" y="13925"/>
                  </a:cubicBezTo>
                  <a:cubicBezTo>
                    <a:pt x="27851" y="6246"/>
                    <a:pt x="21605" y="0"/>
                    <a:pt x="1392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02" name="Picture 201" descr="Icon&#10;&#10;Description automatically generated">
            <a:extLst>
              <a:ext uri="{FF2B5EF4-FFF2-40B4-BE49-F238E27FC236}">
                <a16:creationId xmlns:a16="http://schemas.microsoft.com/office/drawing/2014/main" id="{12A3955E-1E87-37A6-E443-F6399C8B067D}"/>
              </a:ext>
            </a:extLst>
          </p:cNvPr>
          <p:cNvPicPr/>
          <p:nvPr/>
        </p:nvPicPr>
        <p:blipFill>
          <a:blip r:embed="rId3"/>
          <a:stretch>
            <a:fillRect/>
          </a:stretch>
        </p:blipFill>
        <p:spPr>
          <a:xfrm>
            <a:off x="7625487" y="192223"/>
            <a:ext cx="1379070" cy="2504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p14:revea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468"/>
        <p:cNvGrpSpPr/>
        <p:nvPr/>
      </p:nvGrpSpPr>
      <p:grpSpPr>
        <a:xfrm>
          <a:off x="0" y="0"/>
          <a:ext cx="0" cy="0"/>
          <a:chOff x="0" y="0"/>
          <a:chExt cx="0" cy="0"/>
        </a:xfrm>
      </p:grpSpPr>
      <p:pic>
        <p:nvPicPr>
          <p:cNvPr id="22" name="Picture 21">
            <a:extLst>
              <a:ext uri="{FF2B5EF4-FFF2-40B4-BE49-F238E27FC236}">
                <a16:creationId xmlns:a16="http://schemas.microsoft.com/office/drawing/2014/main" id="{20D54EFB-8C94-384B-8129-3503E51A7FB1}"/>
              </a:ext>
            </a:extLst>
          </p:cNvPr>
          <p:cNvPicPr>
            <a:picLocks noChangeAspect="1"/>
          </p:cNvPicPr>
          <p:nvPr/>
        </p:nvPicPr>
        <p:blipFill>
          <a:blip r:embed="rId3"/>
          <a:stretch>
            <a:fillRect/>
          </a:stretch>
        </p:blipFill>
        <p:spPr>
          <a:xfrm>
            <a:off x="1446195" y="629621"/>
            <a:ext cx="1961674" cy="2796067"/>
          </a:xfrm>
          <a:prstGeom prst="rect">
            <a:avLst/>
          </a:prstGeom>
        </p:spPr>
      </p:pic>
      <p:pic>
        <p:nvPicPr>
          <p:cNvPr id="23" name="Picture 22">
            <a:extLst>
              <a:ext uri="{FF2B5EF4-FFF2-40B4-BE49-F238E27FC236}">
                <a16:creationId xmlns:a16="http://schemas.microsoft.com/office/drawing/2014/main" id="{4DA3064D-70CD-2E48-84D7-BF5F82B46490}"/>
              </a:ext>
            </a:extLst>
          </p:cNvPr>
          <p:cNvPicPr>
            <a:picLocks noChangeAspect="1"/>
          </p:cNvPicPr>
          <p:nvPr/>
        </p:nvPicPr>
        <p:blipFill>
          <a:blip r:embed="rId4"/>
          <a:stretch>
            <a:fillRect/>
          </a:stretch>
        </p:blipFill>
        <p:spPr>
          <a:xfrm>
            <a:off x="3658165" y="736195"/>
            <a:ext cx="3949551" cy="2785436"/>
          </a:xfrm>
          <a:prstGeom prst="rect">
            <a:avLst/>
          </a:prstGeom>
        </p:spPr>
      </p:pic>
      <p:sp>
        <p:nvSpPr>
          <p:cNvPr id="30" name="TextBox 29">
            <a:extLst>
              <a:ext uri="{FF2B5EF4-FFF2-40B4-BE49-F238E27FC236}">
                <a16:creationId xmlns:a16="http://schemas.microsoft.com/office/drawing/2014/main" id="{F2E525F0-FC67-DB4D-BB3E-918DDF0EC1F0}"/>
              </a:ext>
            </a:extLst>
          </p:cNvPr>
          <p:cNvSpPr txBox="1"/>
          <p:nvPr/>
        </p:nvSpPr>
        <p:spPr>
          <a:xfrm>
            <a:off x="1076786" y="3488501"/>
            <a:ext cx="7218535" cy="1723549"/>
          </a:xfrm>
          <a:prstGeom prst="rect">
            <a:avLst/>
          </a:prstGeom>
          <a:noFill/>
          <a:ln w="19050">
            <a:noFill/>
          </a:ln>
        </p:spPr>
        <p:txBody>
          <a:bodyPr wrap="square" rtlCol="0">
            <a:spAutoFit/>
          </a:bodyPr>
          <a:lstStyle/>
          <a:p>
            <a:pPr algn="ctr"/>
            <a:r>
              <a:rPr lang="vi-VN" b="1" dirty="0">
                <a:solidFill>
                  <a:srgbClr val="FF0000"/>
                </a:solidFill>
                <a:latin typeface="Verdana" panose="020B0604030504040204" pitchFamily="34" charset="0"/>
                <a:ea typeface="Verdana" panose="020B0604030504040204" pitchFamily="34" charset="0"/>
              </a:rPr>
              <a:t>MÃ </a:t>
            </a:r>
            <a:r>
              <a:rPr lang="en-US" b="1" dirty="0">
                <a:solidFill>
                  <a:srgbClr val="FF0000"/>
                </a:solidFill>
                <a:latin typeface="Verdana" panose="020B0604030504040204" pitchFamily="34" charset="0"/>
                <a:ea typeface="Verdana" panose="020B0604030504040204" pitchFamily="34" charset="0"/>
              </a:rPr>
              <a:t>QRYPTO</a:t>
            </a:r>
            <a:r>
              <a:rPr lang="vi-VN" b="1" dirty="0">
                <a:solidFill>
                  <a:srgbClr val="FF0000"/>
                </a:solidFill>
                <a:latin typeface="Verdana" panose="020B0604030504040204" pitchFamily="34" charset="0"/>
                <a:ea typeface="Verdana" panose="020B0604030504040204" pitchFamily="34" charset="0"/>
              </a:rPr>
              <a:t> KÝ SỐ BẢO MẬT THÔNG QUA MÃ QR</a:t>
            </a:r>
            <a:endParaRPr lang="en-US" b="1" dirty="0">
              <a:solidFill>
                <a:srgbClr val="FF0000"/>
              </a:solidFill>
              <a:latin typeface="Verdana" panose="020B0604030504040204" pitchFamily="34" charset="0"/>
              <a:ea typeface="Verdana" panose="020B0604030504040204" pitchFamily="34" charset="0"/>
            </a:endParaRPr>
          </a:p>
          <a:p>
            <a:pPr algn="just">
              <a:lnSpc>
                <a:spcPct val="150000"/>
              </a:lnSpc>
            </a:pPr>
            <a:r>
              <a:rPr lang="vi-VN" sz="1200" b="1" dirty="0">
                <a:solidFill>
                  <a:srgbClr val="002060"/>
                </a:solidFill>
                <a:latin typeface="Verdana" panose="020B0604030504040204" pitchFamily="34" charset="0"/>
                <a:ea typeface="Verdana" panose="020B0604030504040204" pitchFamily="34" charset="0"/>
              </a:rPr>
              <a:t>Xác thực </a:t>
            </a:r>
            <a:r>
              <a:rPr lang="en-US" sz="1200" b="1" dirty="0">
                <a:solidFill>
                  <a:srgbClr val="002060"/>
                </a:solidFill>
                <a:latin typeface="Verdana" panose="020B0604030504040204" pitchFamily="34" charset="0"/>
                <a:ea typeface="Verdana" panose="020B0604030504040204" pitchFamily="34" charset="0"/>
              </a:rPr>
              <a:t>Offline</a:t>
            </a:r>
            <a:r>
              <a:rPr lang="en-US" sz="1200" dirty="0">
                <a:solidFill>
                  <a:srgbClr val="002060"/>
                </a:solidFill>
                <a:latin typeface="Verdana" panose="020B0604030504040204" pitchFamily="34" charset="0"/>
                <a:ea typeface="Verdana" panose="020B0604030504040204" pitchFamily="34" charset="0"/>
              </a:rPr>
              <a:t>:</a:t>
            </a:r>
            <a:r>
              <a:rPr lang="vi-VN" sz="1200" dirty="0">
                <a:solidFill>
                  <a:srgbClr val="002060"/>
                </a:solidFill>
                <a:latin typeface="Verdana" panose="020B0604030504040204" pitchFamily="34" charset="0"/>
                <a:ea typeface="Verdana" panose="020B0604030504040204" pitchFamily="34" charset="0"/>
              </a:rPr>
              <a:t> Không cần kết nối mạng khi xác thực mã QRYPTO dạng PDC</a:t>
            </a:r>
            <a:endParaRPr lang="en-US" sz="1200" dirty="0">
              <a:solidFill>
                <a:srgbClr val="002060"/>
              </a:solidFill>
              <a:latin typeface="Verdana" panose="020B0604030504040204" pitchFamily="34" charset="0"/>
              <a:ea typeface="Verdana" panose="020B0604030504040204" pitchFamily="34" charset="0"/>
            </a:endParaRPr>
          </a:p>
          <a:p>
            <a:pPr algn="just">
              <a:lnSpc>
                <a:spcPct val="150000"/>
              </a:lnSpc>
            </a:pPr>
            <a:r>
              <a:rPr lang="vi-VN" sz="1200" b="1" dirty="0">
                <a:solidFill>
                  <a:srgbClr val="002060"/>
                </a:solidFill>
                <a:latin typeface="Verdana" panose="020B0604030504040204" pitchFamily="34" charset="0"/>
                <a:ea typeface="Verdana" panose="020B0604030504040204" pitchFamily="34" charset="0"/>
              </a:rPr>
              <a:t>Không</a:t>
            </a:r>
            <a:r>
              <a:rPr lang="en-US" sz="1200" b="1" dirty="0">
                <a:solidFill>
                  <a:srgbClr val="002060"/>
                </a:solidFill>
                <a:latin typeface="Verdana" panose="020B0604030504040204" pitchFamily="34" charset="0"/>
                <a:ea typeface="Verdana" panose="020B0604030504040204" pitchFamily="34" charset="0"/>
              </a:rPr>
              <a:t> URL</a:t>
            </a:r>
            <a:r>
              <a:rPr lang="en-US" sz="1200" dirty="0">
                <a:solidFill>
                  <a:srgbClr val="002060"/>
                </a:solidFill>
                <a:latin typeface="Verdana" panose="020B0604030504040204" pitchFamily="34" charset="0"/>
                <a:ea typeface="Verdana" panose="020B0604030504040204" pitchFamily="34" charset="0"/>
              </a:rPr>
              <a:t>:</a:t>
            </a:r>
            <a:r>
              <a:rPr lang="vi-VN" sz="1200" dirty="0">
                <a:solidFill>
                  <a:srgbClr val="002060"/>
                </a:solidFill>
                <a:latin typeface="Verdana" panose="020B0604030504040204" pitchFamily="34" charset="0"/>
                <a:ea typeface="Verdana" panose="020B0604030504040204" pitchFamily="34" charset="0"/>
              </a:rPr>
              <a:t> Không URL</a:t>
            </a:r>
            <a:r>
              <a:rPr lang="en-US" sz="1200" dirty="0">
                <a:solidFill>
                  <a:srgbClr val="002060"/>
                </a:solidFill>
                <a:latin typeface="Verdana" panose="020B0604030504040204" pitchFamily="34" charset="0"/>
                <a:ea typeface="Verdana" panose="020B0604030504040204" pitchFamily="34" charset="0"/>
              </a:rPr>
              <a:t> </a:t>
            </a:r>
            <a:r>
              <a:rPr lang="vi-VN" sz="1200" dirty="0">
                <a:solidFill>
                  <a:srgbClr val="002060"/>
                </a:solidFill>
                <a:latin typeface="Verdana" panose="020B0604030504040204" pitchFamily="34" charset="0"/>
                <a:ea typeface="Verdana" panose="020B0604030504040204" pitchFamily="34" charset="0"/>
              </a:rPr>
              <a:t>trong mã</a:t>
            </a:r>
            <a:r>
              <a:rPr lang="en-US" sz="1200" dirty="0">
                <a:solidFill>
                  <a:srgbClr val="002060"/>
                </a:solidFill>
                <a:latin typeface="Verdana" panose="020B0604030504040204" pitchFamily="34" charset="0"/>
                <a:ea typeface="Verdana" panose="020B0604030504040204" pitchFamily="34" charset="0"/>
              </a:rPr>
              <a:t> QR</a:t>
            </a:r>
            <a:r>
              <a:rPr lang="vi-VN" sz="1200" dirty="0">
                <a:solidFill>
                  <a:srgbClr val="002060"/>
                </a:solidFill>
                <a:latin typeface="Verdana" panose="020B0604030504040204" pitchFamily="34" charset="0"/>
                <a:ea typeface="Verdana" panose="020B0604030504040204" pitchFamily="34" charset="0"/>
              </a:rPr>
              <a:t> chống lại việc phishing hoặc tiết lộ dữ liệu</a:t>
            </a:r>
            <a:endParaRPr lang="en-US" sz="1200" dirty="0">
              <a:solidFill>
                <a:srgbClr val="002060"/>
              </a:solidFill>
              <a:latin typeface="Verdana" panose="020B0604030504040204" pitchFamily="34" charset="0"/>
              <a:ea typeface="Verdana" panose="020B0604030504040204" pitchFamily="34" charset="0"/>
            </a:endParaRPr>
          </a:p>
          <a:p>
            <a:pPr algn="just">
              <a:lnSpc>
                <a:spcPct val="150000"/>
              </a:lnSpc>
            </a:pPr>
            <a:r>
              <a:rPr lang="vi-VN" sz="1200" b="1" dirty="0">
                <a:solidFill>
                  <a:srgbClr val="002060"/>
                </a:solidFill>
                <a:latin typeface="Verdana" panose="020B0604030504040204" pitchFamily="34" charset="0"/>
                <a:ea typeface="Verdana" panose="020B0604030504040204" pitchFamily="34" charset="0"/>
              </a:rPr>
              <a:t>Bảo mật cao</a:t>
            </a:r>
            <a:r>
              <a:rPr lang="en-US" sz="1200" dirty="0">
                <a:solidFill>
                  <a:srgbClr val="002060"/>
                </a:solidFill>
                <a:latin typeface="Verdana" panose="020B0604030504040204" pitchFamily="34" charset="0"/>
                <a:ea typeface="Verdana" panose="020B0604030504040204" pitchFamily="34" charset="0"/>
              </a:rPr>
              <a:t>: </a:t>
            </a:r>
            <a:r>
              <a:rPr lang="vi-VN" sz="1200" dirty="0">
                <a:solidFill>
                  <a:srgbClr val="002060"/>
                </a:solidFill>
                <a:latin typeface="Verdana" panose="020B0604030504040204" pitchFamily="34" charset="0"/>
                <a:ea typeface="Verdana" panose="020B0604030504040204" pitchFamily="34" charset="0"/>
              </a:rPr>
              <a:t>Ký điện tử với khóa doanh nghiệp dựa trên PKI</a:t>
            </a:r>
            <a:endParaRPr lang="en-US" sz="1200" dirty="0">
              <a:solidFill>
                <a:srgbClr val="002060"/>
              </a:solidFill>
              <a:latin typeface="Verdana" panose="020B0604030504040204" pitchFamily="34" charset="0"/>
              <a:ea typeface="Verdana" panose="020B0604030504040204" pitchFamily="34" charset="0"/>
            </a:endParaRPr>
          </a:p>
          <a:p>
            <a:pPr algn="just">
              <a:lnSpc>
                <a:spcPct val="150000"/>
              </a:lnSpc>
            </a:pPr>
            <a:r>
              <a:rPr lang="vi-VN" sz="1200" b="1" dirty="0">
                <a:solidFill>
                  <a:srgbClr val="002060"/>
                </a:solidFill>
                <a:latin typeface="Verdana" panose="020B0604030504040204" pitchFamily="34" charset="0"/>
                <a:ea typeface="Verdana" panose="020B0604030504040204" pitchFamily="34" charset="0"/>
              </a:rPr>
              <a:t>Nén</a:t>
            </a:r>
            <a:r>
              <a:rPr lang="en-US" sz="1200" dirty="0">
                <a:solidFill>
                  <a:srgbClr val="002060"/>
                </a:solidFill>
                <a:latin typeface="Verdana" panose="020B0604030504040204" pitchFamily="34" charset="0"/>
                <a:ea typeface="Verdana" panose="020B0604030504040204" pitchFamily="34" charset="0"/>
              </a:rPr>
              <a:t>: </a:t>
            </a:r>
            <a:r>
              <a:rPr lang="vi-VN" sz="1200" dirty="0">
                <a:solidFill>
                  <a:srgbClr val="002060"/>
                </a:solidFill>
                <a:latin typeface="Verdana" panose="020B0604030504040204" pitchFamily="34" charset="0"/>
                <a:ea typeface="Verdana" panose="020B0604030504040204" pitchFamily="34" charset="0"/>
              </a:rPr>
              <a:t>Mã QRYPTO được nén theo cơ chế MSPC (</a:t>
            </a:r>
            <a:r>
              <a:rPr lang="en-US" sz="1200" dirty="0">
                <a:solidFill>
                  <a:srgbClr val="002060"/>
                </a:solidFill>
                <a:latin typeface="Verdana" panose="020B0604030504040204" pitchFamily="34" charset="0"/>
                <a:ea typeface="Verdana" panose="020B0604030504040204" pitchFamily="34" charset="0"/>
              </a:rPr>
              <a:t>Multi-Stage Pipeline C</a:t>
            </a:r>
            <a:r>
              <a:rPr lang="vi-VN" sz="1200" dirty="0">
                <a:solidFill>
                  <a:srgbClr val="002060"/>
                </a:solidFill>
                <a:latin typeface="Verdana" panose="020B0604030504040204" pitchFamily="34" charset="0"/>
                <a:ea typeface="Verdana" panose="020B0604030504040204" pitchFamily="34" charset="0"/>
              </a:rPr>
              <a:t>ompression)</a:t>
            </a:r>
            <a:endParaRPr lang="en-US" sz="1200" dirty="0">
              <a:solidFill>
                <a:srgbClr val="002060"/>
              </a:solidFill>
              <a:latin typeface="Verdana" panose="020B0604030504040204" pitchFamily="34" charset="0"/>
              <a:ea typeface="Verdana" panose="020B0604030504040204" pitchFamily="34" charset="0"/>
            </a:endParaRPr>
          </a:p>
          <a:p>
            <a:pPr algn="just">
              <a:lnSpc>
                <a:spcPct val="150000"/>
              </a:lnSpc>
            </a:pPr>
            <a:r>
              <a:rPr lang="vi-VN" sz="1200" b="1" dirty="0">
                <a:solidFill>
                  <a:srgbClr val="002060"/>
                </a:solidFill>
                <a:latin typeface="Verdana" panose="020B0604030504040204" pitchFamily="34" charset="0"/>
                <a:ea typeface="Verdana" panose="020B0604030504040204" pitchFamily="34" charset="0"/>
              </a:rPr>
              <a:t>Tính riêng tư</a:t>
            </a:r>
            <a:r>
              <a:rPr lang="en-US" sz="1200" dirty="0">
                <a:solidFill>
                  <a:srgbClr val="002060"/>
                </a:solidFill>
                <a:latin typeface="Verdana" panose="020B0604030504040204" pitchFamily="34" charset="0"/>
                <a:ea typeface="Verdana" panose="020B0604030504040204" pitchFamily="34" charset="0"/>
              </a:rPr>
              <a:t>: </a:t>
            </a:r>
            <a:r>
              <a:rPr lang="vi-VN" sz="1200" dirty="0">
                <a:solidFill>
                  <a:srgbClr val="002060"/>
                </a:solidFill>
                <a:latin typeface="Verdana" panose="020B0604030504040204" pitchFamily="34" charset="0"/>
                <a:ea typeface="Verdana" panose="020B0604030504040204" pitchFamily="34" charset="0"/>
              </a:rPr>
              <a:t>Mã </a:t>
            </a:r>
            <a:r>
              <a:rPr lang="en-US" sz="1200" dirty="0">
                <a:solidFill>
                  <a:srgbClr val="002060"/>
                </a:solidFill>
                <a:latin typeface="Verdana" panose="020B0604030504040204" pitchFamily="34" charset="0"/>
                <a:ea typeface="Verdana" panose="020B0604030504040204" pitchFamily="34" charset="0"/>
              </a:rPr>
              <a:t>QR + </a:t>
            </a:r>
            <a:r>
              <a:rPr lang="vi-VN" sz="1200" dirty="0">
                <a:solidFill>
                  <a:srgbClr val="002060"/>
                </a:solidFill>
                <a:latin typeface="Verdana" panose="020B0604030504040204" pitchFamily="34" charset="0"/>
                <a:ea typeface="Verdana" panose="020B0604030504040204" pitchFamily="34" charset="0"/>
              </a:rPr>
              <a:t>Thuật toán </a:t>
            </a:r>
            <a:r>
              <a:rPr lang="en-US" sz="1200" dirty="0">
                <a:solidFill>
                  <a:srgbClr val="002060"/>
                </a:solidFill>
                <a:latin typeface="Verdana" panose="020B0604030504040204" pitchFamily="34" charset="0"/>
                <a:ea typeface="Verdana" panose="020B0604030504040204" pitchFamily="34" charset="0"/>
              </a:rPr>
              <a:t>+ </a:t>
            </a:r>
            <a:r>
              <a:rPr lang="vi-VN" sz="1200" dirty="0">
                <a:solidFill>
                  <a:srgbClr val="002060"/>
                </a:solidFill>
                <a:latin typeface="Verdana" panose="020B0604030504040204" pitchFamily="34" charset="0"/>
                <a:ea typeface="Verdana" panose="020B0604030504040204" pitchFamily="34" charset="0"/>
              </a:rPr>
              <a:t>Khóa công khai cung cấp khả năng truy cập dữ liệu</a:t>
            </a:r>
            <a:endParaRPr lang="en-US" sz="1200" b="1" dirty="0">
              <a:solidFill>
                <a:srgbClr val="FF0000"/>
              </a:solidFill>
              <a:latin typeface="Verdana" panose="020B0604030504040204" pitchFamily="34" charset="0"/>
              <a:ea typeface="Verdana" panose="020B0604030504040204" pitchFamily="34" charset="0"/>
            </a:endParaRPr>
          </a:p>
        </p:txBody>
      </p:sp>
      <p:pic>
        <p:nvPicPr>
          <p:cNvPr id="8" name="Picture 7" descr="Icon&#10;&#10;Description automatically generated">
            <a:extLst>
              <a:ext uri="{FF2B5EF4-FFF2-40B4-BE49-F238E27FC236}">
                <a16:creationId xmlns:a16="http://schemas.microsoft.com/office/drawing/2014/main" id="{2AA266E6-91B7-CDD6-8107-E9FB0D14CD8A}"/>
              </a:ext>
            </a:extLst>
          </p:cNvPr>
          <p:cNvPicPr/>
          <p:nvPr/>
        </p:nvPicPr>
        <p:blipFill>
          <a:blip r:embed="rId5"/>
          <a:stretch>
            <a:fillRect/>
          </a:stretch>
        </p:blipFill>
        <p:spPr>
          <a:xfrm>
            <a:off x="7625487" y="192223"/>
            <a:ext cx="1379070" cy="25044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468"/>
        <p:cNvGrpSpPr/>
        <p:nvPr/>
      </p:nvGrpSpPr>
      <p:grpSpPr>
        <a:xfrm>
          <a:off x="0" y="0"/>
          <a:ext cx="0" cy="0"/>
          <a:chOff x="0" y="0"/>
          <a:chExt cx="0" cy="0"/>
        </a:xfrm>
      </p:grpSpPr>
      <p:sp>
        <p:nvSpPr>
          <p:cNvPr id="92" name="Google Shape;521;p33">
            <a:extLst>
              <a:ext uri="{FF2B5EF4-FFF2-40B4-BE49-F238E27FC236}">
                <a16:creationId xmlns:a16="http://schemas.microsoft.com/office/drawing/2014/main" id="{50DCFB53-88E5-A100-12CB-A837C4FFA4A8}"/>
              </a:ext>
            </a:extLst>
          </p:cNvPr>
          <p:cNvSpPr/>
          <p:nvPr/>
        </p:nvSpPr>
        <p:spPr>
          <a:xfrm rot="2700026">
            <a:off x="-265144" y="-414385"/>
            <a:ext cx="1370957" cy="983383"/>
          </a:xfrm>
          <a:custGeom>
            <a:avLst/>
            <a:gdLst/>
            <a:ahLst/>
            <a:cxnLst/>
            <a:rect l="l" t="t" r="r" b="b"/>
            <a:pathLst>
              <a:path w="14376" h="12495" extrusionOk="0">
                <a:moveTo>
                  <a:pt x="7162" y="0"/>
                </a:moveTo>
                <a:cubicBezTo>
                  <a:pt x="3523" y="0"/>
                  <a:pt x="0" y="4267"/>
                  <a:pt x="998" y="8034"/>
                </a:cubicBezTo>
                <a:cubicBezTo>
                  <a:pt x="1672" y="10576"/>
                  <a:pt x="4194" y="12494"/>
                  <a:pt x="6817" y="12494"/>
                </a:cubicBezTo>
                <a:cubicBezTo>
                  <a:pt x="6883" y="12494"/>
                  <a:pt x="6950" y="12493"/>
                  <a:pt x="7017" y="12490"/>
                </a:cubicBezTo>
                <a:cubicBezTo>
                  <a:pt x="13009" y="12267"/>
                  <a:pt x="14375" y="4701"/>
                  <a:pt x="10223" y="1169"/>
                </a:cubicBezTo>
                <a:cubicBezTo>
                  <a:pt x="9263" y="352"/>
                  <a:pt x="8208" y="0"/>
                  <a:pt x="7162"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 name="Group 1"/>
          <p:cNvGrpSpPr/>
          <p:nvPr/>
        </p:nvGrpSpPr>
        <p:grpSpPr>
          <a:xfrm>
            <a:off x="871713" y="842399"/>
            <a:ext cx="5910976" cy="4087410"/>
            <a:chOff x="730183" y="915286"/>
            <a:chExt cx="6100704" cy="4218606"/>
          </a:xfrm>
          <a:solidFill>
            <a:schemeClr val="accent6">
              <a:lumMod val="50000"/>
            </a:schemeClr>
          </a:solidFill>
        </p:grpSpPr>
        <p:grpSp>
          <p:nvGrpSpPr>
            <p:cNvPr id="11" name="Google Shape;10817;p72"/>
            <p:cNvGrpSpPr/>
            <p:nvPr/>
          </p:nvGrpSpPr>
          <p:grpSpPr>
            <a:xfrm>
              <a:off x="730183" y="915286"/>
              <a:ext cx="3202752" cy="2207989"/>
              <a:chOff x="4967783" y="2151471"/>
              <a:chExt cx="3920692" cy="2702940"/>
            </a:xfrm>
            <a:grpFill/>
          </p:grpSpPr>
          <p:grpSp>
            <p:nvGrpSpPr>
              <p:cNvPr id="12" name="Google Shape;10818;p72"/>
              <p:cNvGrpSpPr/>
              <p:nvPr/>
            </p:nvGrpSpPr>
            <p:grpSpPr>
              <a:xfrm>
                <a:off x="5045709" y="2252109"/>
                <a:ext cx="3761071" cy="2501708"/>
                <a:chOff x="2691784" y="1805334"/>
                <a:chExt cx="3761071" cy="2501708"/>
              </a:xfrm>
              <a:grpFill/>
            </p:grpSpPr>
            <p:sp>
              <p:nvSpPr>
                <p:cNvPr id="19" name="Google Shape;10819;p72"/>
                <p:cNvSpPr/>
                <p:nvPr/>
              </p:nvSpPr>
              <p:spPr>
                <a:xfrm>
                  <a:off x="4306153" y="4266675"/>
                  <a:ext cx="932050" cy="40353"/>
                </a:xfrm>
                <a:custGeom>
                  <a:avLst/>
                  <a:gdLst/>
                  <a:ahLst/>
                  <a:cxnLst/>
                  <a:rect l="l" t="t" r="r" b="b"/>
                  <a:pathLst>
                    <a:path w="106520" h="2706" extrusionOk="0">
                      <a:moveTo>
                        <a:pt x="0" y="0"/>
                      </a:moveTo>
                      <a:lnTo>
                        <a:pt x="0" y="2705"/>
                      </a:lnTo>
                      <a:lnTo>
                        <a:pt x="106520" y="2705"/>
                      </a:lnTo>
                      <a:lnTo>
                        <a:pt x="10652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0820;p72"/>
                <p:cNvSpPr/>
                <p:nvPr/>
              </p:nvSpPr>
              <p:spPr>
                <a:xfrm>
                  <a:off x="2691784" y="3762285"/>
                  <a:ext cx="1916675" cy="544757"/>
                </a:xfrm>
                <a:custGeom>
                  <a:avLst/>
                  <a:gdLst/>
                  <a:ahLst/>
                  <a:cxnLst/>
                  <a:rect l="l" t="t" r="r" b="b"/>
                  <a:pathLst>
                    <a:path w="128485" h="36518" extrusionOk="0">
                      <a:moveTo>
                        <a:pt x="2706" y="1"/>
                      </a:moveTo>
                      <a:lnTo>
                        <a:pt x="1" y="326"/>
                      </a:lnTo>
                      <a:cubicBezTo>
                        <a:pt x="1461" y="10577"/>
                        <a:pt x="6547" y="19612"/>
                        <a:pt x="13850" y="26130"/>
                      </a:cubicBezTo>
                      <a:cubicBezTo>
                        <a:pt x="21288" y="32568"/>
                        <a:pt x="30999" y="36517"/>
                        <a:pt x="41575" y="36517"/>
                      </a:cubicBezTo>
                      <a:lnTo>
                        <a:pt x="128484" y="36517"/>
                      </a:lnTo>
                      <a:lnTo>
                        <a:pt x="128484" y="33812"/>
                      </a:lnTo>
                      <a:lnTo>
                        <a:pt x="41575" y="33812"/>
                      </a:lnTo>
                      <a:cubicBezTo>
                        <a:pt x="31675" y="33812"/>
                        <a:pt x="22641" y="30188"/>
                        <a:pt x="15662" y="24102"/>
                      </a:cubicBezTo>
                      <a:cubicBezTo>
                        <a:pt x="8792" y="18016"/>
                        <a:pt x="4058" y="9468"/>
                        <a:pt x="270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821;p72"/>
                <p:cNvSpPr/>
                <p:nvPr/>
              </p:nvSpPr>
              <p:spPr>
                <a:xfrm>
                  <a:off x="2695021" y="3035999"/>
                  <a:ext cx="754960" cy="529407"/>
                </a:xfrm>
                <a:custGeom>
                  <a:avLst/>
                  <a:gdLst/>
                  <a:ahLst/>
                  <a:cxnLst/>
                  <a:rect l="l" t="t" r="r" b="b"/>
                  <a:pathLst>
                    <a:path w="50609" h="35489" extrusionOk="0">
                      <a:moveTo>
                        <a:pt x="41358" y="0"/>
                      </a:moveTo>
                      <a:cubicBezTo>
                        <a:pt x="30998" y="0"/>
                        <a:pt x="21423" y="3814"/>
                        <a:pt x="14093" y="10144"/>
                      </a:cubicBezTo>
                      <a:cubicBezTo>
                        <a:pt x="6762" y="16338"/>
                        <a:pt x="1596" y="25129"/>
                        <a:pt x="0" y="35029"/>
                      </a:cubicBezTo>
                      <a:lnTo>
                        <a:pt x="2597" y="35489"/>
                      </a:lnTo>
                      <a:cubicBezTo>
                        <a:pt x="4166" y="26238"/>
                        <a:pt x="9034" y="18015"/>
                        <a:pt x="15905" y="12173"/>
                      </a:cubicBezTo>
                      <a:cubicBezTo>
                        <a:pt x="22775" y="6303"/>
                        <a:pt x="31675" y="2705"/>
                        <a:pt x="41358" y="2705"/>
                      </a:cubicBezTo>
                      <a:lnTo>
                        <a:pt x="50609" y="2705"/>
                      </a:lnTo>
                      <a:lnTo>
                        <a:pt x="5060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0822;p72"/>
                <p:cNvSpPr/>
                <p:nvPr/>
              </p:nvSpPr>
              <p:spPr>
                <a:xfrm>
                  <a:off x="3661791" y="2531620"/>
                  <a:ext cx="2791064" cy="544757"/>
                </a:xfrm>
                <a:custGeom>
                  <a:avLst/>
                  <a:gdLst/>
                  <a:ahLst/>
                  <a:cxnLst/>
                  <a:rect l="l" t="t" r="r" b="b"/>
                  <a:pathLst>
                    <a:path w="187100" h="36518" extrusionOk="0">
                      <a:moveTo>
                        <a:pt x="184395" y="1"/>
                      </a:moveTo>
                      <a:cubicBezTo>
                        <a:pt x="183150" y="9468"/>
                        <a:pt x="178309" y="17908"/>
                        <a:pt x="171438" y="23994"/>
                      </a:cubicBezTo>
                      <a:cubicBezTo>
                        <a:pt x="164432" y="30080"/>
                        <a:pt x="155425" y="33812"/>
                        <a:pt x="145498" y="33812"/>
                      </a:cubicBezTo>
                      <a:lnTo>
                        <a:pt x="1" y="33812"/>
                      </a:lnTo>
                      <a:lnTo>
                        <a:pt x="1" y="36517"/>
                      </a:lnTo>
                      <a:lnTo>
                        <a:pt x="145498" y="36517"/>
                      </a:lnTo>
                      <a:cubicBezTo>
                        <a:pt x="156101" y="36517"/>
                        <a:pt x="165785" y="32568"/>
                        <a:pt x="173223" y="26022"/>
                      </a:cubicBezTo>
                      <a:cubicBezTo>
                        <a:pt x="180554" y="19612"/>
                        <a:pt x="185747" y="10469"/>
                        <a:pt x="187100" y="326"/>
                      </a:cubicBezTo>
                      <a:lnTo>
                        <a:pt x="18439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0823;p72"/>
                <p:cNvSpPr/>
                <p:nvPr/>
              </p:nvSpPr>
              <p:spPr>
                <a:xfrm>
                  <a:off x="5153124" y="1805334"/>
                  <a:ext cx="1294451" cy="512461"/>
                </a:xfrm>
                <a:custGeom>
                  <a:avLst/>
                  <a:gdLst/>
                  <a:ahLst/>
                  <a:cxnLst/>
                  <a:rect l="l" t="t" r="r" b="b"/>
                  <a:pathLst>
                    <a:path w="86774" h="34353" extrusionOk="0">
                      <a:moveTo>
                        <a:pt x="0" y="0"/>
                      </a:moveTo>
                      <a:lnTo>
                        <a:pt x="0" y="2705"/>
                      </a:lnTo>
                      <a:lnTo>
                        <a:pt x="45524" y="2705"/>
                      </a:lnTo>
                      <a:cubicBezTo>
                        <a:pt x="54991" y="2705"/>
                        <a:pt x="63674" y="6195"/>
                        <a:pt x="70545" y="11821"/>
                      </a:cubicBezTo>
                      <a:cubicBezTo>
                        <a:pt x="77415" y="17582"/>
                        <a:pt x="82284" y="25454"/>
                        <a:pt x="84177" y="34353"/>
                      </a:cubicBezTo>
                      <a:lnTo>
                        <a:pt x="86774" y="33920"/>
                      </a:lnTo>
                      <a:cubicBezTo>
                        <a:pt x="84854" y="24345"/>
                        <a:pt x="79579" y="15878"/>
                        <a:pt x="72249" y="9792"/>
                      </a:cubicBezTo>
                      <a:cubicBezTo>
                        <a:pt x="65027" y="3706"/>
                        <a:pt x="55668" y="0"/>
                        <a:pt x="4552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0824;p72"/>
                <p:cNvSpPr/>
                <p:nvPr/>
              </p:nvSpPr>
              <p:spPr>
                <a:xfrm>
                  <a:off x="2785807" y="1805334"/>
                  <a:ext cx="2143839" cy="40367"/>
                </a:xfrm>
                <a:custGeom>
                  <a:avLst/>
                  <a:gdLst/>
                  <a:ahLst/>
                  <a:cxnLst/>
                  <a:rect l="l" t="t" r="r" b="b"/>
                  <a:pathLst>
                    <a:path w="143713" h="2706" extrusionOk="0">
                      <a:moveTo>
                        <a:pt x="0" y="0"/>
                      </a:moveTo>
                      <a:lnTo>
                        <a:pt x="0" y="2705"/>
                      </a:lnTo>
                      <a:lnTo>
                        <a:pt x="143712" y="2705"/>
                      </a:lnTo>
                      <a:lnTo>
                        <a:pt x="143712"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0825;p72"/>
                <p:cNvSpPr/>
                <p:nvPr/>
              </p:nvSpPr>
              <p:spPr>
                <a:xfrm>
                  <a:off x="5447728" y="4266675"/>
                  <a:ext cx="932050" cy="40353"/>
                </a:xfrm>
                <a:custGeom>
                  <a:avLst/>
                  <a:gdLst/>
                  <a:ahLst/>
                  <a:cxnLst/>
                  <a:rect l="l" t="t" r="r" b="b"/>
                  <a:pathLst>
                    <a:path w="106520" h="2706" extrusionOk="0">
                      <a:moveTo>
                        <a:pt x="0" y="0"/>
                      </a:moveTo>
                      <a:lnTo>
                        <a:pt x="0" y="2705"/>
                      </a:lnTo>
                      <a:lnTo>
                        <a:pt x="106520" y="2705"/>
                      </a:lnTo>
                      <a:lnTo>
                        <a:pt x="10652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0826;p72"/>
              <p:cNvGrpSpPr/>
              <p:nvPr/>
            </p:nvGrpSpPr>
            <p:grpSpPr>
              <a:xfrm>
                <a:off x="4967783" y="2151471"/>
                <a:ext cx="3920692" cy="2702940"/>
                <a:chOff x="2613858" y="1704696"/>
                <a:chExt cx="3920692" cy="2702940"/>
              </a:xfrm>
              <a:grpFill/>
            </p:grpSpPr>
            <p:sp>
              <p:nvSpPr>
                <p:cNvPr id="14" name="Google Shape;10827;p72"/>
                <p:cNvSpPr/>
                <p:nvPr/>
              </p:nvSpPr>
              <p:spPr>
                <a:xfrm rot="5400000">
                  <a:off x="4924676" y="1720789"/>
                  <a:ext cx="241614" cy="209428"/>
                </a:xfrm>
                <a:custGeom>
                  <a:avLst/>
                  <a:gdLst/>
                  <a:ahLst/>
                  <a:cxnLst/>
                  <a:rect l="l" t="t" r="r" b="b"/>
                  <a:pathLst>
                    <a:path w="31949" h="27693" extrusionOk="0">
                      <a:moveTo>
                        <a:pt x="7959" y="1"/>
                      </a:moveTo>
                      <a:lnTo>
                        <a:pt x="1" y="13847"/>
                      </a:lnTo>
                      <a:lnTo>
                        <a:pt x="7959" y="27693"/>
                      </a:lnTo>
                      <a:lnTo>
                        <a:pt x="23991" y="27693"/>
                      </a:lnTo>
                      <a:lnTo>
                        <a:pt x="31949" y="13847"/>
                      </a:lnTo>
                      <a:lnTo>
                        <a:pt x="23991" y="1"/>
                      </a:lnTo>
                      <a:close/>
                    </a:path>
                  </a:pathLst>
                </a:custGeom>
                <a:grp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0828;p72"/>
                <p:cNvSpPr/>
                <p:nvPr/>
              </p:nvSpPr>
              <p:spPr>
                <a:xfrm rot="5400000">
                  <a:off x="6309028" y="2311963"/>
                  <a:ext cx="241614" cy="209428"/>
                </a:xfrm>
                <a:custGeom>
                  <a:avLst/>
                  <a:gdLst/>
                  <a:ahLst/>
                  <a:cxnLst/>
                  <a:rect l="l" t="t" r="r" b="b"/>
                  <a:pathLst>
                    <a:path w="31949" h="27693" extrusionOk="0">
                      <a:moveTo>
                        <a:pt x="7959" y="1"/>
                      </a:moveTo>
                      <a:lnTo>
                        <a:pt x="1" y="13847"/>
                      </a:lnTo>
                      <a:lnTo>
                        <a:pt x="7959" y="27693"/>
                      </a:lnTo>
                      <a:lnTo>
                        <a:pt x="23991" y="27693"/>
                      </a:lnTo>
                      <a:lnTo>
                        <a:pt x="31949" y="13847"/>
                      </a:lnTo>
                      <a:lnTo>
                        <a:pt x="23991" y="1"/>
                      </a:lnTo>
                      <a:close/>
                    </a:path>
                  </a:pathLst>
                </a:custGeom>
                <a:grp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0829;p72"/>
                <p:cNvSpPr/>
                <p:nvPr/>
              </p:nvSpPr>
              <p:spPr>
                <a:xfrm rot="5400000">
                  <a:off x="5222154" y="4182115"/>
                  <a:ext cx="241614" cy="209428"/>
                </a:xfrm>
                <a:custGeom>
                  <a:avLst/>
                  <a:gdLst/>
                  <a:ahLst/>
                  <a:cxnLst/>
                  <a:rect l="l" t="t" r="r" b="b"/>
                  <a:pathLst>
                    <a:path w="31949" h="27693" extrusionOk="0">
                      <a:moveTo>
                        <a:pt x="7959" y="1"/>
                      </a:moveTo>
                      <a:lnTo>
                        <a:pt x="1" y="13847"/>
                      </a:lnTo>
                      <a:lnTo>
                        <a:pt x="7959" y="27693"/>
                      </a:lnTo>
                      <a:lnTo>
                        <a:pt x="23991" y="27693"/>
                      </a:lnTo>
                      <a:lnTo>
                        <a:pt x="31949" y="13847"/>
                      </a:lnTo>
                      <a:lnTo>
                        <a:pt x="23991" y="1"/>
                      </a:lnTo>
                      <a:close/>
                    </a:path>
                  </a:pathLst>
                </a:custGeom>
                <a:grp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830;p72"/>
                <p:cNvSpPr/>
                <p:nvPr/>
              </p:nvSpPr>
              <p:spPr>
                <a:xfrm rot="5400000">
                  <a:off x="2597765" y="3554395"/>
                  <a:ext cx="241614" cy="209428"/>
                </a:xfrm>
                <a:custGeom>
                  <a:avLst/>
                  <a:gdLst/>
                  <a:ahLst/>
                  <a:cxnLst/>
                  <a:rect l="l" t="t" r="r" b="b"/>
                  <a:pathLst>
                    <a:path w="31949" h="27693" extrusionOk="0">
                      <a:moveTo>
                        <a:pt x="7959" y="1"/>
                      </a:moveTo>
                      <a:lnTo>
                        <a:pt x="1" y="13847"/>
                      </a:lnTo>
                      <a:lnTo>
                        <a:pt x="7959" y="27693"/>
                      </a:lnTo>
                      <a:lnTo>
                        <a:pt x="23991" y="27693"/>
                      </a:lnTo>
                      <a:lnTo>
                        <a:pt x="31949" y="13847"/>
                      </a:lnTo>
                      <a:lnTo>
                        <a:pt x="23991" y="1"/>
                      </a:lnTo>
                      <a:close/>
                    </a:path>
                  </a:pathLst>
                </a:custGeom>
                <a:grp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0831;p72"/>
                <p:cNvSpPr/>
                <p:nvPr/>
              </p:nvSpPr>
              <p:spPr>
                <a:xfrm rot="5400000">
                  <a:off x="3433899" y="2945028"/>
                  <a:ext cx="241614" cy="209428"/>
                </a:xfrm>
                <a:custGeom>
                  <a:avLst/>
                  <a:gdLst/>
                  <a:ahLst/>
                  <a:cxnLst/>
                  <a:rect l="l" t="t" r="r" b="b"/>
                  <a:pathLst>
                    <a:path w="31949" h="27693" extrusionOk="0">
                      <a:moveTo>
                        <a:pt x="7959" y="1"/>
                      </a:moveTo>
                      <a:lnTo>
                        <a:pt x="1" y="13847"/>
                      </a:lnTo>
                      <a:lnTo>
                        <a:pt x="7959" y="27693"/>
                      </a:lnTo>
                      <a:lnTo>
                        <a:pt x="23991" y="27693"/>
                      </a:lnTo>
                      <a:lnTo>
                        <a:pt x="31949" y="13847"/>
                      </a:lnTo>
                      <a:lnTo>
                        <a:pt x="23991" y="1"/>
                      </a:lnTo>
                      <a:close/>
                    </a:path>
                  </a:pathLst>
                </a:custGeom>
                <a:grp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5" name="Google Shape;10817;p72"/>
            <p:cNvGrpSpPr/>
            <p:nvPr/>
          </p:nvGrpSpPr>
          <p:grpSpPr>
            <a:xfrm>
              <a:off x="3628135" y="2925903"/>
              <a:ext cx="3202752" cy="2207989"/>
              <a:chOff x="4967783" y="2151471"/>
              <a:chExt cx="3920692" cy="2702940"/>
            </a:xfrm>
            <a:grpFill/>
          </p:grpSpPr>
          <p:grpSp>
            <p:nvGrpSpPr>
              <p:cNvPr id="36" name="Google Shape;10818;p72"/>
              <p:cNvGrpSpPr/>
              <p:nvPr/>
            </p:nvGrpSpPr>
            <p:grpSpPr>
              <a:xfrm>
                <a:off x="5045709" y="2252109"/>
                <a:ext cx="3761071" cy="2501708"/>
                <a:chOff x="2691784" y="1805334"/>
                <a:chExt cx="3761071" cy="2501708"/>
              </a:xfrm>
              <a:grpFill/>
            </p:grpSpPr>
            <p:sp>
              <p:nvSpPr>
                <p:cNvPr id="43" name="Google Shape;10819;p72"/>
                <p:cNvSpPr/>
                <p:nvPr/>
              </p:nvSpPr>
              <p:spPr>
                <a:xfrm>
                  <a:off x="4306153" y="4266675"/>
                  <a:ext cx="932050" cy="40353"/>
                </a:xfrm>
                <a:custGeom>
                  <a:avLst/>
                  <a:gdLst/>
                  <a:ahLst/>
                  <a:cxnLst/>
                  <a:rect l="l" t="t" r="r" b="b"/>
                  <a:pathLst>
                    <a:path w="106520" h="2706" extrusionOk="0">
                      <a:moveTo>
                        <a:pt x="0" y="0"/>
                      </a:moveTo>
                      <a:lnTo>
                        <a:pt x="0" y="2705"/>
                      </a:lnTo>
                      <a:lnTo>
                        <a:pt x="106520" y="2705"/>
                      </a:lnTo>
                      <a:lnTo>
                        <a:pt x="10652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0820;p72"/>
                <p:cNvSpPr/>
                <p:nvPr/>
              </p:nvSpPr>
              <p:spPr>
                <a:xfrm>
                  <a:off x="2691784" y="3762285"/>
                  <a:ext cx="1916675" cy="544757"/>
                </a:xfrm>
                <a:custGeom>
                  <a:avLst/>
                  <a:gdLst/>
                  <a:ahLst/>
                  <a:cxnLst/>
                  <a:rect l="l" t="t" r="r" b="b"/>
                  <a:pathLst>
                    <a:path w="128485" h="36518" extrusionOk="0">
                      <a:moveTo>
                        <a:pt x="2706" y="1"/>
                      </a:moveTo>
                      <a:lnTo>
                        <a:pt x="1" y="326"/>
                      </a:lnTo>
                      <a:cubicBezTo>
                        <a:pt x="1461" y="10577"/>
                        <a:pt x="6547" y="19612"/>
                        <a:pt x="13850" y="26130"/>
                      </a:cubicBezTo>
                      <a:cubicBezTo>
                        <a:pt x="21288" y="32568"/>
                        <a:pt x="30999" y="36517"/>
                        <a:pt x="41575" y="36517"/>
                      </a:cubicBezTo>
                      <a:lnTo>
                        <a:pt x="128484" y="36517"/>
                      </a:lnTo>
                      <a:lnTo>
                        <a:pt x="128484" y="33812"/>
                      </a:lnTo>
                      <a:lnTo>
                        <a:pt x="41575" y="33812"/>
                      </a:lnTo>
                      <a:cubicBezTo>
                        <a:pt x="31675" y="33812"/>
                        <a:pt x="22641" y="30188"/>
                        <a:pt x="15662" y="24102"/>
                      </a:cubicBezTo>
                      <a:cubicBezTo>
                        <a:pt x="8792" y="18016"/>
                        <a:pt x="4058" y="9468"/>
                        <a:pt x="270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0821;p72"/>
                <p:cNvSpPr/>
                <p:nvPr/>
              </p:nvSpPr>
              <p:spPr>
                <a:xfrm>
                  <a:off x="2695021" y="3035999"/>
                  <a:ext cx="754960" cy="529407"/>
                </a:xfrm>
                <a:custGeom>
                  <a:avLst/>
                  <a:gdLst/>
                  <a:ahLst/>
                  <a:cxnLst/>
                  <a:rect l="l" t="t" r="r" b="b"/>
                  <a:pathLst>
                    <a:path w="50609" h="35489" extrusionOk="0">
                      <a:moveTo>
                        <a:pt x="41358" y="0"/>
                      </a:moveTo>
                      <a:cubicBezTo>
                        <a:pt x="30998" y="0"/>
                        <a:pt x="21423" y="3814"/>
                        <a:pt x="14093" y="10144"/>
                      </a:cubicBezTo>
                      <a:cubicBezTo>
                        <a:pt x="6762" y="16338"/>
                        <a:pt x="1596" y="25129"/>
                        <a:pt x="0" y="35029"/>
                      </a:cubicBezTo>
                      <a:lnTo>
                        <a:pt x="2597" y="35489"/>
                      </a:lnTo>
                      <a:cubicBezTo>
                        <a:pt x="4166" y="26238"/>
                        <a:pt x="9034" y="18015"/>
                        <a:pt x="15905" y="12173"/>
                      </a:cubicBezTo>
                      <a:cubicBezTo>
                        <a:pt x="22775" y="6303"/>
                        <a:pt x="31675" y="2705"/>
                        <a:pt x="41358" y="2705"/>
                      </a:cubicBezTo>
                      <a:lnTo>
                        <a:pt x="50609" y="2705"/>
                      </a:lnTo>
                      <a:lnTo>
                        <a:pt x="5060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0822;p72"/>
                <p:cNvSpPr/>
                <p:nvPr/>
              </p:nvSpPr>
              <p:spPr>
                <a:xfrm>
                  <a:off x="3661791" y="2531620"/>
                  <a:ext cx="2791064" cy="544757"/>
                </a:xfrm>
                <a:custGeom>
                  <a:avLst/>
                  <a:gdLst/>
                  <a:ahLst/>
                  <a:cxnLst/>
                  <a:rect l="l" t="t" r="r" b="b"/>
                  <a:pathLst>
                    <a:path w="187100" h="36518" extrusionOk="0">
                      <a:moveTo>
                        <a:pt x="184395" y="1"/>
                      </a:moveTo>
                      <a:cubicBezTo>
                        <a:pt x="183150" y="9468"/>
                        <a:pt x="178309" y="17908"/>
                        <a:pt x="171438" y="23994"/>
                      </a:cubicBezTo>
                      <a:cubicBezTo>
                        <a:pt x="164432" y="30080"/>
                        <a:pt x="155425" y="33812"/>
                        <a:pt x="145498" y="33812"/>
                      </a:cubicBezTo>
                      <a:lnTo>
                        <a:pt x="1" y="33812"/>
                      </a:lnTo>
                      <a:lnTo>
                        <a:pt x="1" y="36517"/>
                      </a:lnTo>
                      <a:lnTo>
                        <a:pt x="145498" y="36517"/>
                      </a:lnTo>
                      <a:cubicBezTo>
                        <a:pt x="156101" y="36517"/>
                        <a:pt x="165785" y="32568"/>
                        <a:pt x="173223" y="26022"/>
                      </a:cubicBezTo>
                      <a:cubicBezTo>
                        <a:pt x="180554" y="19612"/>
                        <a:pt x="185747" y="10469"/>
                        <a:pt x="187100" y="326"/>
                      </a:cubicBezTo>
                      <a:lnTo>
                        <a:pt x="18439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0823;p72"/>
                <p:cNvSpPr/>
                <p:nvPr/>
              </p:nvSpPr>
              <p:spPr>
                <a:xfrm>
                  <a:off x="5153124" y="1805334"/>
                  <a:ext cx="1294451" cy="512461"/>
                </a:xfrm>
                <a:custGeom>
                  <a:avLst/>
                  <a:gdLst/>
                  <a:ahLst/>
                  <a:cxnLst/>
                  <a:rect l="l" t="t" r="r" b="b"/>
                  <a:pathLst>
                    <a:path w="86774" h="34353" extrusionOk="0">
                      <a:moveTo>
                        <a:pt x="0" y="0"/>
                      </a:moveTo>
                      <a:lnTo>
                        <a:pt x="0" y="2705"/>
                      </a:lnTo>
                      <a:lnTo>
                        <a:pt x="45524" y="2705"/>
                      </a:lnTo>
                      <a:cubicBezTo>
                        <a:pt x="54991" y="2705"/>
                        <a:pt x="63674" y="6195"/>
                        <a:pt x="70545" y="11821"/>
                      </a:cubicBezTo>
                      <a:cubicBezTo>
                        <a:pt x="77415" y="17582"/>
                        <a:pt x="82284" y="25454"/>
                        <a:pt x="84177" y="34353"/>
                      </a:cubicBezTo>
                      <a:lnTo>
                        <a:pt x="86774" y="33920"/>
                      </a:lnTo>
                      <a:cubicBezTo>
                        <a:pt x="84854" y="24345"/>
                        <a:pt x="79579" y="15878"/>
                        <a:pt x="72249" y="9792"/>
                      </a:cubicBezTo>
                      <a:cubicBezTo>
                        <a:pt x="65027" y="3706"/>
                        <a:pt x="55668" y="0"/>
                        <a:pt x="4552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0824;p72"/>
                <p:cNvSpPr/>
                <p:nvPr/>
              </p:nvSpPr>
              <p:spPr>
                <a:xfrm>
                  <a:off x="2785807" y="1805334"/>
                  <a:ext cx="2143839" cy="40367"/>
                </a:xfrm>
                <a:custGeom>
                  <a:avLst/>
                  <a:gdLst/>
                  <a:ahLst/>
                  <a:cxnLst/>
                  <a:rect l="l" t="t" r="r" b="b"/>
                  <a:pathLst>
                    <a:path w="143713" h="2706" extrusionOk="0">
                      <a:moveTo>
                        <a:pt x="0" y="0"/>
                      </a:moveTo>
                      <a:lnTo>
                        <a:pt x="0" y="2705"/>
                      </a:lnTo>
                      <a:lnTo>
                        <a:pt x="143712" y="2705"/>
                      </a:lnTo>
                      <a:lnTo>
                        <a:pt x="143712"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0825;p72"/>
                <p:cNvSpPr/>
                <p:nvPr/>
              </p:nvSpPr>
              <p:spPr>
                <a:xfrm>
                  <a:off x="5447728" y="4266675"/>
                  <a:ext cx="932050" cy="40353"/>
                </a:xfrm>
                <a:custGeom>
                  <a:avLst/>
                  <a:gdLst/>
                  <a:ahLst/>
                  <a:cxnLst/>
                  <a:rect l="l" t="t" r="r" b="b"/>
                  <a:pathLst>
                    <a:path w="106520" h="2706" extrusionOk="0">
                      <a:moveTo>
                        <a:pt x="0" y="0"/>
                      </a:moveTo>
                      <a:lnTo>
                        <a:pt x="0" y="2705"/>
                      </a:lnTo>
                      <a:lnTo>
                        <a:pt x="106520" y="2705"/>
                      </a:lnTo>
                      <a:lnTo>
                        <a:pt x="10652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 name="Google Shape;10826;p72"/>
              <p:cNvGrpSpPr/>
              <p:nvPr/>
            </p:nvGrpSpPr>
            <p:grpSpPr>
              <a:xfrm>
                <a:off x="4967783" y="2151471"/>
                <a:ext cx="3920692" cy="2702940"/>
                <a:chOff x="2613858" y="1704696"/>
                <a:chExt cx="3920692" cy="2702940"/>
              </a:xfrm>
              <a:grpFill/>
            </p:grpSpPr>
            <p:sp>
              <p:nvSpPr>
                <p:cNvPr id="38" name="Google Shape;10827;p72"/>
                <p:cNvSpPr/>
                <p:nvPr/>
              </p:nvSpPr>
              <p:spPr>
                <a:xfrm rot="5400000">
                  <a:off x="4924676" y="1720789"/>
                  <a:ext cx="241614" cy="209428"/>
                </a:xfrm>
                <a:custGeom>
                  <a:avLst/>
                  <a:gdLst/>
                  <a:ahLst/>
                  <a:cxnLst/>
                  <a:rect l="l" t="t" r="r" b="b"/>
                  <a:pathLst>
                    <a:path w="31949" h="27693" extrusionOk="0">
                      <a:moveTo>
                        <a:pt x="7959" y="1"/>
                      </a:moveTo>
                      <a:lnTo>
                        <a:pt x="1" y="13847"/>
                      </a:lnTo>
                      <a:lnTo>
                        <a:pt x="7959" y="27693"/>
                      </a:lnTo>
                      <a:lnTo>
                        <a:pt x="23991" y="27693"/>
                      </a:lnTo>
                      <a:lnTo>
                        <a:pt x="31949" y="13847"/>
                      </a:lnTo>
                      <a:lnTo>
                        <a:pt x="23991" y="1"/>
                      </a:lnTo>
                      <a:close/>
                    </a:path>
                  </a:pathLst>
                </a:custGeom>
                <a:grp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0828;p72"/>
                <p:cNvSpPr/>
                <p:nvPr/>
              </p:nvSpPr>
              <p:spPr>
                <a:xfrm rot="5400000">
                  <a:off x="6309028" y="2311963"/>
                  <a:ext cx="241614" cy="209428"/>
                </a:xfrm>
                <a:custGeom>
                  <a:avLst/>
                  <a:gdLst/>
                  <a:ahLst/>
                  <a:cxnLst/>
                  <a:rect l="l" t="t" r="r" b="b"/>
                  <a:pathLst>
                    <a:path w="31949" h="27693" extrusionOk="0">
                      <a:moveTo>
                        <a:pt x="7959" y="1"/>
                      </a:moveTo>
                      <a:lnTo>
                        <a:pt x="1" y="13847"/>
                      </a:lnTo>
                      <a:lnTo>
                        <a:pt x="7959" y="27693"/>
                      </a:lnTo>
                      <a:lnTo>
                        <a:pt x="23991" y="27693"/>
                      </a:lnTo>
                      <a:lnTo>
                        <a:pt x="31949" y="13847"/>
                      </a:lnTo>
                      <a:lnTo>
                        <a:pt x="23991" y="1"/>
                      </a:lnTo>
                      <a:close/>
                    </a:path>
                  </a:pathLst>
                </a:custGeom>
                <a:grp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0829;p72"/>
                <p:cNvSpPr/>
                <p:nvPr/>
              </p:nvSpPr>
              <p:spPr>
                <a:xfrm rot="5400000">
                  <a:off x="5222154" y="4182115"/>
                  <a:ext cx="241614" cy="209428"/>
                </a:xfrm>
                <a:custGeom>
                  <a:avLst/>
                  <a:gdLst/>
                  <a:ahLst/>
                  <a:cxnLst/>
                  <a:rect l="l" t="t" r="r" b="b"/>
                  <a:pathLst>
                    <a:path w="31949" h="27693" extrusionOk="0">
                      <a:moveTo>
                        <a:pt x="7959" y="1"/>
                      </a:moveTo>
                      <a:lnTo>
                        <a:pt x="1" y="13847"/>
                      </a:lnTo>
                      <a:lnTo>
                        <a:pt x="7959" y="27693"/>
                      </a:lnTo>
                      <a:lnTo>
                        <a:pt x="23991" y="27693"/>
                      </a:lnTo>
                      <a:lnTo>
                        <a:pt x="31949" y="13847"/>
                      </a:lnTo>
                      <a:lnTo>
                        <a:pt x="23991" y="1"/>
                      </a:lnTo>
                      <a:close/>
                    </a:path>
                  </a:pathLst>
                </a:custGeom>
                <a:grp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0830;p72"/>
                <p:cNvSpPr/>
                <p:nvPr/>
              </p:nvSpPr>
              <p:spPr>
                <a:xfrm rot="5400000">
                  <a:off x="2597765" y="3554395"/>
                  <a:ext cx="241614" cy="209428"/>
                </a:xfrm>
                <a:custGeom>
                  <a:avLst/>
                  <a:gdLst/>
                  <a:ahLst/>
                  <a:cxnLst/>
                  <a:rect l="l" t="t" r="r" b="b"/>
                  <a:pathLst>
                    <a:path w="31949" h="27693" extrusionOk="0">
                      <a:moveTo>
                        <a:pt x="7959" y="1"/>
                      </a:moveTo>
                      <a:lnTo>
                        <a:pt x="1" y="13847"/>
                      </a:lnTo>
                      <a:lnTo>
                        <a:pt x="7959" y="27693"/>
                      </a:lnTo>
                      <a:lnTo>
                        <a:pt x="23991" y="27693"/>
                      </a:lnTo>
                      <a:lnTo>
                        <a:pt x="31949" y="13847"/>
                      </a:lnTo>
                      <a:lnTo>
                        <a:pt x="23991" y="1"/>
                      </a:lnTo>
                      <a:close/>
                    </a:path>
                  </a:pathLst>
                </a:custGeom>
                <a:grp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0831;p72"/>
                <p:cNvSpPr/>
                <p:nvPr/>
              </p:nvSpPr>
              <p:spPr>
                <a:xfrm rot="5400000">
                  <a:off x="3433899" y="2945028"/>
                  <a:ext cx="241614" cy="209428"/>
                </a:xfrm>
                <a:custGeom>
                  <a:avLst/>
                  <a:gdLst/>
                  <a:ahLst/>
                  <a:cxnLst/>
                  <a:rect l="l" t="t" r="r" b="b"/>
                  <a:pathLst>
                    <a:path w="31949" h="27693" extrusionOk="0">
                      <a:moveTo>
                        <a:pt x="7959" y="1"/>
                      </a:moveTo>
                      <a:lnTo>
                        <a:pt x="1" y="13847"/>
                      </a:lnTo>
                      <a:lnTo>
                        <a:pt x="7959" y="27693"/>
                      </a:lnTo>
                      <a:lnTo>
                        <a:pt x="23991" y="27693"/>
                      </a:lnTo>
                      <a:lnTo>
                        <a:pt x="31949" y="13847"/>
                      </a:lnTo>
                      <a:lnTo>
                        <a:pt x="23991" y="1"/>
                      </a:lnTo>
                      <a:close/>
                    </a:path>
                  </a:pathLst>
                </a:custGeom>
                <a:grp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3" name="Rectangle 2"/>
          <p:cNvSpPr/>
          <p:nvPr/>
        </p:nvSpPr>
        <p:spPr>
          <a:xfrm>
            <a:off x="1007807" y="593732"/>
            <a:ext cx="1683474" cy="307777"/>
          </a:xfrm>
          <a:prstGeom prst="rect">
            <a:avLst/>
          </a:prstGeom>
        </p:spPr>
        <p:txBody>
          <a:bodyPr wrap="none">
            <a:spAutoFit/>
          </a:bodyPr>
          <a:lstStyle/>
          <a:p>
            <a:r>
              <a:rPr lang="vi-VN" b="1" dirty="0">
                <a:solidFill>
                  <a:srgbClr val="FF0000"/>
                </a:solidFill>
                <a:latin typeface="Verdana" panose="020B0604030504040204" pitchFamily="34" charset="0"/>
                <a:ea typeface="Verdana" panose="020B0604030504040204" pitchFamily="34" charset="0"/>
                <a:cs typeface="Poppins SemiBold" panose="00000700000000000000" pitchFamily="2" charset="0"/>
              </a:rPr>
              <a:t>Hóa đơn và bill</a:t>
            </a:r>
            <a:endParaRPr lang="en-US" b="1" dirty="0">
              <a:solidFill>
                <a:srgbClr val="FF000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4" name="Rectangle 3"/>
          <p:cNvSpPr/>
          <p:nvPr/>
        </p:nvSpPr>
        <p:spPr>
          <a:xfrm>
            <a:off x="3974861" y="1252028"/>
            <a:ext cx="3278462" cy="307777"/>
          </a:xfrm>
          <a:prstGeom prst="rect">
            <a:avLst/>
          </a:prstGeom>
        </p:spPr>
        <p:txBody>
          <a:bodyPr wrap="none">
            <a:spAutoFit/>
          </a:bodyPr>
          <a:lstStyle/>
          <a:p>
            <a:r>
              <a:rPr lang="vi-VN" b="1" dirty="0">
                <a:solidFill>
                  <a:srgbClr val="CC6600"/>
                </a:solidFill>
                <a:latin typeface="Verdana" panose="020B0604030504040204" pitchFamily="34" charset="0"/>
                <a:ea typeface="Verdana" panose="020B0604030504040204" pitchFamily="34" charset="0"/>
                <a:cs typeface="Poppins SemiBold" panose="00000700000000000000" pitchFamily="2" charset="0"/>
              </a:rPr>
              <a:t>Quản lý nhân sự và thanh toán</a:t>
            </a:r>
            <a:endParaRPr lang="en-US" b="1" dirty="0">
              <a:solidFill>
                <a:srgbClr val="CC660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 name="Rectangle 4"/>
          <p:cNvSpPr/>
          <p:nvPr/>
        </p:nvSpPr>
        <p:spPr>
          <a:xfrm>
            <a:off x="1616375" y="1527506"/>
            <a:ext cx="1827744" cy="307777"/>
          </a:xfrm>
          <a:prstGeom prst="rect">
            <a:avLst/>
          </a:prstGeom>
        </p:spPr>
        <p:txBody>
          <a:bodyPr wrap="none">
            <a:spAutoFit/>
          </a:bodyPr>
          <a:lstStyle/>
          <a:p>
            <a:r>
              <a:rPr lang="vi-VN" b="1" dirty="0">
                <a:solidFill>
                  <a:srgbClr val="FFC000"/>
                </a:solidFill>
                <a:latin typeface="Verdana" panose="020B0604030504040204" pitchFamily="34" charset="0"/>
                <a:ea typeface="Verdana" panose="020B0604030504040204" pitchFamily="34" charset="0"/>
                <a:cs typeface="Poppins SemiBold" panose="00000700000000000000" pitchFamily="2" charset="0"/>
              </a:rPr>
              <a:t>Sao kê giao dịch</a:t>
            </a:r>
            <a:endParaRPr lang="en-US" b="1" dirty="0">
              <a:solidFill>
                <a:srgbClr val="FFC00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6" name="Rectangle 5"/>
          <p:cNvSpPr/>
          <p:nvPr/>
        </p:nvSpPr>
        <p:spPr>
          <a:xfrm>
            <a:off x="1037472" y="2205384"/>
            <a:ext cx="1125629" cy="307777"/>
          </a:xfrm>
          <a:prstGeom prst="rect">
            <a:avLst/>
          </a:prstGeom>
        </p:spPr>
        <p:txBody>
          <a:bodyPr wrap="none">
            <a:spAutoFit/>
          </a:bodyPr>
          <a:lstStyle/>
          <a:p>
            <a:r>
              <a:rPr lang="vi-VN" b="1" dirty="0">
                <a:solidFill>
                  <a:schemeClr val="accent2">
                    <a:lumMod val="25000"/>
                  </a:schemeClr>
                </a:solidFill>
                <a:latin typeface="Verdana" panose="020B0604030504040204" pitchFamily="34" charset="0"/>
                <a:ea typeface="Verdana" panose="020B0604030504040204" pitchFamily="34" charset="0"/>
                <a:cs typeface="Poppins SemiBold" panose="00000700000000000000" pitchFamily="2" charset="0"/>
              </a:rPr>
              <a:t>Chi phiếu</a:t>
            </a:r>
            <a:endParaRPr lang="en-US" b="1" dirty="0">
              <a:solidFill>
                <a:schemeClr val="accent2">
                  <a:lumMod val="25000"/>
                </a:schemeClr>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7" name="Rectangle 6"/>
          <p:cNvSpPr/>
          <p:nvPr/>
        </p:nvSpPr>
        <p:spPr>
          <a:xfrm>
            <a:off x="3030531" y="2501561"/>
            <a:ext cx="1888659" cy="307777"/>
          </a:xfrm>
          <a:prstGeom prst="rect">
            <a:avLst/>
          </a:prstGeom>
        </p:spPr>
        <p:txBody>
          <a:bodyPr wrap="none">
            <a:spAutoFit/>
          </a:bodyPr>
          <a:lstStyle/>
          <a:p>
            <a:r>
              <a:rPr lang="vi-VN" b="1" dirty="0">
                <a:solidFill>
                  <a:srgbClr val="00B0F0"/>
                </a:solidFill>
                <a:latin typeface="Verdana" panose="020B0604030504040204" pitchFamily="34" charset="0"/>
                <a:ea typeface="Verdana" panose="020B0604030504040204" pitchFamily="34" charset="0"/>
                <a:cs typeface="Poppins SemiBold" panose="00000700000000000000" pitchFamily="2" charset="0"/>
              </a:rPr>
              <a:t>Tài liệu giao dịch</a:t>
            </a:r>
            <a:endParaRPr lang="en-US" b="1" dirty="0">
              <a:solidFill>
                <a:srgbClr val="00B0F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8" name="Rectangle 7"/>
          <p:cNvSpPr/>
          <p:nvPr/>
        </p:nvSpPr>
        <p:spPr>
          <a:xfrm>
            <a:off x="5634909" y="2519395"/>
            <a:ext cx="2050561" cy="307777"/>
          </a:xfrm>
          <a:prstGeom prst="rect">
            <a:avLst/>
          </a:prstGeom>
        </p:spPr>
        <p:txBody>
          <a:bodyPr wrap="none">
            <a:spAutoFit/>
          </a:bodyPr>
          <a:lstStyle/>
          <a:p>
            <a:r>
              <a:rPr lang="vi-VN" b="1" dirty="0">
                <a:solidFill>
                  <a:schemeClr val="accent5">
                    <a:lumMod val="75000"/>
                  </a:schemeClr>
                </a:solidFill>
                <a:latin typeface="Verdana" panose="020B0604030504040204" pitchFamily="34" charset="0"/>
                <a:ea typeface="Verdana" panose="020B0604030504040204" pitchFamily="34" charset="0"/>
                <a:cs typeface="Poppins SemiBold" panose="00000700000000000000" pitchFamily="2" charset="0"/>
              </a:rPr>
              <a:t>Tài liệu chính sách</a:t>
            </a:r>
            <a:endParaRPr lang="en-US" b="1" dirty="0">
              <a:solidFill>
                <a:schemeClr val="accent5">
                  <a:lumMod val="75000"/>
                </a:schemeClr>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9" name="Rectangle 8"/>
          <p:cNvSpPr/>
          <p:nvPr/>
        </p:nvSpPr>
        <p:spPr>
          <a:xfrm>
            <a:off x="6931973" y="3200116"/>
            <a:ext cx="1418978" cy="307777"/>
          </a:xfrm>
          <a:prstGeom prst="rect">
            <a:avLst/>
          </a:prstGeom>
        </p:spPr>
        <p:txBody>
          <a:bodyPr wrap="none">
            <a:spAutoFit/>
          </a:bodyPr>
          <a:lstStyle/>
          <a:p>
            <a:r>
              <a:rPr lang="vi-VN" b="1" dirty="0">
                <a:solidFill>
                  <a:srgbClr val="7030A0"/>
                </a:solidFill>
                <a:latin typeface="Verdana" panose="020B0604030504040204" pitchFamily="34" charset="0"/>
                <a:ea typeface="Verdana" panose="020B0604030504040204" pitchFamily="34" charset="0"/>
                <a:cs typeface="Poppins SemiBold" panose="00000700000000000000" pitchFamily="2" charset="0"/>
              </a:rPr>
              <a:t>Yêu cầu y tế</a:t>
            </a:r>
            <a:endParaRPr lang="en-US" b="1" dirty="0">
              <a:solidFill>
                <a:srgbClr val="7030A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10" name="Rectangle 9"/>
          <p:cNvSpPr/>
          <p:nvPr/>
        </p:nvSpPr>
        <p:spPr>
          <a:xfrm>
            <a:off x="4544467" y="3488191"/>
            <a:ext cx="1686680" cy="307777"/>
          </a:xfrm>
          <a:prstGeom prst="rect">
            <a:avLst/>
          </a:prstGeom>
        </p:spPr>
        <p:txBody>
          <a:bodyPr wrap="none">
            <a:spAutoFit/>
          </a:bodyPr>
          <a:lstStyle/>
          <a:p>
            <a:r>
              <a:rPr lang="vi-VN" b="1" dirty="0">
                <a:solidFill>
                  <a:schemeClr val="tx1">
                    <a:lumMod val="85000"/>
                    <a:lumOff val="15000"/>
                  </a:schemeClr>
                </a:solidFill>
                <a:latin typeface="Verdana" panose="020B0604030504040204" pitchFamily="34" charset="0"/>
                <a:ea typeface="Verdana" panose="020B0604030504040204" pitchFamily="34" charset="0"/>
                <a:cs typeface="Poppins SemiBold" panose="00000700000000000000" pitchFamily="2" charset="0"/>
              </a:rPr>
              <a:t>Thẻ thành viên</a:t>
            </a:r>
            <a:endParaRPr lang="en-US" b="1" dirty="0">
              <a:solidFill>
                <a:schemeClr val="tx1">
                  <a:lumMod val="85000"/>
                  <a:lumOff val="15000"/>
                </a:schemeClr>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0" name="Rectangle 49"/>
          <p:cNvSpPr/>
          <p:nvPr/>
        </p:nvSpPr>
        <p:spPr>
          <a:xfrm>
            <a:off x="1212720" y="4183476"/>
            <a:ext cx="2475358" cy="307777"/>
          </a:xfrm>
          <a:prstGeom prst="rect">
            <a:avLst/>
          </a:prstGeom>
        </p:spPr>
        <p:txBody>
          <a:bodyPr wrap="none">
            <a:spAutoFit/>
          </a:bodyPr>
          <a:lstStyle/>
          <a:p>
            <a:r>
              <a:rPr lang="vi-VN" b="1" dirty="0">
                <a:solidFill>
                  <a:srgbClr val="0033CC"/>
                </a:solidFill>
                <a:latin typeface="Verdana" panose="020B0604030504040204" pitchFamily="34" charset="0"/>
                <a:ea typeface="Verdana" panose="020B0604030504040204" pitchFamily="34" charset="0"/>
                <a:cs typeface="Poppins SemiBold" panose="00000700000000000000" pitchFamily="2" charset="0"/>
              </a:rPr>
              <a:t>Thẻ căn cước công dân</a:t>
            </a:r>
            <a:endParaRPr lang="en-US" b="1" dirty="0">
              <a:solidFill>
                <a:srgbClr val="0033CC"/>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1" name="Rectangle 50"/>
          <p:cNvSpPr/>
          <p:nvPr/>
        </p:nvSpPr>
        <p:spPr>
          <a:xfrm>
            <a:off x="5897299" y="4464878"/>
            <a:ext cx="1954381" cy="307777"/>
          </a:xfrm>
          <a:prstGeom prst="rect">
            <a:avLst/>
          </a:prstGeom>
        </p:spPr>
        <p:txBody>
          <a:bodyPr wrap="none">
            <a:spAutoFit/>
          </a:bodyPr>
          <a:lstStyle/>
          <a:p>
            <a:r>
              <a:rPr lang="vi-VN" b="1" dirty="0">
                <a:solidFill>
                  <a:srgbClr val="0070C0"/>
                </a:solidFill>
                <a:latin typeface="Verdana" panose="020B0604030504040204" pitchFamily="34" charset="0"/>
                <a:ea typeface="Verdana" panose="020B0604030504040204" pitchFamily="34" charset="0"/>
                <a:cs typeface="Poppins SemiBold" panose="00000700000000000000" pitchFamily="2" charset="0"/>
              </a:rPr>
              <a:t>Chứng chỉ điện tử</a:t>
            </a:r>
            <a:endParaRPr lang="en-US" b="1"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2" name="Google Shape;626;p36"/>
          <p:cNvSpPr txBox="1">
            <a:spLocks noGrp="1"/>
          </p:cNvSpPr>
          <p:nvPr>
            <p:ph type="title"/>
          </p:nvPr>
        </p:nvSpPr>
        <p:spPr>
          <a:xfrm>
            <a:off x="883217" y="46545"/>
            <a:ext cx="6084000" cy="539700"/>
          </a:xfrm>
          <a:prstGeom prst="rect">
            <a:avLst/>
          </a:prstGeom>
        </p:spPr>
        <p:txBody>
          <a:bodyPr spcFirstLastPara="1" wrap="square" lIns="91425" tIns="91425" rIns="91425" bIns="91425" anchor="t" anchorCtr="0">
            <a:noAutofit/>
          </a:bodyPr>
          <a:lstStyle/>
          <a:p>
            <a:r>
              <a:rPr lang="en-US" b="1" dirty="0">
                <a:solidFill>
                  <a:srgbClr val="002060"/>
                </a:solidFill>
                <a:latin typeface="Verdana" panose="020B0604030504040204" pitchFamily="34" charset="0"/>
                <a:ea typeface="Verdana" panose="020B0604030504040204" pitchFamily="34" charset="0"/>
              </a:rPr>
              <a:t>ỨNG DỤNG TRIỂN KHAI</a:t>
            </a:r>
          </a:p>
        </p:txBody>
      </p:sp>
      <p:grpSp>
        <p:nvGrpSpPr>
          <p:cNvPr id="53" name="Google Shape;6675;p96"/>
          <p:cNvGrpSpPr/>
          <p:nvPr/>
        </p:nvGrpSpPr>
        <p:grpSpPr>
          <a:xfrm>
            <a:off x="2647321" y="785476"/>
            <a:ext cx="284694" cy="284694"/>
            <a:chOff x="1492675" y="4992125"/>
            <a:chExt cx="481825" cy="481825"/>
          </a:xfrm>
          <a:solidFill>
            <a:schemeClr val="accent2">
              <a:lumMod val="90000"/>
            </a:schemeClr>
          </a:solidFill>
        </p:grpSpPr>
        <p:sp>
          <p:nvSpPr>
            <p:cNvPr id="54" name="Google Shape;6676;p96"/>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55" name="Google Shape;6677;p96">
              <a:hlinkClick r:id="rId3" action="ppaction://hlinksldjump"/>
            </p:cNvPr>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56" name="Google Shape;6675;p96"/>
          <p:cNvGrpSpPr/>
          <p:nvPr/>
        </p:nvGrpSpPr>
        <p:grpSpPr>
          <a:xfrm>
            <a:off x="3749634" y="1263478"/>
            <a:ext cx="284694" cy="284694"/>
            <a:chOff x="1492675" y="4992125"/>
            <a:chExt cx="481825" cy="481825"/>
          </a:xfrm>
          <a:solidFill>
            <a:schemeClr val="accent2">
              <a:lumMod val="90000"/>
            </a:schemeClr>
          </a:solidFill>
        </p:grpSpPr>
        <p:sp>
          <p:nvSpPr>
            <p:cNvPr id="57" name="Google Shape;6676;p96"/>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58" name="Google Shape;6677;p96">
              <a:hlinkClick r:id="rId4" action="ppaction://hlinksldjump"/>
            </p:cNvPr>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59" name="Google Shape;6675;p96"/>
          <p:cNvGrpSpPr/>
          <p:nvPr/>
        </p:nvGrpSpPr>
        <p:grpSpPr>
          <a:xfrm>
            <a:off x="1469582" y="1767872"/>
            <a:ext cx="284694" cy="284694"/>
            <a:chOff x="1492675" y="4992125"/>
            <a:chExt cx="481825" cy="481825"/>
          </a:xfrm>
          <a:solidFill>
            <a:schemeClr val="accent2">
              <a:lumMod val="90000"/>
            </a:schemeClr>
          </a:solidFill>
        </p:grpSpPr>
        <p:sp>
          <p:nvSpPr>
            <p:cNvPr id="60" name="Google Shape;6676;p96"/>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61" name="Google Shape;6677;p96">
              <a:hlinkClick r:id="rId5" action="ppaction://hlinksldjump"/>
            </p:cNvPr>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62" name="Google Shape;6675;p96"/>
          <p:cNvGrpSpPr/>
          <p:nvPr/>
        </p:nvGrpSpPr>
        <p:grpSpPr>
          <a:xfrm>
            <a:off x="810730" y="2228579"/>
            <a:ext cx="284694" cy="284694"/>
            <a:chOff x="1492675" y="4992125"/>
            <a:chExt cx="481825" cy="481825"/>
          </a:xfrm>
          <a:solidFill>
            <a:schemeClr val="accent2">
              <a:lumMod val="90000"/>
            </a:schemeClr>
          </a:solidFill>
        </p:grpSpPr>
        <p:sp>
          <p:nvSpPr>
            <p:cNvPr id="63" name="Google Shape;6676;p96"/>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64" name="Google Shape;6677;p96">
              <a:hlinkClick r:id="rId6" action="ppaction://hlinksldjump"/>
            </p:cNvPr>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65" name="Google Shape;6675;p96"/>
          <p:cNvGrpSpPr/>
          <p:nvPr/>
        </p:nvGrpSpPr>
        <p:grpSpPr>
          <a:xfrm>
            <a:off x="2885868" y="2739099"/>
            <a:ext cx="284694" cy="284694"/>
            <a:chOff x="1492675" y="4992125"/>
            <a:chExt cx="481825" cy="481825"/>
          </a:xfrm>
          <a:solidFill>
            <a:schemeClr val="accent2">
              <a:lumMod val="90000"/>
            </a:schemeClr>
          </a:solidFill>
        </p:grpSpPr>
        <p:sp>
          <p:nvSpPr>
            <p:cNvPr id="66" name="Google Shape;6676;p96">
              <a:hlinkClick r:id="rId7" action="ppaction://hlinksldjump"/>
            </p:cNvPr>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67" name="Google Shape;6677;p96"/>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68" name="Google Shape;6675;p96"/>
          <p:cNvGrpSpPr/>
          <p:nvPr/>
        </p:nvGrpSpPr>
        <p:grpSpPr>
          <a:xfrm>
            <a:off x="5477088" y="2747638"/>
            <a:ext cx="284694" cy="284694"/>
            <a:chOff x="1492675" y="4992125"/>
            <a:chExt cx="481825" cy="481825"/>
          </a:xfrm>
          <a:solidFill>
            <a:schemeClr val="accent2">
              <a:lumMod val="90000"/>
            </a:schemeClr>
          </a:solidFill>
        </p:grpSpPr>
        <p:sp>
          <p:nvSpPr>
            <p:cNvPr id="69" name="Google Shape;6676;p96"/>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0" name="Google Shape;6677;p96">
              <a:hlinkClick r:id="rId8" action="ppaction://hlinksldjump"/>
            </p:cNvPr>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1" name="Google Shape;6675;p96"/>
          <p:cNvGrpSpPr/>
          <p:nvPr/>
        </p:nvGrpSpPr>
        <p:grpSpPr>
          <a:xfrm>
            <a:off x="6557462" y="3218015"/>
            <a:ext cx="284694" cy="284694"/>
            <a:chOff x="1492675" y="4992125"/>
            <a:chExt cx="481825" cy="481825"/>
          </a:xfrm>
          <a:solidFill>
            <a:schemeClr val="accent2">
              <a:lumMod val="90000"/>
            </a:schemeClr>
          </a:solidFill>
        </p:grpSpPr>
        <p:sp>
          <p:nvSpPr>
            <p:cNvPr id="72" name="Google Shape;6676;p96">
              <a:hlinkClick r:id="rId9" action="ppaction://hlinksldjump"/>
            </p:cNvPr>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3" name="Google Shape;6677;p96"/>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4" name="Google Shape;6675;p96"/>
          <p:cNvGrpSpPr/>
          <p:nvPr/>
        </p:nvGrpSpPr>
        <p:grpSpPr>
          <a:xfrm>
            <a:off x="4288124" y="3712717"/>
            <a:ext cx="284694" cy="284694"/>
            <a:chOff x="1492675" y="4992125"/>
            <a:chExt cx="481825" cy="481825"/>
          </a:xfrm>
          <a:solidFill>
            <a:schemeClr val="accent2">
              <a:lumMod val="90000"/>
            </a:schemeClr>
          </a:solidFill>
        </p:grpSpPr>
        <p:sp>
          <p:nvSpPr>
            <p:cNvPr id="75" name="Google Shape;6676;p96"/>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 name="Google Shape;6677;p96">
              <a:hlinkClick r:id="rId10" action="ppaction://hlinksldjump"/>
            </p:cNvPr>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7" name="Google Shape;6675;p96"/>
          <p:cNvGrpSpPr/>
          <p:nvPr/>
        </p:nvGrpSpPr>
        <p:grpSpPr>
          <a:xfrm>
            <a:off x="3620073" y="4196450"/>
            <a:ext cx="284694" cy="284694"/>
            <a:chOff x="1492675" y="4992125"/>
            <a:chExt cx="481825" cy="481825"/>
          </a:xfrm>
          <a:solidFill>
            <a:schemeClr val="accent2">
              <a:lumMod val="90000"/>
            </a:schemeClr>
          </a:solidFill>
        </p:grpSpPr>
        <p:sp>
          <p:nvSpPr>
            <p:cNvPr id="78" name="Google Shape;6676;p96"/>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 name="Google Shape;6677;p96">
              <a:hlinkClick r:id="rId11" action="ppaction://hlinksldjump"/>
            </p:cNvPr>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80" name="Google Shape;6675;p96"/>
          <p:cNvGrpSpPr/>
          <p:nvPr/>
        </p:nvGrpSpPr>
        <p:grpSpPr>
          <a:xfrm>
            <a:off x="5709840" y="4691846"/>
            <a:ext cx="284694" cy="284694"/>
            <a:chOff x="1492675" y="4992125"/>
            <a:chExt cx="481825" cy="481825"/>
          </a:xfrm>
          <a:solidFill>
            <a:schemeClr val="accent2">
              <a:lumMod val="90000"/>
            </a:schemeClr>
          </a:solidFill>
        </p:grpSpPr>
        <p:sp>
          <p:nvSpPr>
            <p:cNvPr id="81" name="Google Shape;6676;p96"/>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2" name="Google Shape;6677;p96">
              <a:hlinkClick r:id="rId12" action="ppaction://hlinksldjump"/>
            </p:cNvPr>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22" name="Google Shape;4181;p70">
            <a:extLst>
              <a:ext uri="{FF2B5EF4-FFF2-40B4-BE49-F238E27FC236}">
                <a16:creationId xmlns:a16="http://schemas.microsoft.com/office/drawing/2014/main" id="{DB1F64D5-4DE9-5F44-70A0-2E18DF96DE0C}"/>
              </a:ext>
            </a:extLst>
          </p:cNvPr>
          <p:cNvSpPr/>
          <p:nvPr/>
        </p:nvSpPr>
        <p:spPr>
          <a:xfrm>
            <a:off x="6547644" y="4763756"/>
            <a:ext cx="183157" cy="131329"/>
          </a:xfrm>
          <a:custGeom>
            <a:avLst/>
            <a:gdLst/>
            <a:ahLst/>
            <a:cxnLst/>
            <a:rect l="l" t="t" r="r" b="b"/>
            <a:pathLst>
              <a:path w="3008" h="2157" extrusionOk="0">
                <a:moveTo>
                  <a:pt x="0" y="0"/>
                </a:moveTo>
                <a:lnTo>
                  <a:pt x="729" y="1075"/>
                </a:lnTo>
                <a:lnTo>
                  <a:pt x="0" y="2157"/>
                </a:lnTo>
                <a:lnTo>
                  <a:pt x="0" y="2157"/>
                </a:lnTo>
                <a:lnTo>
                  <a:pt x="3008" y="1075"/>
                </a:lnTo>
                <a:lnTo>
                  <a:pt x="0" y="0"/>
                </a:lnTo>
                <a:close/>
              </a:path>
            </a:pathLst>
          </a:custGeom>
          <a:solidFill>
            <a:schemeClr val="accent6">
              <a:lumMod val="50000"/>
            </a:schemeClr>
          </a:solid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8" name="Picture 87" descr="Icon&#10;&#10;Description automatically generated">
            <a:extLst>
              <a:ext uri="{FF2B5EF4-FFF2-40B4-BE49-F238E27FC236}">
                <a16:creationId xmlns:a16="http://schemas.microsoft.com/office/drawing/2014/main" id="{C925D1AE-C76A-2BB0-EAC2-9381E2C0B5BE}"/>
              </a:ext>
            </a:extLst>
          </p:cNvPr>
          <p:cNvPicPr/>
          <p:nvPr/>
        </p:nvPicPr>
        <p:blipFill>
          <a:blip r:embed="rId13"/>
          <a:stretch>
            <a:fillRect/>
          </a:stretch>
        </p:blipFill>
        <p:spPr>
          <a:xfrm>
            <a:off x="7625487" y="192223"/>
            <a:ext cx="1379070" cy="250445"/>
          </a:xfrm>
          <a:prstGeom prst="rect">
            <a:avLst/>
          </a:prstGeom>
        </p:spPr>
      </p:pic>
      <p:sp>
        <p:nvSpPr>
          <p:cNvPr id="89" name="Google Shape;1652;p44">
            <a:extLst>
              <a:ext uri="{FF2B5EF4-FFF2-40B4-BE49-F238E27FC236}">
                <a16:creationId xmlns:a16="http://schemas.microsoft.com/office/drawing/2014/main" id="{1265E945-B69A-04A6-C178-50AA460D29A9}"/>
              </a:ext>
            </a:extLst>
          </p:cNvPr>
          <p:cNvSpPr txBox="1">
            <a:spLocks noGrp="1"/>
          </p:cNvSpPr>
          <p:nvPr>
            <p:ph type="title" idx="2"/>
          </p:nvPr>
        </p:nvSpPr>
        <p:spPr>
          <a:xfrm>
            <a:off x="-55820" y="24666"/>
            <a:ext cx="1091783" cy="562187"/>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b="1">
                <a:latin typeface="Verdana" panose="020B0604030504040204" pitchFamily="34" charset="0"/>
                <a:ea typeface="Verdana" panose="020B0604030504040204" pitchFamily="34" charset="0"/>
              </a:rPr>
              <a:t>5</a:t>
            </a:r>
            <a:endParaRPr sz="3000" b="1" dirty="0">
              <a:latin typeface="Verdana" panose="020B0604030504040204" pitchFamily="34" charset="0"/>
              <a:ea typeface="Verdana" panose="020B0604030504040204" pitchFamily="34" charset="0"/>
            </a:endParaRPr>
          </a:p>
        </p:txBody>
      </p:sp>
      <p:sp>
        <p:nvSpPr>
          <p:cNvPr id="93" name="Google Shape;5267;p92">
            <a:hlinkClick r:id="rId14" action="ppaction://hlinksldjump"/>
            <a:extLst>
              <a:ext uri="{FF2B5EF4-FFF2-40B4-BE49-F238E27FC236}">
                <a16:creationId xmlns:a16="http://schemas.microsoft.com/office/drawing/2014/main" id="{A4C2118A-4B9A-F7F4-196E-ABA8C3F46C35}"/>
              </a:ext>
            </a:extLst>
          </p:cNvPr>
          <p:cNvSpPr/>
          <p:nvPr/>
        </p:nvSpPr>
        <p:spPr>
          <a:xfrm>
            <a:off x="8001387" y="4648641"/>
            <a:ext cx="931654"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bg1"/>
          </a:solidFill>
          <a:ln w="9525" cap="flat" cmpd="sng">
            <a:solidFill>
              <a:schemeClr val="accent2">
                <a:lumMod val="25000"/>
              </a:schemeClr>
            </a:solidFill>
            <a:prstDash val="solid"/>
            <a:miter lim="3647"/>
            <a:headEnd type="none" w="sm" len="sm"/>
            <a:tailEnd type="none" w="sm" len="sm"/>
          </a:ln>
          <a:effectLst>
            <a:outerShdw blurRad="50800" dist="38100" dir="5400000" algn="t"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000" b="1">
                <a:solidFill>
                  <a:schemeClr val="accent2">
                    <a:lumMod val="25000"/>
                  </a:schemeClr>
                </a:solidFill>
                <a:latin typeface="Verdana" panose="020B0604030504040204" pitchFamily="34" charset="0"/>
                <a:ea typeface="Verdana" panose="020B0604030504040204" pitchFamily="34" charset="0"/>
              </a:rPr>
              <a:t>NEXT</a:t>
            </a:r>
            <a:endParaRPr sz="1000" b="1" dirty="0">
              <a:solidFill>
                <a:schemeClr val="accent2">
                  <a:lumMod val="2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975255647"/>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3415019-9D43-D8F4-59BA-12D3CF54AB6D}"/>
              </a:ext>
            </a:extLst>
          </p:cNvPr>
          <p:cNvSpPr/>
          <p:nvPr/>
        </p:nvSpPr>
        <p:spPr>
          <a:xfrm>
            <a:off x="435426" y="101966"/>
            <a:ext cx="3324949" cy="461665"/>
          </a:xfrm>
          <a:prstGeom prst="rect">
            <a:avLst/>
          </a:prstGeom>
        </p:spPr>
        <p:txBody>
          <a:bodyPr wrap="none">
            <a:spAutoFit/>
          </a:bodyPr>
          <a:lstStyle/>
          <a:p>
            <a:r>
              <a:rPr lang="vi-VN" sz="2400" b="1">
                <a:solidFill>
                  <a:srgbClr val="FF0000"/>
                </a:solidFill>
                <a:latin typeface="Verdana" panose="020B0604030504040204" pitchFamily="34" charset="0"/>
                <a:ea typeface="Verdana" panose="020B0604030504040204" pitchFamily="34" charset="0"/>
                <a:cs typeface="Poppins SemiBold" panose="00000700000000000000" pitchFamily="2" charset="0"/>
              </a:rPr>
              <a:t>HÓA ĐƠN VÀ BILL</a:t>
            </a:r>
            <a:endParaRPr lang="en-US" sz="2400" b="1" dirty="0">
              <a:solidFill>
                <a:srgbClr val="FF0000"/>
              </a:solidFill>
              <a:latin typeface="Verdana" panose="020B0604030504040204" pitchFamily="34" charset="0"/>
              <a:ea typeface="Verdana" panose="020B0604030504040204" pitchFamily="34" charset="0"/>
              <a:cs typeface="Poppins SemiBold" panose="00000700000000000000" pitchFamily="2" charset="0"/>
            </a:endParaRPr>
          </a:p>
        </p:txBody>
      </p:sp>
      <p:pic>
        <p:nvPicPr>
          <p:cNvPr id="12" name="Picture 11">
            <a:extLst>
              <a:ext uri="{FF2B5EF4-FFF2-40B4-BE49-F238E27FC236}">
                <a16:creationId xmlns:a16="http://schemas.microsoft.com/office/drawing/2014/main" id="{4BFF6E98-EDB8-8A98-B52B-4B4AC4F472EC}"/>
              </a:ext>
            </a:extLst>
          </p:cNvPr>
          <p:cNvPicPr>
            <a:picLocks noChangeAspect="1"/>
          </p:cNvPicPr>
          <p:nvPr/>
        </p:nvPicPr>
        <p:blipFill>
          <a:blip r:embed="rId2"/>
          <a:stretch>
            <a:fillRect/>
          </a:stretch>
        </p:blipFill>
        <p:spPr>
          <a:xfrm>
            <a:off x="435426" y="1123362"/>
            <a:ext cx="5407686" cy="3249535"/>
          </a:xfrm>
          <a:prstGeom prst="rect">
            <a:avLst/>
          </a:prstGeom>
        </p:spPr>
      </p:pic>
      <p:pic>
        <p:nvPicPr>
          <p:cNvPr id="13" name="Picture 12">
            <a:extLst>
              <a:ext uri="{FF2B5EF4-FFF2-40B4-BE49-F238E27FC236}">
                <a16:creationId xmlns:a16="http://schemas.microsoft.com/office/drawing/2014/main" id="{13BF9494-6D2A-33CF-10B3-991C0DE0B4F9}"/>
              </a:ext>
            </a:extLst>
          </p:cNvPr>
          <p:cNvPicPr>
            <a:picLocks noChangeAspect="1"/>
          </p:cNvPicPr>
          <p:nvPr/>
        </p:nvPicPr>
        <p:blipFill rotWithShape="1">
          <a:blip r:embed="rId3"/>
          <a:srcRect b="2135"/>
          <a:stretch/>
        </p:blipFill>
        <p:spPr>
          <a:xfrm>
            <a:off x="6017336" y="885247"/>
            <a:ext cx="3126664" cy="3300992"/>
          </a:xfrm>
          <a:prstGeom prst="rect">
            <a:avLst/>
          </a:prstGeom>
        </p:spPr>
      </p:pic>
      <p:sp>
        <p:nvSpPr>
          <p:cNvPr id="15" name="Google Shape;4182;p70">
            <a:hlinkClick r:id="rId4" action="ppaction://hlinksldjump"/>
            <a:extLst>
              <a:ext uri="{FF2B5EF4-FFF2-40B4-BE49-F238E27FC236}">
                <a16:creationId xmlns:a16="http://schemas.microsoft.com/office/drawing/2014/main" id="{0BFF5F6D-62B0-53DA-DDC6-CDF3ABFB7A5E}"/>
              </a:ext>
            </a:extLst>
          </p:cNvPr>
          <p:cNvSpPr/>
          <p:nvPr/>
        </p:nvSpPr>
        <p:spPr>
          <a:xfrm rot="10800000">
            <a:off x="8372475" y="4800600"/>
            <a:ext cx="342650" cy="135732"/>
          </a:xfrm>
          <a:custGeom>
            <a:avLst/>
            <a:gdLst/>
            <a:ahLst/>
            <a:cxnLst/>
            <a:rect l="l" t="t" r="r" b="b"/>
            <a:pathLst>
              <a:path w="2439" h="1848" extrusionOk="0">
                <a:moveTo>
                  <a:pt x="1580" y="1"/>
                </a:moveTo>
                <a:lnTo>
                  <a:pt x="1371" y="203"/>
                </a:lnTo>
                <a:lnTo>
                  <a:pt x="1919" y="780"/>
                </a:lnTo>
                <a:lnTo>
                  <a:pt x="1" y="780"/>
                </a:lnTo>
                <a:lnTo>
                  <a:pt x="1" y="1068"/>
                </a:lnTo>
                <a:lnTo>
                  <a:pt x="1919" y="1068"/>
                </a:lnTo>
                <a:lnTo>
                  <a:pt x="1371" y="1645"/>
                </a:lnTo>
                <a:lnTo>
                  <a:pt x="1580" y="1847"/>
                </a:lnTo>
                <a:lnTo>
                  <a:pt x="2439" y="924"/>
                </a:lnTo>
                <a:lnTo>
                  <a:pt x="1580" y="1"/>
                </a:lnTo>
                <a:close/>
              </a:path>
            </a:pathLst>
          </a:custGeom>
          <a:solidFill>
            <a:srgbClr val="145CAC"/>
          </a:solidFill>
          <a:ln>
            <a:solidFill>
              <a:srgbClr val="0070C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192051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3415019-9D43-D8F4-59BA-12D3CF54AB6D}"/>
              </a:ext>
            </a:extLst>
          </p:cNvPr>
          <p:cNvSpPr/>
          <p:nvPr/>
        </p:nvSpPr>
        <p:spPr>
          <a:xfrm>
            <a:off x="503597" y="59103"/>
            <a:ext cx="6421951" cy="461665"/>
          </a:xfrm>
          <a:prstGeom prst="rect">
            <a:avLst/>
          </a:prstGeom>
        </p:spPr>
        <p:txBody>
          <a:bodyPr wrap="none">
            <a:spAutoFit/>
          </a:bodyPr>
          <a:lstStyle/>
          <a:p>
            <a:r>
              <a:rPr lang="vi-VN" sz="2400" b="1">
                <a:solidFill>
                  <a:srgbClr val="CC6600"/>
                </a:solidFill>
                <a:latin typeface="Verdana" panose="020B0604030504040204" pitchFamily="34" charset="0"/>
                <a:ea typeface="Verdana" panose="020B0604030504040204" pitchFamily="34" charset="0"/>
                <a:cs typeface="Poppins SemiBold" panose="00000700000000000000" pitchFamily="2" charset="0"/>
              </a:rPr>
              <a:t>QUẢN LÝ NHÂN SỰ VÀ THANH TOÁN</a:t>
            </a:r>
            <a:endParaRPr lang="en-US" sz="2400" b="1" dirty="0">
              <a:solidFill>
                <a:srgbClr val="CC6600"/>
              </a:solidFill>
              <a:latin typeface="Verdana" panose="020B0604030504040204" pitchFamily="34" charset="0"/>
              <a:ea typeface="Verdana" panose="020B0604030504040204" pitchFamily="34" charset="0"/>
              <a:cs typeface="Poppins SemiBold" panose="00000700000000000000" pitchFamily="2" charset="0"/>
            </a:endParaRPr>
          </a:p>
        </p:txBody>
      </p:sp>
      <p:pic>
        <p:nvPicPr>
          <p:cNvPr id="2" name="Picture 2" descr="qr code verification HR works">
            <a:extLst>
              <a:ext uri="{FF2B5EF4-FFF2-40B4-BE49-F238E27FC236}">
                <a16:creationId xmlns:a16="http://schemas.microsoft.com/office/drawing/2014/main" id="{A37B2349-FE0E-2530-2238-15014D8639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1644" y="773155"/>
            <a:ext cx="5596455" cy="4197341"/>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4182;p70">
            <a:hlinkClick r:id="rId3" action="ppaction://hlinksldjump"/>
            <a:extLst>
              <a:ext uri="{FF2B5EF4-FFF2-40B4-BE49-F238E27FC236}">
                <a16:creationId xmlns:a16="http://schemas.microsoft.com/office/drawing/2014/main" id="{B15F35B7-0C26-88F9-F545-7BEC016EECF3}"/>
              </a:ext>
            </a:extLst>
          </p:cNvPr>
          <p:cNvSpPr/>
          <p:nvPr/>
        </p:nvSpPr>
        <p:spPr>
          <a:xfrm rot="10800000">
            <a:off x="8372475" y="4800600"/>
            <a:ext cx="342650" cy="135732"/>
          </a:xfrm>
          <a:custGeom>
            <a:avLst/>
            <a:gdLst/>
            <a:ahLst/>
            <a:cxnLst/>
            <a:rect l="l" t="t" r="r" b="b"/>
            <a:pathLst>
              <a:path w="2439" h="1848" extrusionOk="0">
                <a:moveTo>
                  <a:pt x="1580" y="1"/>
                </a:moveTo>
                <a:lnTo>
                  <a:pt x="1371" y="203"/>
                </a:lnTo>
                <a:lnTo>
                  <a:pt x="1919" y="780"/>
                </a:lnTo>
                <a:lnTo>
                  <a:pt x="1" y="780"/>
                </a:lnTo>
                <a:lnTo>
                  <a:pt x="1" y="1068"/>
                </a:lnTo>
                <a:lnTo>
                  <a:pt x="1919" y="1068"/>
                </a:lnTo>
                <a:lnTo>
                  <a:pt x="1371" y="1645"/>
                </a:lnTo>
                <a:lnTo>
                  <a:pt x="1580" y="1847"/>
                </a:lnTo>
                <a:lnTo>
                  <a:pt x="2439" y="924"/>
                </a:lnTo>
                <a:lnTo>
                  <a:pt x="1580" y="1"/>
                </a:lnTo>
                <a:close/>
              </a:path>
            </a:pathLst>
          </a:custGeom>
          <a:solidFill>
            <a:srgbClr val="145CAC"/>
          </a:solidFill>
          <a:ln>
            <a:solidFill>
              <a:srgbClr val="0070C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8413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3415019-9D43-D8F4-59BA-12D3CF54AB6D}"/>
              </a:ext>
            </a:extLst>
          </p:cNvPr>
          <p:cNvSpPr/>
          <p:nvPr/>
        </p:nvSpPr>
        <p:spPr>
          <a:xfrm>
            <a:off x="503597" y="59103"/>
            <a:ext cx="3490058" cy="461665"/>
          </a:xfrm>
          <a:prstGeom prst="rect">
            <a:avLst/>
          </a:prstGeom>
        </p:spPr>
        <p:txBody>
          <a:bodyPr wrap="none">
            <a:spAutoFit/>
          </a:bodyPr>
          <a:lstStyle/>
          <a:p>
            <a:r>
              <a:rPr lang="vi-VN" sz="2400" b="1">
                <a:solidFill>
                  <a:srgbClr val="FFC000"/>
                </a:solidFill>
                <a:latin typeface="Verdana" panose="020B0604030504040204" pitchFamily="34" charset="0"/>
                <a:ea typeface="Verdana" panose="020B0604030504040204" pitchFamily="34" charset="0"/>
                <a:cs typeface="Poppins SemiBold" panose="00000700000000000000" pitchFamily="2" charset="0"/>
              </a:rPr>
              <a:t>SAO KÊ GIAO DỊCH</a:t>
            </a:r>
            <a:endParaRPr lang="en-US" sz="2400" b="1" dirty="0">
              <a:solidFill>
                <a:srgbClr val="FFC000"/>
              </a:solidFill>
              <a:latin typeface="Verdana" panose="020B0604030504040204" pitchFamily="34" charset="0"/>
              <a:ea typeface="Verdana" panose="020B0604030504040204" pitchFamily="34" charset="0"/>
              <a:cs typeface="Poppins SemiBold" panose="00000700000000000000" pitchFamily="2" charset="0"/>
            </a:endParaRPr>
          </a:p>
        </p:txBody>
      </p:sp>
      <p:pic>
        <p:nvPicPr>
          <p:cNvPr id="3" name="Picture 2">
            <a:extLst>
              <a:ext uri="{FF2B5EF4-FFF2-40B4-BE49-F238E27FC236}">
                <a16:creationId xmlns:a16="http://schemas.microsoft.com/office/drawing/2014/main" id="{075C6C7C-F9D5-054C-4D3C-50E1D08C3892}"/>
              </a:ext>
            </a:extLst>
          </p:cNvPr>
          <p:cNvPicPr>
            <a:picLocks noChangeAspect="1"/>
          </p:cNvPicPr>
          <p:nvPr/>
        </p:nvPicPr>
        <p:blipFill>
          <a:blip r:embed="rId2"/>
          <a:stretch>
            <a:fillRect/>
          </a:stretch>
        </p:blipFill>
        <p:spPr>
          <a:xfrm>
            <a:off x="389297" y="935960"/>
            <a:ext cx="5196530" cy="3708726"/>
          </a:xfrm>
          <a:prstGeom prst="rect">
            <a:avLst/>
          </a:prstGeom>
        </p:spPr>
      </p:pic>
      <p:pic>
        <p:nvPicPr>
          <p:cNvPr id="4" name="Picture 3">
            <a:extLst>
              <a:ext uri="{FF2B5EF4-FFF2-40B4-BE49-F238E27FC236}">
                <a16:creationId xmlns:a16="http://schemas.microsoft.com/office/drawing/2014/main" id="{C9AE159D-6CD8-14F0-BA68-037E89C60745}"/>
              </a:ext>
            </a:extLst>
          </p:cNvPr>
          <p:cNvPicPr>
            <a:picLocks noChangeAspect="1"/>
          </p:cNvPicPr>
          <p:nvPr/>
        </p:nvPicPr>
        <p:blipFill>
          <a:blip r:embed="rId3"/>
          <a:stretch>
            <a:fillRect/>
          </a:stretch>
        </p:blipFill>
        <p:spPr>
          <a:xfrm>
            <a:off x="5772150" y="810911"/>
            <a:ext cx="3183731" cy="2607677"/>
          </a:xfrm>
          <a:prstGeom prst="rect">
            <a:avLst/>
          </a:prstGeom>
        </p:spPr>
      </p:pic>
      <p:sp>
        <p:nvSpPr>
          <p:cNvPr id="6" name="Google Shape;4182;p70">
            <a:hlinkClick r:id="rId4" action="ppaction://hlinksldjump"/>
            <a:extLst>
              <a:ext uri="{FF2B5EF4-FFF2-40B4-BE49-F238E27FC236}">
                <a16:creationId xmlns:a16="http://schemas.microsoft.com/office/drawing/2014/main" id="{86E428FE-4E2B-70F4-0F6F-EBFC3ED6BB01}"/>
              </a:ext>
            </a:extLst>
          </p:cNvPr>
          <p:cNvSpPr/>
          <p:nvPr/>
        </p:nvSpPr>
        <p:spPr>
          <a:xfrm rot="10800000">
            <a:off x="8372475" y="4800600"/>
            <a:ext cx="342650" cy="135732"/>
          </a:xfrm>
          <a:custGeom>
            <a:avLst/>
            <a:gdLst/>
            <a:ahLst/>
            <a:cxnLst/>
            <a:rect l="l" t="t" r="r" b="b"/>
            <a:pathLst>
              <a:path w="2439" h="1848" extrusionOk="0">
                <a:moveTo>
                  <a:pt x="1580" y="1"/>
                </a:moveTo>
                <a:lnTo>
                  <a:pt x="1371" y="203"/>
                </a:lnTo>
                <a:lnTo>
                  <a:pt x="1919" y="780"/>
                </a:lnTo>
                <a:lnTo>
                  <a:pt x="1" y="780"/>
                </a:lnTo>
                <a:lnTo>
                  <a:pt x="1" y="1068"/>
                </a:lnTo>
                <a:lnTo>
                  <a:pt x="1919" y="1068"/>
                </a:lnTo>
                <a:lnTo>
                  <a:pt x="1371" y="1645"/>
                </a:lnTo>
                <a:lnTo>
                  <a:pt x="1580" y="1847"/>
                </a:lnTo>
                <a:lnTo>
                  <a:pt x="2439" y="924"/>
                </a:lnTo>
                <a:lnTo>
                  <a:pt x="1580" y="1"/>
                </a:lnTo>
                <a:close/>
              </a:path>
            </a:pathLst>
          </a:custGeom>
          <a:solidFill>
            <a:srgbClr val="145CAC"/>
          </a:solidFill>
          <a:ln>
            <a:solidFill>
              <a:srgbClr val="0070C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53905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3415019-9D43-D8F4-59BA-12D3CF54AB6D}"/>
              </a:ext>
            </a:extLst>
          </p:cNvPr>
          <p:cNvSpPr/>
          <p:nvPr/>
        </p:nvSpPr>
        <p:spPr>
          <a:xfrm>
            <a:off x="503597" y="59103"/>
            <a:ext cx="2052165" cy="461665"/>
          </a:xfrm>
          <a:prstGeom prst="rect">
            <a:avLst/>
          </a:prstGeom>
        </p:spPr>
        <p:txBody>
          <a:bodyPr wrap="none">
            <a:spAutoFit/>
          </a:bodyPr>
          <a:lstStyle/>
          <a:p>
            <a:r>
              <a:rPr lang="vi-VN" sz="2400" b="1">
                <a:solidFill>
                  <a:schemeClr val="accent2">
                    <a:lumMod val="25000"/>
                  </a:schemeClr>
                </a:solidFill>
                <a:latin typeface="Verdana" panose="020B0604030504040204" pitchFamily="34" charset="0"/>
                <a:ea typeface="Verdana" panose="020B0604030504040204" pitchFamily="34" charset="0"/>
                <a:cs typeface="Poppins SemiBold" panose="00000700000000000000" pitchFamily="2" charset="0"/>
              </a:rPr>
              <a:t>CHI PHIẾU</a:t>
            </a:r>
            <a:endParaRPr lang="en-US" sz="2400" b="1" dirty="0">
              <a:solidFill>
                <a:schemeClr val="accent2">
                  <a:lumMod val="25000"/>
                </a:schemeClr>
              </a:solidFill>
              <a:latin typeface="Verdana" panose="020B0604030504040204" pitchFamily="34" charset="0"/>
              <a:ea typeface="Verdana" panose="020B0604030504040204" pitchFamily="34" charset="0"/>
              <a:cs typeface="Poppins SemiBold" panose="00000700000000000000" pitchFamily="2" charset="0"/>
            </a:endParaRPr>
          </a:p>
        </p:txBody>
      </p:sp>
      <p:pic>
        <p:nvPicPr>
          <p:cNvPr id="2" name="Picture 1">
            <a:extLst>
              <a:ext uri="{FF2B5EF4-FFF2-40B4-BE49-F238E27FC236}">
                <a16:creationId xmlns:a16="http://schemas.microsoft.com/office/drawing/2014/main" id="{5599586C-DAA0-8252-1677-5FCF1731972B}"/>
              </a:ext>
            </a:extLst>
          </p:cNvPr>
          <p:cNvPicPr>
            <a:picLocks noChangeAspect="1"/>
          </p:cNvPicPr>
          <p:nvPr/>
        </p:nvPicPr>
        <p:blipFill>
          <a:blip r:embed="rId2"/>
          <a:stretch>
            <a:fillRect/>
          </a:stretch>
        </p:blipFill>
        <p:spPr>
          <a:xfrm>
            <a:off x="92868" y="643679"/>
            <a:ext cx="5589997" cy="2990534"/>
          </a:xfrm>
          <a:prstGeom prst="rect">
            <a:avLst/>
          </a:prstGeom>
        </p:spPr>
      </p:pic>
      <p:pic>
        <p:nvPicPr>
          <p:cNvPr id="5" name="Picture 4">
            <a:extLst>
              <a:ext uri="{FF2B5EF4-FFF2-40B4-BE49-F238E27FC236}">
                <a16:creationId xmlns:a16="http://schemas.microsoft.com/office/drawing/2014/main" id="{FA3759A2-F0B3-84CB-2261-57BF47EABB43}"/>
              </a:ext>
            </a:extLst>
          </p:cNvPr>
          <p:cNvPicPr>
            <a:picLocks noChangeAspect="1"/>
          </p:cNvPicPr>
          <p:nvPr/>
        </p:nvPicPr>
        <p:blipFill>
          <a:blip r:embed="rId3"/>
          <a:stretch>
            <a:fillRect/>
          </a:stretch>
        </p:blipFill>
        <p:spPr>
          <a:xfrm>
            <a:off x="4392595" y="2657475"/>
            <a:ext cx="4644250" cy="2421272"/>
          </a:xfrm>
          <a:prstGeom prst="rect">
            <a:avLst/>
          </a:prstGeom>
        </p:spPr>
      </p:pic>
      <p:sp>
        <p:nvSpPr>
          <p:cNvPr id="7" name="Google Shape;4182;p70">
            <a:hlinkClick r:id="rId4" action="ppaction://hlinksldjump"/>
            <a:extLst>
              <a:ext uri="{FF2B5EF4-FFF2-40B4-BE49-F238E27FC236}">
                <a16:creationId xmlns:a16="http://schemas.microsoft.com/office/drawing/2014/main" id="{707F1D51-E741-5981-4A06-75BB9CF1112D}"/>
              </a:ext>
            </a:extLst>
          </p:cNvPr>
          <p:cNvSpPr/>
          <p:nvPr/>
        </p:nvSpPr>
        <p:spPr>
          <a:xfrm rot="10800000">
            <a:off x="8593931" y="4421981"/>
            <a:ext cx="342650" cy="135732"/>
          </a:xfrm>
          <a:custGeom>
            <a:avLst/>
            <a:gdLst/>
            <a:ahLst/>
            <a:cxnLst/>
            <a:rect l="l" t="t" r="r" b="b"/>
            <a:pathLst>
              <a:path w="2439" h="1848" extrusionOk="0">
                <a:moveTo>
                  <a:pt x="1580" y="1"/>
                </a:moveTo>
                <a:lnTo>
                  <a:pt x="1371" y="203"/>
                </a:lnTo>
                <a:lnTo>
                  <a:pt x="1919" y="780"/>
                </a:lnTo>
                <a:lnTo>
                  <a:pt x="1" y="780"/>
                </a:lnTo>
                <a:lnTo>
                  <a:pt x="1" y="1068"/>
                </a:lnTo>
                <a:lnTo>
                  <a:pt x="1919" y="1068"/>
                </a:lnTo>
                <a:lnTo>
                  <a:pt x="1371" y="1645"/>
                </a:lnTo>
                <a:lnTo>
                  <a:pt x="1580" y="1847"/>
                </a:lnTo>
                <a:lnTo>
                  <a:pt x="2439" y="924"/>
                </a:lnTo>
                <a:lnTo>
                  <a:pt x="1580" y="1"/>
                </a:lnTo>
                <a:close/>
              </a:path>
            </a:pathLst>
          </a:custGeom>
          <a:solidFill>
            <a:srgbClr val="145CAC"/>
          </a:solidFill>
          <a:ln>
            <a:solidFill>
              <a:srgbClr val="0070C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411369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3415019-9D43-D8F4-59BA-12D3CF54AB6D}"/>
              </a:ext>
            </a:extLst>
          </p:cNvPr>
          <p:cNvSpPr/>
          <p:nvPr/>
        </p:nvSpPr>
        <p:spPr>
          <a:xfrm>
            <a:off x="503597" y="59103"/>
            <a:ext cx="3765774" cy="461665"/>
          </a:xfrm>
          <a:prstGeom prst="rect">
            <a:avLst/>
          </a:prstGeom>
        </p:spPr>
        <p:txBody>
          <a:bodyPr wrap="none">
            <a:spAutoFit/>
          </a:bodyPr>
          <a:lstStyle/>
          <a:p>
            <a:r>
              <a:rPr lang="vi-VN" sz="2400" b="1">
                <a:solidFill>
                  <a:srgbClr val="00B0F0"/>
                </a:solidFill>
                <a:latin typeface="Verdana" panose="020B0604030504040204" pitchFamily="34" charset="0"/>
                <a:ea typeface="Verdana" panose="020B0604030504040204" pitchFamily="34" charset="0"/>
                <a:cs typeface="Poppins SemiBold" panose="00000700000000000000" pitchFamily="2" charset="0"/>
              </a:rPr>
              <a:t>TÀI LIỆU GIAO DỊCH</a:t>
            </a:r>
            <a:endParaRPr lang="en-US" sz="2400" b="1" dirty="0">
              <a:solidFill>
                <a:srgbClr val="00B0F0"/>
              </a:solidFill>
              <a:latin typeface="Verdana" panose="020B0604030504040204" pitchFamily="34" charset="0"/>
              <a:ea typeface="Verdana" panose="020B0604030504040204" pitchFamily="34" charset="0"/>
              <a:cs typeface="Poppins SemiBold" panose="00000700000000000000" pitchFamily="2" charset="0"/>
            </a:endParaRPr>
          </a:p>
        </p:txBody>
      </p:sp>
      <p:pic>
        <p:nvPicPr>
          <p:cNvPr id="3" name="Picture 4" descr="finance document security qr code">
            <a:extLst>
              <a:ext uri="{FF2B5EF4-FFF2-40B4-BE49-F238E27FC236}">
                <a16:creationId xmlns:a16="http://schemas.microsoft.com/office/drawing/2014/main" id="{28F03974-D235-2BC2-AA38-2828E6FF8D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588" y="664244"/>
            <a:ext cx="5469808" cy="410235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securing finance document with qr code">
            <a:extLst>
              <a:ext uri="{FF2B5EF4-FFF2-40B4-BE49-F238E27FC236}">
                <a16:creationId xmlns:a16="http://schemas.microsoft.com/office/drawing/2014/main" id="{BCCE5742-EA39-F317-CBAF-82C893AA9C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3439" y="1764382"/>
            <a:ext cx="3630561" cy="2004859"/>
          </a:xfrm>
          <a:prstGeom prst="rect">
            <a:avLst/>
          </a:prstGeom>
          <a:noFill/>
          <a:extLst>
            <a:ext uri="{909E8E84-426E-40DD-AFC4-6F175D3DCCD1}">
              <a14:hiddenFill xmlns:a14="http://schemas.microsoft.com/office/drawing/2010/main">
                <a:solidFill>
                  <a:srgbClr val="FFFFFF"/>
                </a:solidFill>
              </a14:hiddenFill>
            </a:ext>
          </a:extLst>
        </p:spPr>
      </p:pic>
      <p:sp>
        <p:nvSpPr>
          <p:cNvPr id="7" name="Google Shape;4182;p70">
            <a:hlinkClick r:id="rId4" action="ppaction://hlinksldjump"/>
            <a:extLst>
              <a:ext uri="{FF2B5EF4-FFF2-40B4-BE49-F238E27FC236}">
                <a16:creationId xmlns:a16="http://schemas.microsoft.com/office/drawing/2014/main" id="{A6C9D4F6-D952-65A0-82F6-2C943CDCB813}"/>
              </a:ext>
            </a:extLst>
          </p:cNvPr>
          <p:cNvSpPr/>
          <p:nvPr/>
        </p:nvSpPr>
        <p:spPr>
          <a:xfrm rot="10800000">
            <a:off x="8372475" y="4800600"/>
            <a:ext cx="342650" cy="135732"/>
          </a:xfrm>
          <a:custGeom>
            <a:avLst/>
            <a:gdLst/>
            <a:ahLst/>
            <a:cxnLst/>
            <a:rect l="l" t="t" r="r" b="b"/>
            <a:pathLst>
              <a:path w="2439" h="1848" extrusionOk="0">
                <a:moveTo>
                  <a:pt x="1580" y="1"/>
                </a:moveTo>
                <a:lnTo>
                  <a:pt x="1371" y="203"/>
                </a:lnTo>
                <a:lnTo>
                  <a:pt x="1919" y="780"/>
                </a:lnTo>
                <a:lnTo>
                  <a:pt x="1" y="780"/>
                </a:lnTo>
                <a:lnTo>
                  <a:pt x="1" y="1068"/>
                </a:lnTo>
                <a:lnTo>
                  <a:pt x="1919" y="1068"/>
                </a:lnTo>
                <a:lnTo>
                  <a:pt x="1371" y="1645"/>
                </a:lnTo>
                <a:lnTo>
                  <a:pt x="1580" y="1847"/>
                </a:lnTo>
                <a:lnTo>
                  <a:pt x="2439" y="924"/>
                </a:lnTo>
                <a:lnTo>
                  <a:pt x="1580" y="1"/>
                </a:lnTo>
                <a:close/>
              </a:path>
            </a:pathLst>
          </a:custGeom>
          <a:solidFill>
            <a:srgbClr val="145CAC"/>
          </a:solidFill>
          <a:ln>
            <a:solidFill>
              <a:srgbClr val="0070C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203220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3415019-9D43-D8F4-59BA-12D3CF54AB6D}"/>
              </a:ext>
            </a:extLst>
          </p:cNvPr>
          <p:cNvSpPr/>
          <p:nvPr/>
        </p:nvSpPr>
        <p:spPr>
          <a:xfrm>
            <a:off x="503597" y="59103"/>
            <a:ext cx="4049507" cy="461665"/>
          </a:xfrm>
          <a:prstGeom prst="rect">
            <a:avLst/>
          </a:prstGeom>
        </p:spPr>
        <p:txBody>
          <a:bodyPr wrap="none">
            <a:spAutoFit/>
          </a:bodyPr>
          <a:lstStyle/>
          <a:p>
            <a:r>
              <a:rPr lang="vi-VN" sz="2400" b="1">
                <a:solidFill>
                  <a:schemeClr val="accent5">
                    <a:lumMod val="75000"/>
                  </a:schemeClr>
                </a:solidFill>
                <a:latin typeface="Verdana" panose="020B0604030504040204" pitchFamily="34" charset="0"/>
                <a:ea typeface="Verdana" panose="020B0604030504040204" pitchFamily="34" charset="0"/>
                <a:cs typeface="Poppins SemiBold" panose="00000700000000000000" pitchFamily="2" charset="0"/>
              </a:rPr>
              <a:t>TÀI LIỆU CHÍNH SÁCH</a:t>
            </a:r>
            <a:endParaRPr lang="en-US" sz="2400" b="1" dirty="0">
              <a:solidFill>
                <a:schemeClr val="accent5">
                  <a:lumMod val="75000"/>
                </a:schemeClr>
              </a:solidFill>
              <a:latin typeface="Verdana" panose="020B0604030504040204" pitchFamily="34" charset="0"/>
              <a:ea typeface="Verdana" panose="020B0604030504040204" pitchFamily="34" charset="0"/>
              <a:cs typeface="Poppins SemiBold" panose="00000700000000000000" pitchFamily="2" charset="0"/>
            </a:endParaRPr>
          </a:p>
        </p:txBody>
      </p:sp>
      <p:pic>
        <p:nvPicPr>
          <p:cNvPr id="2" name="Picture 1">
            <a:extLst>
              <a:ext uri="{FF2B5EF4-FFF2-40B4-BE49-F238E27FC236}">
                <a16:creationId xmlns:a16="http://schemas.microsoft.com/office/drawing/2014/main" id="{CE829CBC-5C17-9C15-2548-6CC3F56D3489}"/>
              </a:ext>
            </a:extLst>
          </p:cNvPr>
          <p:cNvPicPr>
            <a:picLocks noChangeAspect="1"/>
          </p:cNvPicPr>
          <p:nvPr/>
        </p:nvPicPr>
        <p:blipFill>
          <a:blip r:embed="rId2"/>
          <a:stretch>
            <a:fillRect/>
          </a:stretch>
        </p:blipFill>
        <p:spPr>
          <a:xfrm>
            <a:off x="1723389" y="794109"/>
            <a:ext cx="5523468" cy="4114799"/>
          </a:xfrm>
          <a:prstGeom prst="rect">
            <a:avLst/>
          </a:prstGeom>
        </p:spPr>
      </p:pic>
      <p:sp>
        <p:nvSpPr>
          <p:cNvPr id="7" name="Google Shape;4182;p70">
            <a:hlinkClick r:id="rId3" action="ppaction://hlinksldjump"/>
            <a:extLst>
              <a:ext uri="{FF2B5EF4-FFF2-40B4-BE49-F238E27FC236}">
                <a16:creationId xmlns:a16="http://schemas.microsoft.com/office/drawing/2014/main" id="{5BCFAD2C-04D0-1864-54A1-00919DAFD49A}"/>
              </a:ext>
            </a:extLst>
          </p:cNvPr>
          <p:cNvSpPr/>
          <p:nvPr/>
        </p:nvSpPr>
        <p:spPr>
          <a:xfrm rot="10800000">
            <a:off x="8372475" y="4800600"/>
            <a:ext cx="342650" cy="135732"/>
          </a:xfrm>
          <a:custGeom>
            <a:avLst/>
            <a:gdLst/>
            <a:ahLst/>
            <a:cxnLst/>
            <a:rect l="l" t="t" r="r" b="b"/>
            <a:pathLst>
              <a:path w="2439" h="1848" extrusionOk="0">
                <a:moveTo>
                  <a:pt x="1580" y="1"/>
                </a:moveTo>
                <a:lnTo>
                  <a:pt x="1371" y="203"/>
                </a:lnTo>
                <a:lnTo>
                  <a:pt x="1919" y="780"/>
                </a:lnTo>
                <a:lnTo>
                  <a:pt x="1" y="780"/>
                </a:lnTo>
                <a:lnTo>
                  <a:pt x="1" y="1068"/>
                </a:lnTo>
                <a:lnTo>
                  <a:pt x="1919" y="1068"/>
                </a:lnTo>
                <a:lnTo>
                  <a:pt x="1371" y="1645"/>
                </a:lnTo>
                <a:lnTo>
                  <a:pt x="1580" y="1847"/>
                </a:lnTo>
                <a:lnTo>
                  <a:pt x="2439" y="924"/>
                </a:lnTo>
                <a:lnTo>
                  <a:pt x="1580" y="1"/>
                </a:lnTo>
                <a:close/>
              </a:path>
            </a:pathLst>
          </a:custGeom>
          <a:solidFill>
            <a:srgbClr val="145CAC"/>
          </a:solidFill>
          <a:ln>
            <a:solidFill>
              <a:srgbClr val="0070C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329205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3415019-9D43-D8F4-59BA-12D3CF54AB6D}"/>
              </a:ext>
            </a:extLst>
          </p:cNvPr>
          <p:cNvSpPr/>
          <p:nvPr/>
        </p:nvSpPr>
        <p:spPr>
          <a:xfrm>
            <a:off x="503597" y="59103"/>
            <a:ext cx="2545890" cy="461665"/>
          </a:xfrm>
          <a:prstGeom prst="rect">
            <a:avLst/>
          </a:prstGeom>
        </p:spPr>
        <p:txBody>
          <a:bodyPr wrap="none">
            <a:spAutoFit/>
          </a:bodyPr>
          <a:lstStyle/>
          <a:p>
            <a:r>
              <a:rPr lang="vi-VN" sz="2400" b="1">
                <a:solidFill>
                  <a:srgbClr val="7030A0"/>
                </a:solidFill>
                <a:latin typeface="Verdana" panose="020B0604030504040204" pitchFamily="34" charset="0"/>
                <a:ea typeface="Verdana" panose="020B0604030504040204" pitchFamily="34" charset="0"/>
                <a:cs typeface="Poppins SemiBold" panose="00000700000000000000" pitchFamily="2" charset="0"/>
              </a:rPr>
              <a:t>YÊU CẦU Y TẾ</a:t>
            </a:r>
            <a:endParaRPr lang="en-US" sz="2400" b="1" dirty="0">
              <a:solidFill>
                <a:srgbClr val="7030A0"/>
              </a:solidFill>
              <a:latin typeface="Verdana" panose="020B0604030504040204" pitchFamily="34" charset="0"/>
              <a:ea typeface="Verdana" panose="020B0604030504040204" pitchFamily="34" charset="0"/>
              <a:cs typeface="Poppins SemiBold" panose="00000700000000000000" pitchFamily="2" charset="0"/>
            </a:endParaRPr>
          </a:p>
        </p:txBody>
      </p:sp>
      <p:pic>
        <p:nvPicPr>
          <p:cNvPr id="5" name="Picture 4">
            <a:extLst>
              <a:ext uri="{FF2B5EF4-FFF2-40B4-BE49-F238E27FC236}">
                <a16:creationId xmlns:a16="http://schemas.microsoft.com/office/drawing/2014/main" id="{3015CD8C-783D-1B3C-E8D7-18C3A249349A}"/>
              </a:ext>
            </a:extLst>
          </p:cNvPr>
          <p:cNvPicPr>
            <a:picLocks noChangeAspect="1"/>
          </p:cNvPicPr>
          <p:nvPr/>
        </p:nvPicPr>
        <p:blipFill>
          <a:blip r:embed="rId2"/>
          <a:stretch>
            <a:fillRect/>
          </a:stretch>
        </p:blipFill>
        <p:spPr>
          <a:xfrm>
            <a:off x="2369533" y="664369"/>
            <a:ext cx="4617055" cy="4460544"/>
          </a:xfrm>
          <a:prstGeom prst="rect">
            <a:avLst/>
          </a:prstGeom>
        </p:spPr>
      </p:pic>
      <p:sp>
        <p:nvSpPr>
          <p:cNvPr id="8" name="Google Shape;4182;p70">
            <a:hlinkClick r:id="rId3" action="ppaction://hlinksldjump"/>
            <a:extLst>
              <a:ext uri="{FF2B5EF4-FFF2-40B4-BE49-F238E27FC236}">
                <a16:creationId xmlns:a16="http://schemas.microsoft.com/office/drawing/2014/main" id="{A2F5649C-5EB9-4838-7FBE-67404AA3CD3F}"/>
              </a:ext>
            </a:extLst>
          </p:cNvPr>
          <p:cNvSpPr/>
          <p:nvPr/>
        </p:nvSpPr>
        <p:spPr>
          <a:xfrm rot="10800000">
            <a:off x="8372475" y="4800600"/>
            <a:ext cx="342650" cy="135732"/>
          </a:xfrm>
          <a:custGeom>
            <a:avLst/>
            <a:gdLst/>
            <a:ahLst/>
            <a:cxnLst/>
            <a:rect l="l" t="t" r="r" b="b"/>
            <a:pathLst>
              <a:path w="2439" h="1848" extrusionOk="0">
                <a:moveTo>
                  <a:pt x="1580" y="1"/>
                </a:moveTo>
                <a:lnTo>
                  <a:pt x="1371" y="203"/>
                </a:lnTo>
                <a:lnTo>
                  <a:pt x="1919" y="780"/>
                </a:lnTo>
                <a:lnTo>
                  <a:pt x="1" y="780"/>
                </a:lnTo>
                <a:lnTo>
                  <a:pt x="1" y="1068"/>
                </a:lnTo>
                <a:lnTo>
                  <a:pt x="1919" y="1068"/>
                </a:lnTo>
                <a:lnTo>
                  <a:pt x="1371" y="1645"/>
                </a:lnTo>
                <a:lnTo>
                  <a:pt x="1580" y="1847"/>
                </a:lnTo>
                <a:lnTo>
                  <a:pt x="2439" y="924"/>
                </a:lnTo>
                <a:lnTo>
                  <a:pt x="1580" y="1"/>
                </a:lnTo>
                <a:close/>
              </a:path>
            </a:pathLst>
          </a:custGeom>
          <a:solidFill>
            <a:srgbClr val="145CAC"/>
          </a:solidFill>
          <a:ln>
            <a:solidFill>
              <a:srgbClr val="0070C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598867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3415019-9D43-D8F4-59BA-12D3CF54AB6D}"/>
              </a:ext>
            </a:extLst>
          </p:cNvPr>
          <p:cNvSpPr/>
          <p:nvPr/>
        </p:nvSpPr>
        <p:spPr>
          <a:xfrm>
            <a:off x="503597" y="59103"/>
            <a:ext cx="3175869" cy="461665"/>
          </a:xfrm>
          <a:prstGeom prst="rect">
            <a:avLst/>
          </a:prstGeom>
        </p:spPr>
        <p:txBody>
          <a:bodyPr wrap="none">
            <a:spAutoFit/>
          </a:bodyPr>
          <a:lstStyle/>
          <a:p>
            <a:r>
              <a:rPr lang="vi-VN" sz="2400" b="1">
                <a:solidFill>
                  <a:schemeClr val="tx1">
                    <a:lumMod val="85000"/>
                    <a:lumOff val="15000"/>
                  </a:schemeClr>
                </a:solidFill>
                <a:latin typeface="Verdana" panose="020B0604030504040204" pitchFamily="34" charset="0"/>
                <a:ea typeface="Verdana" panose="020B0604030504040204" pitchFamily="34" charset="0"/>
                <a:cs typeface="Poppins SemiBold" panose="00000700000000000000" pitchFamily="2" charset="0"/>
              </a:rPr>
              <a:t>THẺ THÀNH VIÊN</a:t>
            </a:r>
            <a:endParaRPr lang="en-US" sz="2400" b="1" dirty="0">
              <a:solidFill>
                <a:schemeClr val="tx1">
                  <a:lumMod val="85000"/>
                  <a:lumOff val="15000"/>
                </a:schemeClr>
              </a:solidFill>
              <a:latin typeface="Verdana" panose="020B0604030504040204" pitchFamily="34" charset="0"/>
              <a:ea typeface="Verdana" panose="020B0604030504040204" pitchFamily="34" charset="0"/>
              <a:cs typeface="Poppins SemiBold" panose="00000700000000000000" pitchFamily="2" charset="0"/>
            </a:endParaRPr>
          </a:p>
        </p:txBody>
      </p:sp>
      <p:pic>
        <p:nvPicPr>
          <p:cNvPr id="2" name="Picture 1">
            <a:extLst>
              <a:ext uri="{FF2B5EF4-FFF2-40B4-BE49-F238E27FC236}">
                <a16:creationId xmlns:a16="http://schemas.microsoft.com/office/drawing/2014/main" id="{A571A1D5-BF49-3E0E-A4F6-424C72CA3029}"/>
              </a:ext>
            </a:extLst>
          </p:cNvPr>
          <p:cNvPicPr>
            <a:picLocks noChangeAspect="1"/>
          </p:cNvPicPr>
          <p:nvPr/>
        </p:nvPicPr>
        <p:blipFill>
          <a:blip r:embed="rId2"/>
          <a:stretch>
            <a:fillRect/>
          </a:stretch>
        </p:blipFill>
        <p:spPr>
          <a:xfrm>
            <a:off x="1358192" y="991265"/>
            <a:ext cx="6427616" cy="3457487"/>
          </a:xfrm>
          <a:prstGeom prst="rect">
            <a:avLst/>
          </a:prstGeom>
        </p:spPr>
      </p:pic>
      <p:sp>
        <p:nvSpPr>
          <p:cNvPr id="4" name="Google Shape;4182;p70">
            <a:hlinkClick r:id="rId3" action="ppaction://hlinksldjump"/>
            <a:extLst>
              <a:ext uri="{FF2B5EF4-FFF2-40B4-BE49-F238E27FC236}">
                <a16:creationId xmlns:a16="http://schemas.microsoft.com/office/drawing/2014/main" id="{B9D77411-CA54-D04E-0868-25223B9B14BF}"/>
              </a:ext>
            </a:extLst>
          </p:cNvPr>
          <p:cNvSpPr/>
          <p:nvPr/>
        </p:nvSpPr>
        <p:spPr>
          <a:xfrm rot="10800000">
            <a:off x="8372475" y="4800600"/>
            <a:ext cx="342650" cy="135732"/>
          </a:xfrm>
          <a:custGeom>
            <a:avLst/>
            <a:gdLst/>
            <a:ahLst/>
            <a:cxnLst/>
            <a:rect l="l" t="t" r="r" b="b"/>
            <a:pathLst>
              <a:path w="2439" h="1848" extrusionOk="0">
                <a:moveTo>
                  <a:pt x="1580" y="1"/>
                </a:moveTo>
                <a:lnTo>
                  <a:pt x="1371" y="203"/>
                </a:lnTo>
                <a:lnTo>
                  <a:pt x="1919" y="780"/>
                </a:lnTo>
                <a:lnTo>
                  <a:pt x="1" y="780"/>
                </a:lnTo>
                <a:lnTo>
                  <a:pt x="1" y="1068"/>
                </a:lnTo>
                <a:lnTo>
                  <a:pt x="1919" y="1068"/>
                </a:lnTo>
                <a:lnTo>
                  <a:pt x="1371" y="1645"/>
                </a:lnTo>
                <a:lnTo>
                  <a:pt x="1580" y="1847"/>
                </a:lnTo>
                <a:lnTo>
                  <a:pt x="2439" y="924"/>
                </a:lnTo>
                <a:lnTo>
                  <a:pt x="1580" y="1"/>
                </a:lnTo>
                <a:close/>
              </a:path>
            </a:pathLst>
          </a:custGeom>
          <a:solidFill>
            <a:srgbClr val="145CAC"/>
          </a:solidFill>
          <a:ln>
            <a:solidFill>
              <a:srgbClr val="0070C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124028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3415019-9D43-D8F4-59BA-12D3CF54AB6D}"/>
              </a:ext>
            </a:extLst>
          </p:cNvPr>
          <p:cNvSpPr/>
          <p:nvPr/>
        </p:nvSpPr>
        <p:spPr>
          <a:xfrm>
            <a:off x="503597" y="59103"/>
            <a:ext cx="4745210" cy="461665"/>
          </a:xfrm>
          <a:prstGeom prst="rect">
            <a:avLst/>
          </a:prstGeom>
        </p:spPr>
        <p:txBody>
          <a:bodyPr wrap="none">
            <a:spAutoFit/>
          </a:bodyPr>
          <a:lstStyle/>
          <a:p>
            <a:r>
              <a:rPr lang="vi-VN" sz="2400" b="1">
                <a:solidFill>
                  <a:srgbClr val="0033CC"/>
                </a:solidFill>
                <a:latin typeface="Verdana" panose="020B0604030504040204" pitchFamily="34" charset="0"/>
                <a:ea typeface="Verdana" panose="020B0604030504040204" pitchFamily="34" charset="0"/>
                <a:cs typeface="Poppins SemiBold" panose="00000700000000000000" pitchFamily="2" charset="0"/>
              </a:rPr>
              <a:t>THẺ CĂN CƯỚC CÔNG DÂN</a:t>
            </a:r>
            <a:endParaRPr lang="en-US" sz="2400" b="1" dirty="0">
              <a:solidFill>
                <a:srgbClr val="0033CC"/>
              </a:solidFill>
              <a:latin typeface="Verdana" panose="020B0604030504040204" pitchFamily="34" charset="0"/>
              <a:ea typeface="Verdana" panose="020B0604030504040204" pitchFamily="34" charset="0"/>
              <a:cs typeface="Poppins SemiBold" panose="00000700000000000000" pitchFamily="2" charset="0"/>
            </a:endParaRPr>
          </a:p>
        </p:txBody>
      </p:sp>
      <p:pic>
        <p:nvPicPr>
          <p:cNvPr id="3" name="Picture 2">
            <a:extLst>
              <a:ext uri="{FF2B5EF4-FFF2-40B4-BE49-F238E27FC236}">
                <a16:creationId xmlns:a16="http://schemas.microsoft.com/office/drawing/2014/main" id="{D79BF382-12B9-0BBD-3C09-75B2477A27C2}"/>
              </a:ext>
            </a:extLst>
          </p:cNvPr>
          <p:cNvPicPr>
            <a:picLocks noChangeAspect="1"/>
          </p:cNvPicPr>
          <p:nvPr/>
        </p:nvPicPr>
        <p:blipFill>
          <a:blip r:embed="rId2"/>
          <a:stretch>
            <a:fillRect/>
          </a:stretch>
        </p:blipFill>
        <p:spPr>
          <a:xfrm>
            <a:off x="2307431" y="732457"/>
            <a:ext cx="4623256" cy="4225305"/>
          </a:xfrm>
          <a:prstGeom prst="rect">
            <a:avLst/>
          </a:prstGeom>
        </p:spPr>
      </p:pic>
      <p:sp>
        <p:nvSpPr>
          <p:cNvPr id="5" name="Google Shape;4182;p70">
            <a:hlinkClick r:id="rId3" action="ppaction://hlinksldjump"/>
            <a:extLst>
              <a:ext uri="{FF2B5EF4-FFF2-40B4-BE49-F238E27FC236}">
                <a16:creationId xmlns:a16="http://schemas.microsoft.com/office/drawing/2014/main" id="{B4777D67-D935-D7D2-12AD-7F20CD308555}"/>
              </a:ext>
            </a:extLst>
          </p:cNvPr>
          <p:cNvSpPr/>
          <p:nvPr/>
        </p:nvSpPr>
        <p:spPr>
          <a:xfrm rot="10800000">
            <a:off x="8372475" y="4800600"/>
            <a:ext cx="342650" cy="135732"/>
          </a:xfrm>
          <a:custGeom>
            <a:avLst/>
            <a:gdLst/>
            <a:ahLst/>
            <a:cxnLst/>
            <a:rect l="l" t="t" r="r" b="b"/>
            <a:pathLst>
              <a:path w="2439" h="1848" extrusionOk="0">
                <a:moveTo>
                  <a:pt x="1580" y="1"/>
                </a:moveTo>
                <a:lnTo>
                  <a:pt x="1371" y="203"/>
                </a:lnTo>
                <a:lnTo>
                  <a:pt x="1919" y="780"/>
                </a:lnTo>
                <a:lnTo>
                  <a:pt x="1" y="780"/>
                </a:lnTo>
                <a:lnTo>
                  <a:pt x="1" y="1068"/>
                </a:lnTo>
                <a:lnTo>
                  <a:pt x="1919" y="1068"/>
                </a:lnTo>
                <a:lnTo>
                  <a:pt x="1371" y="1645"/>
                </a:lnTo>
                <a:lnTo>
                  <a:pt x="1580" y="1847"/>
                </a:lnTo>
                <a:lnTo>
                  <a:pt x="2439" y="924"/>
                </a:lnTo>
                <a:lnTo>
                  <a:pt x="1580" y="1"/>
                </a:lnTo>
                <a:close/>
              </a:path>
            </a:pathLst>
          </a:custGeom>
          <a:solidFill>
            <a:srgbClr val="145CAC"/>
          </a:solidFill>
          <a:ln>
            <a:solidFill>
              <a:srgbClr val="0070C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821083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3415019-9D43-D8F4-59BA-12D3CF54AB6D}"/>
              </a:ext>
            </a:extLst>
          </p:cNvPr>
          <p:cNvSpPr/>
          <p:nvPr/>
        </p:nvSpPr>
        <p:spPr>
          <a:xfrm>
            <a:off x="503597" y="59103"/>
            <a:ext cx="3767378" cy="461665"/>
          </a:xfrm>
          <a:prstGeom prst="rect">
            <a:avLst/>
          </a:prstGeom>
        </p:spPr>
        <p:txBody>
          <a:bodyPr wrap="none">
            <a:spAutoFit/>
          </a:bodyPr>
          <a:lstStyle/>
          <a:p>
            <a:r>
              <a:rPr lang="vi-VN" sz="2400" b="1">
                <a:solidFill>
                  <a:srgbClr val="0070C0"/>
                </a:solidFill>
                <a:latin typeface="Verdana" panose="020B0604030504040204" pitchFamily="34" charset="0"/>
                <a:ea typeface="Verdana" panose="020B0604030504040204" pitchFamily="34" charset="0"/>
                <a:cs typeface="Poppins SemiBold" panose="00000700000000000000" pitchFamily="2" charset="0"/>
              </a:rPr>
              <a:t>CHỨNG CHỈ ĐIỆN TỬ</a:t>
            </a:r>
            <a:endParaRPr lang="en-US" sz="2400" b="1"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pic>
        <p:nvPicPr>
          <p:cNvPr id="2" name="Picture 1">
            <a:extLst>
              <a:ext uri="{FF2B5EF4-FFF2-40B4-BE49-F238E27FC236}">
                <a16:creationId xmlns:a16="http://schemas.microsoft.com/office/drawing/2014/main" id="{C78C8305-8015-1C9C-71EA-B6AEB0B0ABA2}"/>
              </a:ext>
            </a:extLst>
          </p:cNvPr>
          <p:cNvPicPr>
            <a:picLocks noChangeAspect="1"/>
          </p:cNvPicPr>
          <p:nvPr/>
        </p:nvPicPr>
        <p:blipFill>
          <a:blip r:embed="rId2"/>
          <a:stretch>
            <a:fillRect/>
          </a:stretch>
        </p:blipFill>
        <p:spPr>
          <a:xfrm>
            <a:off x="1326938" y="735806"/>
            <a:ext cx="6322743" cy="4348591"/>
          </a:xfrm>
          <a:prstGeom prst="rect">
            <a:avLst/>
          </a:prstGeom>
        </p:spPr>
      </p:pic>
      <p:sp>
        <p:nvSpPr>
          <p:cNvPr id="4" name="Google Shape;4182;p70">
            <a:hlinkClick r:id="rId3" action="ppaction://hlinksldjump"/>
            <a:extLst>
              <a:ext uri="{FF2B5EF4-FFF2-40B4-BE49-F238E27FC236}">
                <a16:creationId xmlns:a16="http://schemas.microsoft.com/office/drawing/2014/main" id="{1D41A034-26A5-BC5A-9AE9-BBE8144EBE79}"/>
              </a:ext>
            </a:extLst>
          </p:cNvPr>
          <p:cNvSpPr/>
          <p:nvPr/>
        </p:nvSpPr>
        <p:spPr>
          <a:xfrm rot="10800000">
            <a:off x="8372475" y="4800600"/>
            <a:ext cx="342650" cy="135732"/>
          </a:xfrm>
          <a:custGeom>
            <a:avLst/>
            <a:gdLst/>
            <a:ahLst/>
            <a:cxnLst/>
            <a:rect l="l" t="t" r="r" b="b"/>
            <a:pathLst>
              <a:path w="2439" h="1848" extrusionOk="0">
                <a:moveTo>
                  <a:pt x="1580" y="1"/>
                </a:moveTo>
                <a:lnTo>
                  <a:pt x="1371" y="203"/>
                </a:lnTo>
                <a:lnTo>
                  <a:pt x="1919" y="780"/>
                </a:lnTo>
                <a:lnTo>
                  <a:pt x="1" y="780"/>
                </a:lnTo>
                <a:lnTo>
                  <a:pt x="1" y="1068"/>
                </a:lnTo>
                <a:lnTo>
                  <a:pt x="1919" y="1068"/>
                </a:lnTo>
                <a:lnTo>
                  <a:pt x="1371" y="1645"/>
                </a:lnTo>
                <a:lnTo>
                  <a:pt x="1580" y="1847"/>
                </a:lnTo>
                <a:lnTo>
                  <a:pt x="2439" y="924"/>
                </a:lnTo>
                <a:lnTo>
                  <a:pt x="1580" y="1"/>
                </a:lnTo>
                <a:close/>
              </a:path>
            </a:pathLst>
          </a:custGeom>
          <a:solidFill>
            <a:srgbClr val="145CAC"/>
          </a:solidFill>
          <a:ln>
            <a:solidFill>
              <a:srgbClr val="0070C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96831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928"/>
        <p:cNvGrpSpPr/>
        <p:nvPr/>
      </p:nvGrpSpPr>
      <p:grpSpPr>
        <a:xfrm>
          <a:off x="0" y="0"/>
          <a:ext cx="0" cy="0"/>
          <a:chOff x="0" y="0"/>
          <a:chExt cx="0" cy="0"/>
        </a:xfrm>
      </p:grpSpPr>
      <p:grpSp>
        <p:nvGrpSpPr>
          <p:cNvPr id="1930" name="Google Shape;1930;p48"/>
          <p:cNvGrpSpPr/>
          <p:nvPr/>
        </p:nvGrpSpPr>
        <p:grpSpPr>
          <a:xfrm>
            <a:off x="2813982" y="956222"/>
            <a:ext cx="3516204" cy="3357560"/>
            <a:chOff x="1259200" y="508350"/>
            <a:chExt cx="5203025" cy="4968275"/>
          </a:xfrm>
        </p:grpSpPr>
        <p:sp>
          <p:nvSpPr>
            <p:cNvPr id="1931" name="Google Shape;1931;p48"/>
            <p:cNvSpPr/>
            <p:nvPr/>
          </p:nvSpPr>
          <p:spPr>
            <a:xfrm>
              <a:off x="3031800" y="930000"/>
              <a:ext cx="462075" cy="374350"/>
            </a:xfrm>
            <a:custGeom>
              <a:avLst/>
              <a:gdLst/>
              <a:ahLst/>
              <a:cxnLst/>
              <a:rect l="l" t="t" r="r" b="b"/>
              <a:pathLst>
                <a:path w="18483" h="14974" extrusionOk="0">
                  <a:moveTo>
                    <a:pt x="1" y="0"/>
                  </a:moveTo>
                  <a:lnTo>
                    <a:pt x="1" y="1901"/>
                  </a:lnTo>
                  <a:lnTo>
                    <a:pt x="1" y="13073"/>
                  </a:lnTo>
                  <a:lnTo>
                    <a:pt x="1" y="14973"/>
                  </a:lnTo>
                  <a:lnTo>
                    <a:pt x="18483" y="14973"/>
                  </a:lnTo>
                  <a:lnTo>
                    <a:pt x="18483" y="1901"/>
                  </a:lnTo>
                  <a:lnTo>
                    <a:pt x="9334" y="1901"/>
                  </a:lnTo>
                  <a:lnTo>
                    <a:pt x="8715" y="0"/>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2" name="Google Shape;1932;p48"/>
            <p:cNvSpPr/>
            <p:nvPr/>
          </p:nvSpPr>
          <p:spPr>
            <a:xfrm>
              <a:off x="3031800" y="1642375"/>
              <a:ext cx="462075" cy="374350"/>
            </a:xfrm>
            <a:custGeom>
              <a:avLst/>
              <a:gdLst/>
              <a:ahLst/>
              <a:cxnLst/>
              <a:rect l="l" t="t" r="r" b="b"/>
              <a:pathLst>
                <a:path w="18483" h="14974" extrusionOk="0">
                  <a:moveTo>
                    <a:pt x="1" y="1"/>
                  </a:moveTo>
                  <a:lnTo>
                    <a:pt x="1" y="1901"/>
                  </a:lnTo>
                  <a:lnTo>
                    <a:pt x="1" y="13073"/>
                  </a:lnTo>
                  <a:lnTo>
                    <a:pt x="1" y="14974"/>
                  </a:lnTo>
                  <a:lnTo>
                    <a:pt x="18483" y="14974"/>
                  </a:lnTo>
                  <a:lnTo>
                    <a:pt x="18483" y="1901"/>
                  </a:lnTo>
                  <a:lnTo>
                    <a:pt x="9334" y="1901"/>
                  </a:lnTo>
                  <a:lnTo>
                    <a:pt x="8715" y="1"/>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3" name="Google Shape;1933;p48"/>
            <p:cNvSpPr/>
            <p:nvPr/>
          </p:nvSpPr>
          <p:spPr>
            <a:xfrm>
              <a:off x="3031800" y="2354775"/>
              <a:ext cx="462075" cy="374350"/>
            </a:xfrm>
            <a:custGeom>
              <a:avLst/>
              <a:gdLst/>
              <a:ahLst/>
              <a:cxnLst/>
              <a:rect l="l" t="t" r="r" b="b"/>
              <a:pathLst>
                <a:path w="18483" h="14974" extrusionOk="0">
                  <a:moveTo>
                    <a:pt x="1" y="0"/>
                  </a:moveTo>
                  <a:lnTo>
                    <a:pt x="1" y="1901"/>
                  </a:lnTo>
                  <a:lnTo>
                    <a:pt x="1" y="13073"/>
                  </a:lnTo>
                  <a:lnTo>
                    <a:pt x="1" y="14973"/>
                  </a:lnTo>
                  <a:lnTo>
                    <a:pt x="18483" y="14973"/>
                  </a:lnTo>
                  <a:lnTo>
                    <a:pt x="18483" y="1901"/>
                  </a:lnTo>
                  <a:lnTo>
                    <a:pt x="9334" y="1901"/>
                  </a:lnTo>
                  <a:lnTo>
                    <a:pt x="8715" y="0"/>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48"/>
            <p:cNvSpPr/>
            <p:nvPr/>
          </p:nvSpPr>
          <p:spPr>
            <a:xfrm>
              <a:off x="3031800" y="3067150"/>
              <a:ext cx="462075" cy="374350"/>
            </a:xfrm>
            <a:custGeom>
              <a:avLst/>
              <a:gdLst/>
              <a:ahLst/>
              <a:cxnLst/>
              <a:rect l="l" t="t" r="r" b="b"/>
              <a:pathLst>
                <a:path w="18483" h="14974" extrusionOk="0">
                  <a:moveTo>
                    <a:pt x="1" y="1"/>
                  </a:moveTo>
                  <a:lnTo>
                    <a:pt x="1" y="1901"/>
                  </a:lnTo>
                  <a:lnTo>
                    <a:pt x="1" y="13073"/>
                  </a:lnTo>
                  <a:lnTo>
                    <a:pt x="1" y="14974"/>
                  </a:lnTo>
                  <a:lnTo>
                    <a:pt x="18483" y="14974"/>
                  </a:lnTo>
                  <a:lnTo>
                    <a:pt x="18483" y="1901"/>
                  </a:lnTo>
                  <a:lnTo>
                    <a:pt x="9334" y="1901"/>
                  </a:lnTo>
                  <a:lnTo>
                    <a:pt x="8715" y="1"/>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5" name="Google Shape;1935;p48"/>
            <p:cNvSpPr/>
            <p:nvPr/>
          </p:nvSpPr>
          <p:spPr>
            <a:xfrm>
              <a:off x="3031800" y="3779550"/>
              <a:ext cx="462075" cy="374350"/>
            </a:xfrm>
            <a:custGeom>
              <a:avLst/>
              <a:gdLst/>
              <a:ahLst/>
              <a:cxnLst/>
              <a:rect l="l" t="t" r="r" b="b"/>
              <a:pathLst>
                <a:path w="18483" h="14974" extrusionOk="0">
                  <a:moveTo>
                    <a:pt x="1" y="0"/>
                  </a:moveTo>
                  <a:lnTo>
                    <a:pt x="1" y="1901"/>
                  </a:lnTo>
                  <a:lnTo>
                    <a:pt x="1" y="13074"/>
                  </a:lnTo>
                  <a:lnTo>
                    <a:pt x="1" y="14973"/>
                  </a:lnTo>
                  <a:lnTo>
                    <a:pt x="18483" y="14973"/>
                  </a:lnTo>
                  <a:lnTo>
                    <a:pt x="18483" y="1901"/>
                  </a:lnTo>
                  <a:lnTo>
                    <a:pt x="9334" y="1901"/>
                  </a:lnTo>
                  <a:lnTo>
                    <a:pt x="8715" y="0"/>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6" name="Google Shape;1936;p48"/>
            <p:cNvSpPr/>
            <p:nvPr/>
          </p:nvSpPr>
          <p:spPr>
            <a:xfrm>
              <a:off x="4428175" y="930000"/>
              <a:ext cx="462075" cy="374350"/>
            </a:xfrm>
            <a:custGeom>
              <a:avLst/>
              <a:gdLst/>
              <a:ahLst/>
              <a:cxnLst/>
              <a:rect l="l" t="t" r="r" b="b"/>
              <a:pathLst>
                <a:path w="18483" h="14974" extrusionOk="0">
                  <a:moveTo>
                    <a:pt x="1" y="0"/>
                  </a:moveTo>
                  <a:lnTo>
                    <a:pt x="1" y="1901"/>
                  </a:lnTo>
                  <a:lnTo>
                    <a:pt x="1" y="13073"/>
                  </a:lnTo>
                  <a:lnTo>
                    <a:pt x="1" y="14973"/>
                  </a:lnTo>
                  <a:lnTo>
                    <a:pt x="18483" y="14973"/>
                  </a:lnTo>
                  <a:lnTo>
                    <a:pt x="18483" y="1901"/>
                  </a:lnTo>
                  <a:lnTo>
                    <a:pt x="9335" y="1901"/>
                  </a:lnTo>
                  <a:lnTo>
                    <a:pt x="8715" y="0"/>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48"/>
            <p:cNvSpPr/>
            <p:nvPr/>
          </p:nvSpPr>
          <p:spPr>
            <a:xfrm>
              <a:off x="5318675" y="930000"/>
              <a:ext cx="462075" cy="374350"/>
            </a:xfrm>
            <a:custGeom>
              <a:avLst/>
              <a:gdLst/>
              <a:ahLst/>
              <a:cxnLst/>
              <a:rect l="l" t="t" r="r" b="b"/>
              <a:pathLst>
                <a:path w="18483" h="14974" extrusionOk="0">
                  <a:moveTo>
                    <a:pt x="1" y="0"/>
                  </a:moveTo>
                  <a:lnTo>
                    <a:pt x="1" y="1901"/>
                  </a:lnTo>
                  <a:lnTo>
                    <a:pt x="1" y="13073"/>
                  </a:lnTo>
                  <a:lnTo>
                    <a:pt x="1" y="14973"/>
                  </a:lnTo>
                  <a:lnTo>
                    <a:pt x="18483" y="14973"/>
                  </a:lnTo>
                  <a:lnTo>
                    <a:pt x="18483" y="1901"/>
                  </a:lnTo>
                  <a:lnTo>
                    <a:pt x="9333" y="1901"/>
                  </a:lnTo>
                  <a:lnTo>
                    <a:pt x="8715" y="0"/>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48"/>
            <p:cNvSpPr/>
            <p:nvPr/>
          </p:nvSpPr>
          <p:spPr>
            <a:xfrm>
              <a:off x="4428175" y="1642375"/>
              <a:ext cx="462075" cy="374350"/>
            </a:xfrm>
            <a:custGeom>
              <a:avLst/>
              <a:gdLst/>
              <a:ahLst/>
              <a:cxnLst/>
              <a:rect l="l" t="t" r="r" b="b"/>
              <a:pathLst>
                <a:path w="18483" h="14974" extrusionOk="0">
                  <a:moveTo>
                    <a:pt x="1" y="1"/>
                  </a:moveTo>
                  <a:lnTo>
                    <a:pt x="1" y="1901"/>
                  </a:lnTo>
                  <a:lnTo>
                    <a:pt x="1" y="13073"/>
                  </a:lnTo>
                  <a:lnTo>
                    <a:pt x="1" y="14974"/>
                  </a:lnTo>
                  <a:lnTo>
                    <a:pt x="18483" y="14974"/>
                  </a:lnTo>
                  <a:lnTo>
                    <a:pt x="18483" y="1901"/>
                  </a:lnTo>
                  <a:lnTo>
                    <a:pt x="9335" y="1901"/>
                  </a:lnTo>
                  <a:lnTo>
                    <a:pt x="8715" y="1"/>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48"/>
            <p:cNvSpPr/>
            <p:nvPr/>
          </p:nvSpPr>
          <p:spPr>
            <a:xfrm>
              <a:off x="5318675" y="2354775"/>
              <a:ext cx="462075" cy="374350"/>
            </a:xfrm>
            <a:custGeom>
              <a:avLst/>
              <a:gdLst/>
              <a:ahLst/>
              <a:cxnLst/>
              <a:rect l="l" t="t" r="r" b="b"/>
              <a:pathLst>
                <a:path w="18483" h="14974" extrusionOk="0">
                  <a:moveTo>
                    <a:pt x="1" y="0"/>
                  </a:moveTo>
                  <a:lnTo>
                    <a:pt x="1" y="1901"/>
                  </a:lnTo>
                  <a:lnTo>
                    <a:pt x="1" y="13073"/>
                  </a:lnTo>
                  <a:lnTo>
                    <a:pt x="1" y="14973"/>
                  </a:lnTo>
                  <a:lnTo>
                    <a:pt x="18483" y="14973"/>
                  </a:lnTo>
                  <a:lnTo>
                    <a:pt x="18483" y="1901"/>
                  </a:lnTo>
                  <a:lnTo>
                    <a:pt x="9333" y="1901"/>
                  </a:lnTo>
                  <a:lnTo>
                    <a:pt x="8715" y="0"/>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48"/>
            <p:cNvSpPr/>
            <p:nvPr/>
          </p:nvSpPr>
          <p:spPr>
            <a:xfrm>
              <a:off x="5318675" y="1642375"/>
              <a:ext cx="462075" cy="374350"/>
            </a:xfrm>
            <a:custGeom>
              <a:avLst/>
              <a:gdLst/>
              <a:ahLst/>
              <a:cxnLst/>
              <a:rect l="l" t="t" r="r" b="b"/>
              <a:pathLst>
                <a:path w="18483" h="14974" extrusionOk="0">
                  <a:moveTo>
                    <a:pt x="1" y="1"/>
                  </a:moveTo>
                  <a:lnTo>
                    <a:pt x="1" y="1901"/>
                  </a:lnTo>
                  <a:lnTo>
                    <a:pt x="1" y="13073"/>
                  </a:lnTo>
                  <a:lnTo>
                    <a:pt x="1" y="14974"/>
                  </a:lnTo>
                  <a:lnTo>
                    <a:pt x="18483" y="14974"/>
                  </a:lnTo>
                  <a:lnTo>
                    <a:pt x="18483" y="1901"/>
                  </a:lnTo>
                  <a:lnTo>
                    <a:pt x="9333" y="1901"/>
                  </a:lnTo>
                  <a:lnTo>
                    <a:pt x="8715" y="1"/>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1" name="Google Shape;1941;p48"/>
            <p:cNvSpPr/>
            <p:nvPr/>
          </p:nvSpPr>
          <p:spPr>
            <a:xfrm>
              <a:off x="4428175" y="2354775"/>
              <a:ext cx="462075" cy="374350"/>
            </a:xfrm>
            <a:custGeom>
              <a:avLst/>
              <a:gdLst/>
              <a:ahLst/>
              <a:cxnLst/>
              <a:rect l="l" t="t" r="r" b="b"/>
              <a:pathLst>
                <a:path w="18483" h="14974" extrusionOk="0">
                  <a:moveTo>
                    <a:pt x="1" y="0"/>
                  </a:moveTo>
                  <a:lnTo>
                    <a:pt x="1" y="1901"/>
                  </a:lnTo>
                  <a:lnTo>
                    <a:pt x="1" y="13073"/>
                  </a:lnTo>
                  <a:lnTo>
                    <a:pt x="1" y="14973"/>
                  </a:lnTo>
                  <a:lnTo>
                    <a:pt x="18483" y="14973"/>
                  </a:lnTo>
                  <a:lnTo>
                    <a:pt x="18483" y="1901"/>
                  </a:lnTo>
                  <a:lnTo>
                    <a:pt x="9335" y="1901"/>
                  </a:lnTo>
                  <a:lnTo>
                    <a:pt x="8715" y="0"/>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48"/>
            <p:cNvSpPr/>
            <p:nvPr/>
          </p:nvSpPr>
          <p:spPr>
            <a:xfrm>
              <a:off x="4428175" y="3067150"/>
              <a:ext cx="462075" cy="374350"/>
            </a:xfrm>
            <a:custGeom>
              <a:avLst/>
              <a:gdLst/>
              <a:ahLst/>
              <a:cxnLst/>
              <a:rect l="l" t="t" r="r" b="b"/>
              <a:pathLst>
                <a:path w="18483" h="14974" extrusionOk="0">
                  <a:moveTo>
                    <a:pt x="1" y="1"/>
                  </a:moveTo>
                  <a:lnTo>
                    <a:pt x="1" y="1901"/>
                  </a:lnTo>
                  <a:lnTo>
                    <a:pt x="1" y="13073"/>
                  </a:lnTo>
                  <a:lnTo>
                    <a:pt x="1" y="14974"/>
                  </a:lnTo>
                  <a:lnTo>
                    <a:pt x="18483" y="14974"/>
                  </a:lnTo>
                  <a:lnTo>
                    <a:pt x="18483" y="1901"/>
                  </a:lnTo>
                  <a:lnTo>
                    <a:pt x="9335" y="1901"/>
                  </a:lnTo>
                  <a:lnTo>
                    <a:pt x="8715" y="1"/>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48"/>
            <p:cNvSpPr/>
            <p:nvPr/>
          </p:nvSpPr>
          <p:spPr>
            <a:xfrm>
              <a:off x="5318675" y="3067150"/>
              <a:ext cx="462075" cy="374350"/>
            </a:xfrm>
            <a:custGeom>
              <a:avLst/>
              <a:gdLst/>
              <a:ahLst/>
              <a:cxnLst/>
              <a:rect l="l" t="t" r="r" b="b"/>
              <a:pathLst>
                <a:path w="18483" h="14974" extrusionOk="0">
                  <a:moveTo>
                    <a:pt x="1" y="1"/>
                  </a:moveTo>
                  <a:lnTo>
                    <a:pt x="1" y="1901"/>
                  </a:lnTo>
                  <a:lnTo>
                    <a:pt x="1" y="13073"/>
                  </a:lnTo>
                  <a:lnTo>
                    <a:pt x="1" y="14974"/>
                  </a:lnTo>
                  <a:lnTo>
                    <a:pt x="18483" y="14974"/>
                  </a:lnTo>
                  <a:lnTo>
                    <a:pt x="18483" y="1901"/>
                  </a:lnTo>
                  <a:lnTo>
                    <a:pt x="9333" y="1901"/>
                  </a:lnTo>
                  <a:lnTo>
                    <a:pt x="8715" y="1"/>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48"/>
            <p:cNvSpPr/>
            <p:nvPr/>
          </p:nvSpPr>
          <p:spPr>
            <a:xfrm>
              <a:off x="4428175" y="3779550"/>
              <a:ext cx="462075" cy="374350"/>
            </a:xfrm>
            <a:custGeom>
              <a:avLst/>
              <a:gdLst/>
              <a:ahLst/>
              <a:cxnLst/>
              <a:rect l="l" t="t" r="r" b="b"/>
              <a:pathLst>
                <a:path w="18483" h="14974" extrusionOk="0">
                  <a:moveTo>
                    <a:pt x="1" y="0"/>
                  </a:moveTo>
                  <a:lnTo>
                    <a:pt x="1" y="1901"/>
                  </a:lnTo>
                  <a:lnTo>
                    <a:pt x="1" y="13074"/>
                  </a:lnTo>
                  <a:lnTo>
                    <a:pt x="1" y="14973"/>
                  </a:lnTo>
                  <a:lnTo>
                    <a:pt x="18483" y="14973"/>
                  </a:lnTo>
                  <a:lnTo>
                    <a:pt x="18483" y="1901"/>
                  </a:lnTo>
                  <a:lnTo>
                    <a:pt x="9335" y="1901"/>
                  </a:lnTo>
                  <a:lnTo>
                    <a:pt x="8715" y="0"/>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5" name="Google Shape;1945;p48"/>
            <p:cNvSpPr/>
            <p:nvPr/>
          </p:nvSpPr>
          <p:spPr>
            <a:xfrm>
              <a:off x="5318675" y="3779550"/>
              <a:ext cx="462075" cy="374350"/>
            </a:xfrm>
            <a:custGeom>
              <a:avLst/>
              <a:gdLst/>
              <a:ahLst/>
              <a:cxnLst/>
              <a:rect l="l" t="t" r="r" b="b"/>
              <a:pathLst>
                <a:path w="18483" h="14974" extrusionOk="0">
                  <a:moveTo>
                    <a:pt x="1" y="0"/>
                  </a:moveTo>
                  <a:lnTo>
                    <a:pt x="1" y="1901"/>
                  </a:lnTo>
                  <a:lnTo>
                    <a:pt x="1" y="13074"/>
                  </a:lnTo>
                  <a:lnTo>
                    <a:pt x="1" y="14973"/>
                  </a:lnTo>
                  <a:lnTo>
                    <a:pt x="18483" y="14973"/>
                  </a:lnTo>
                  <a:lnTo>
                    <a:pt x="18483" y="1901"/>
                  </a:lnTo>
                  <a:lnTo>
                    <a:pt x="9333" y="1901"/>
                  </a:lnTo>
                  <a:lnTo>
                    <a:pt x="8715" y="0"/>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6" name="Google Shape;1946;p48"/>
            <p:cNvSpPr/>
            <p:nvPr/>
          </p:nvSpPr>
          <p:spPr>
            <a:xfrm>
              <a:off x="3031800" y="930000"/>
              <a:ext cx="462075" cy="374350"/>
            </a:xfrm>
            <a:custGeom>
              <a:avLst/>
              <a:gdLst/>
              <a:ahLst/>
              <a:cxnLst/>
              <a:rect l="l" t="t" r="r" b="b"/>
              <a:pathLst>
                <a:path w="18483" h="14974" extrusionOk="0">
                  <a:moveTo>
                    <a:pt x="1" y="0"/>
                  </a:moveTo>
                  <a:lnTo>
                    <a:pt x="1" y="1901"/>
                  </a:lnTo>
                  <a:lnTo>
                    <a:pt x="1" y="13073"/>
                  </a:lnTo>
                  <a:lnTo>
                    <a:pt x="1" y="14973"/>
                  </a:lnTo>
                  <a:lnTo>
                    <a:pt x="18483" y="14973"/>
                  </a:lnTo>
                  <a:lnTo>
                    <a:pt x="18483" y="1901"/>
                  </a:lnTo>
                  <a:lnTo>
                    <a:pt x="9334" y="1901"/>
                  </a:lnTo>
                  <a:lnTo>
                    <a:pt x="8715" y="0"/>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7" name="Google Shape;1947;p48"/>
            <p:cNvSpPr/>
            <p:nvPr/>
          </p:nvSpPr>
          <p:spPr>
            <a:xfrm>
              <a:off x="3031800" y="1642375"/>
              <a:ext cx="462075" cy="374350"/>
            </a:xfrm>
            <a:custGeom>
              <a:avLst/>
              <a:gdLst/>
              <a:ahLst/>
              <a:cxnLst/>
              <a:rect l="l" t="t" r="r" b="b"/>
              <a:pathLst>
                <a:path w="18483" h="14974" extrusionOk="0">
                  <a:moveTo>
                    <a:pt x="1" y="1"/>
                  </a:moveTo>
                  <a:lnTo>
                    <a:pt x="1" y="1901"/>
                  </a:lnTo>
                  <a:lnTo>
                    <a:pt x="1" y="13073"/>
                  </a:lnTo>
                  <a:lnTo>
                    <a:pt x="1" y="14974"/>
                  </a:lnTo>
                  <a:lnTo>
                    <a:pt x="18483" y="14974"/>
                  </a:lnTo>
                  <a:lnTo>
                    <a:pt x="18483" y="1901"/>
                  </a:lnTo>
                  <a:lnTo>
                    <a:pt x="9334" y="1901"/>
                  </a:lnTo>
                  <a:lnTo>
                    <a:pt x="8715" y="1"/>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8" name="Google Shape;1948;p48"/>
            <p:cNvSpPr/>
            <p:nvPr/>
          </p:nvSpPr>
          <p:spPr>
            <a:xfrm>
              <a:off x="3031800" y="2354775"/>
              <a:ext cx="462075" cy="374350"/>
            </a:xfrm>
            <a:custGeom>
              <a:avLst/>
              <a:gdLst/>
              <a:ahLst/>
              <a:cxnLst/>
              <a:rect l="l" t="t" r="r" b="b"/>
              <a:pathLst>
                <a:path w="18483" h="14974" extrusionOk="0">
                  <a:moveTo>
                    <a:pt x="1" y="0"/>
                  </a:moveTo>
                  <a:lnTo>
                    <a:pt x="1" y="1901"/>
                  </a:lnTo>
                  <a:lnTo>
                    <a:pt x="1" y="13073"/>
                  </a:lnTo>
                  <a:lnTo>
                    <a:pt x="1" y="14973"/>
                  </a:lnTo>
                  <a:lnTo>
                    <a:pt x="18483" y="14973"/>
                  </a:lnTo>
                  <a:lnTo>
                    <a:pt x="18483" y="1901"/>
                  </a:lnTo>
                  <a:lnTo>
                    <a:pt x="9334" y="1901"/>
                  </a:lnTo>
                  <a:lnTo>
                    <a:pt x="8715" y="0"/>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9" name="Google Shape;1949;p48"/>
            <p:cNvSpPr/>
            <p:nvPr/>
          </p:nvSpPr>
          <p:spPr>
            <a:xfrm>
              <a:off x="3031800" y="3067150"/>
              <a:ext cx="462075" cy="374350"/>
            </a:xfrm>
            <a:custGeom>
              <a:avLst/>
              <a:gdLst/>
              <a:ahLst/>
              <a:cxnLst/>
              <a:rect l="l" t="t" r="r" b="b"/>
              <a:pathLst>
                <a:path w="18483" h="14974" extrusionOk="0">
                  <a:moveTo>
                    <a:pt x="1" y="1"/>
                  </a:moveTo>
                  <a:lnTo>
                    <a:pt x="1" y="1901"/>
                  </a:lnTo>
                  <a:lnTo>
                    <a:pt x="1" y="13073"/>
                  </a:lnTo>
                  <a:lnTo>
                    <a:pt x="1" y="14974"/>
                  </a:lnTo>
                  <a:lnTo>
                    <a:pt x="18483" y="14974"/>
                  </a:lnTo>
                  <a:lnTo>
                    <a:pt x="18483" y="1901"/>
                  </a:lnTo>
                  <a:lnTo>
                    <a:pt x="9334" y="1901"/>
                  </a:lnTo>
                  <a:lnTo>
                    <a:pt x="8715" y="1"/>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48"/>
            <p:cNvSpPr/>
            <p:nvPr/>
          </p:nvSpPr>
          <p:spPr>
            <a:xfrm>
              <a:off x="3031800" y="3779550"/>
              <a:ext cx="462075" cy="374350"/>
            </a:xfrm>
            <a:custGeom>
              <a:avLst/>
              <a:gdLst/>
              <a:ahLst/>
              <a:cxnLst/>
              <a:rect l="l" t="t" r="r" b="b"/>
              <a:pathLst>
                <a:path w="18483" h="14974" extrusionOk="0">
                  <a:moveTo>
                    <a:pt x="1" y="0"/>
                  </a:moveTo>
                  <a:lnTo>
                    <a:pt x="1" y="1901"/>
                  </a:lnTo>
                  <a:lnTo>
                    <a:pt x="1" y="13074"/>
                  </a:lnTo>
                  <a:lnTo>
                    <a:pt x="1" y="14973"/>
                  </a:lnTo>
                  <a:lnTo>
                    <a:pt x="18483" y="14973"/>
                  </a:lnTo>
                  <a:lnTo>
                    <a:pt x="18483" y="1901"/>
                  </a:lnTo>
                  <a:lnTo>
                    <a:pt x="9334" y="1901"/>
                  </a:lnTo>
                  <a:lnTo>
                    <a:pt x="8715" y="0"/>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48"/>
            <p:cNvSpPr/>
            <p:nvPr/>
          </p:nvSpPr>
          <p:spPr>
            <a:xfrm>
              <a:off x="4428175" y="930000"/>
              <a:ext cx="462075" cy="374350"/>
            </a:xfrm>
            <a:custGeom>
              <a:avLst/>
              <a:gdLst/>
              <a:ahLst/>
              <a:cxnLst/>
              <a:rect l="l" t="t" r="r" b="b"/>
              <a:pathLst>
                <a:path w="18483" h="14974" extrusionOk="0">
                  <a:moveTo>
                    <a:pt x="1" y="0"/>
                  </a:moveTo>
                  <a:lnTo>
                    <a:pt x="1" y="1901"/>
                  </a:lnTo>
                  <a:lnTo>
                    <a:pt x="1" y="13073"/>
                  </a:lnTo>
                  <a:lnTo>
                    <a:pt x="1" y="14973"/>
                  </a:lnTo>
                  <a:lnTo>
                    <a:pt x="18483" y="14973"/>
                  </a:lnTo>
                  <a:lnTo>
                    <a:pt x="18483" y="1901"/>
                  </a:lnTo>
                  <a:lnTo>
                    <a:pt x="9335" y="1901"/>
                  </a:lnTo>
                  <a:lnTo>
                    <a:pt x="8715" y="0"/>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48"/>
            <p:cNvSpPr/>
            <p:nvPr/>
          </p:nvSpPr>
          <p:spPr>
            <a:xfrm>
              <a:off x="5318675" y="930000"/>
              <a:ext cx="462075" cy="374350"/>
            </a:xfrm>
            <a:custGeom>
              <a:avLst/>
              <a:gdLst/>
              <a:ahLst/>
              <a:cxnLst/>
              <a:rect l="l" t="t" r="r" b="b"/>
              <a:pathLst>
                <a:path w="18483" h="14974" extrusionOk="0">
                  <a:moveTo>
                    <a:pt x="1" y="0"/>
                  </a:moveTo>
                  <a:lnTo>
                    <a:pt x="1" y="1901"/>
                  </a:lnTo>
                  <a:lnTo>
                    <a:pt x="1" y="13073"/>
                  </a:lnTo>
                  <a:lnTo>
                    <a:pt x="1" y="14973"/>
                  </a:lnTo>
                  <a:lnTo>
                    <a:pt x="18483" y="14973"/>
                  </a:lnTo>
                  <a:lnTo>
                    <a:pt x="18483" y="1901"/>
                  </a:lnTo>
                  <a:lnTo>
                    <a:pt x="9333" y="1901"/>
                  </a:lnTo>
                  <a:lnTo>
                    <a:pt x="8715" y="0"/>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48"/>
            <p:cNvSpPr/>
            <p:nvPr/>
          </p:nvSpPr>
          <p:spPr>
            <a:xfrm>
              <a:off x="4428175" y="1642375"/>
              <a:ext cx="462075" cy="374350"/>
            </a:xfrm>
            <a:custGeom>
              <a:avLst/>
              <a:gdLst/>
              <a:ahLst/>
              <a:cxnLst/>
              <a:rect l="l" t="t" r="r" b="b"/>
              <a:pathLst>
                <a:path w="18483" h="14974" extrusionOk="0">
                  <a:moveTo>
                    <a:pt x="1" y="1"/>
                  </a:moveTo>
                  <a:lnTo>
                    <a:pt x="1" y="1901"/>
                  </a:lnTo>
                  <a:lnTo>
                    <a:pt x="1" y="13073"/>
                  </a:lnTo>
                  <a:lnTo>
                    <a:pt x="1" y="14974"/>
                  </a:lnTo>
                  <a:lnTo>
                    <a:pt x="18483" y="14974"/>
                  </a:lnTo>
                  <a:lnTo>
                    <a:pt x="18483" y="1901"/>
                  </a:lnTo>
                  <a:lnTo>
                    <a:pt x="9335" y="1901"/>
                  </a:lnTo>
                  <a:lnTo>
                    <a:pt x="8715" y="1"/>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48"/>
            <p:cNvSpPr/>
            <p:nvPr/>
          </p:nvSpPr>
          <p:spPr>
            <a:xfrm>
              <a:off x="5318675" y="2354775"/>
              <a:ext cx="462075" cy="374350"/>
            </a:xfrm>
            <a:custGeom>
              <a:avLst/>
              <a:gdLst/>
              <a:ahLst/>
              <a:cxnLst/>
              <a:rect l="l" t="t" r="r" b="b"/>
              <a:pathLst>
                <a:path w="18483" h="14974" extrusionOk="0">
                  <a:moveTo>
                    <a:pt x="1" y="0"/>
                  </a:moveTo>
                  <a:lnTo>
                    <a:pt x="1" y="1901"/>
                  </a:lnTo>
                  <a:lnTo>
                    <a:pt x="1" y="13073"/>
                  </a:lnTo>
                  <a:lnTo>
                    <a:pt x="1" y="14973"/>
                  </a:lnTo>
                  <a:lnTo>
                    <a:pt x="18483" y="14973"/>
                  </a:lnTo>
                  <a:lnTo>
                    <a:pt x="18483" y="1901"/>
                  </a:lnTo>
                  <a:lnTo>
                    <a:pt x="9333" y="1901"/>
                  </a:lnTo>
                  <a:lnTo>
                    <a:pt x="8715" y="0"/>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48"/>
            <p:cNvSpPr/>
            <p:nvPr/>
          </p:nvSpPr>
          <p:spPr>
            <a:xfrm>
              <a:off x="5318675" y="1642375"/>
              <a:ext cx="462075" cy="374350"/>
            </a:xfrm>
            <a:custGeom>
              <a:avLst/>
              <a:gdLst/>
              <a:ahLst/>
              <a:cxnLst/>
              <a:rect l="l" t="t" r="r" b="b"/>
              <a:pathLst>
                <a:path w="18483" h="14974" extrusionOk="0">
                  <a:moveTo>
                    <a:pt x="1" y="1"/>
                  </a:moveTo>
                  <a:lnTo>
                    <a:pt x="1" y="1901"/>
                  </a:lnTo>
                  <a:lnTo>
                    <a:pt x="1" y="13073"/>
                  </a:lnTo>
                  <a:lnTo>
                    <a:pt x="1" y="14974"/>
                  </a:lnTo>
                  <a:lnTo>
                    <a:pt x="18483" y="14974"/>
                  </a:lnTo>
                  <a:lnTo>
                    <a:pt x="18483" y="1901"/>
                  </a:lnTo>
                  <a:lnTo>
                    <a:pt x="9333" y="1901"/>
                  </a:lnTo>
                  <a:lnTo>
                    <a:pt x="8715" y="1"/>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48"/>
            <p:cNvSpPr/>
            <p:nvPr/>
          </p:nvSpPr>
          <p:spPr>
            <a:xfrm>
              <a:off x="4428175" y="2354775"/>
              <a:ext cx="462075" cy="374350"/>
            </a:xfrm>
            <a:custGeom>
              <a:avLst/>
              <a:gdLst/>
              <a:ahLst/>
              <a:cxnLst/>
              <a:rect l="l" t="t" r="r" b="b"/>
              <a:pathLst>
                <a:path w="18483" h="14974" extrusionOk="0">
                  <a:moveTo>
                    <a:pt x="1" y="0"/>
                  </a:moveTo>
                  <a:lnTo>
                    <a:pt x="1" y="1901"/>
                  </a:lnTo>
                  <a:lnTo>
                    <a:pt x="1" y="13073"/>
                  </a:lnTo>
                  <a:lnTo>
                    <a:pt x="1" y="14973"/>
                  </a:lnTo>
                  <a:lnTo>
                    <a:pt x="18483" y="14973"/>
                  </a:lnTo>
                  <a:lnTo>
                    <a:pt x="18483" y="1901"/>
                  </a:lnTo>
                  <a:lnTo>
                    <a:pt x="9335" y="1901"/>
                  </a:lnTo>
                  <a:lnTo>
                    <a:pt x="8715" y="0"/>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48"/>
            <p:cNvSpPr/>
            <p:nvPr/>
          </p:nvSpPr>
          <p:spPr>
            <a:xfrm>
              <a:off x="4428175" y="3067150"/>
              <a:ext cx="462075" cy="374350"/>
            </a:xfrm>
            <a:custGeom>
              <a:avLst/>
              <a:gdLst/>
              <a:ahLst/>
              <a:cxnLst/>
              <a:rect l="l" t="t" r="r" b="b"/>
              <a:pathLst>
                <a:path w="18483" h="14974" extrusionOk="0">
                  <a:moveTo>
                    <a:pt x="1" y="1"/>
                  </a:moveTo>
                  <a:lnTo>
                    <a:pt x="1" y="1901"/>
                  </a:lnTo>
                  <a:lnTo>
                    <a:pt x="1" y="13073"/>
                  </a:lnTo>
                  <a:lnTo>
                    <a:pt x="1" y="14974"/>
                  </a:lnTo>
                  <a:lnTo>
                    <a:pt x="18483" y="14974"/>
                  </a:lnTo>
                  <a:lnTo>
                    <a:pt x="18483" y="1901"/>
                  </a:lnTo>
                  <a:lnTo>
                    <a:pt x="9335" y="1901"/>
                  </a:lnTo>
                  <a:lnTo>
                    <a:pt x="8715" y="1"/>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48"/>
            <p:cNvSpPr/>
            <p:nvPr/>
          </p:nvSpPr>
          <p:spPr>
            <a:xfrm>
              <a:off x="5318675" y="3067150"/>
              <a:ext cx="462075" cy="374350"/>
            </a:xfrm>
            <a:custGeom>
              <a:avLst/>
              <a:gdLst/>
              <a:ahLst/>
              <a:cxnLst/>
              <a:rect l="l" t="t" r="r" b="b"/>
              <a:pathLst>
                <a:path w="18483" h="14974" extrusionOk="0">
                  <a:moveTo>
                    <a:pt x="1" y="1"/>
                  </a:moveTo>
                  <a:lnTo>
                    <a:pt x="1" y="1901"/>
                  </a:lnTo>
                  <a:lnTo>
                    <a:pt x="1" y="13073"/>
                  </a:lnTo>
                  <a:lnTo>
                    <a:pt x="1" y="14974"/>
                  </a:lnTo>
                  <a:lnTo>
                    <a:pt x="18483" y="14974"/>
                  </a:lnTo>
                  <a:lnTo>
                    <a:pt x="18483" y="1901"/>
                  </a:lnTo>
                  <a:lnTo>
                    <a:pt x="9333" y="1901"/>
                  </a:lnTo>
                  <a:lnTo>
                    <a:pt x="8715" y="1"/>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48"/>
            <p:cNvSpPr/>
            <p:nvPr/>
          </p:nvSpPr>
          <p:spPr>
            <a:xfrm>
              <a:off x="4428175" y="3779550"/>
              <a:ext cx="462075" cy="374350"/>
            </a:xfrm>
            <a:custGeom>
              <a:avLst/>
              <a:gdLst/>
              <a:ahLst/>
              <a:cxnLst/>
              <a:rect l="l" t="t" r="r" b="b"/>
              <a:pathLst>
                <a:path w="18483" h="14974" extrusionOk="0">
                  <a:moveTo>
                    <a:pt x="1" y="0"/>
                  </a:moveTo>
                  <a:lnTo>
                    <a:pt x="1" y="1901"/>
                  </a:lnTo>
                  <a:lnTo>
                    <a:pt x="1" y="13074"/>
                  </a:lnTo>
                  <a:lnTo>
                    <a:pt x="1" y="14973"/>
                  </a:lnTo>
                  <a:lnTo>
                    <a:pt x="18483" y="14973"/>
                  </a:lnTo>
                  <a:lnTo>
                    <a:pt x="18483" y="1901"/>
                  </a:lnTo>
                  <a:lnTo>
                    <a:pt x="9335" y="1901"/>
                  </a:lnTo>
                  <a:lnTo>
                    <a:pt x="8715" y="0"/>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48"/>
            <p:cNvSpPr/>
            <p:nvPr/>
          </p:nvSpPr>
          <p:spPr>
            <a:xfrm>
              <a:off x="5318675" y="3779550"/>
              <a:ext cx="462075" cy="374350"/>
            </a:xfrm>
            <a:custGeom>
              <a:avLst/>
              <a:gdLst/>
              <a:ahLst/>
              <a:cxnLst/>
              <a:rect l="l" t="t" r="r" b="b"/>
              <a:pathLst>
                <a:path w="18483" h="14974" extrusionOk="0">
                  <a:moveTo>
                    <a:pt x="1" y="0"/>
                  </a:moveTo>
                  <a:lnTo>
                    <a:pt x="1" y="1901"/>
                  </a:lnTo>
                  <a:lnTo>
                    <a:pt x="1" y="13074"/>
                  </a:lnTo>
                  <a:lnTo>
                    <a:pt x="1" y="14973"/>
                  </a:lnTo>
                  <a:lnTo>
                    <a:pt x="18483" y="14973"/>
                  </a:lnTo>
                  <a:lnTo>
                    <a:pt x="18483" y="1901"/>
                  </a:lnTo>
                  <a:lnTo>
                    <a:pt x="9333" y="1901"/>
                  </a:lnTo>
                  <a:lnTo>
                    <a:pt x="8715" y="0"/>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48"/>
            <p:cNvSpPr/>
            <p:nvPr/>
          </p:nvSpPr>
          <p:spPr>
            <a:xfrm>
              <a:off x="2526325" y="5162250"/>
              <a:ext cx="1511925" cy="314375"/>
            </a:xfrm>
            <a:custGeom>
              <a:avLst/>
              <a:gdLst/>
              <a:ahLst/>
              <a:cxnLst/>
              <a:rect l="l" t="t" r="r" b="b"/>
              <a:pathLst>
                <a:path w="60477" h="12575" extrusionOk="0">
                  <a:moveTo>
                    <a:pt x="30239" y="0"/>
                  </a:moveTo>
                  <a:cubicBezTo>
                    <a:pt x="22219" y="0"/>
                    <a:pt x="14527" y="663"/>
                    <a:pt x="8857" y="1842"/>
                  </a:cubicBezTo>
                  <a:cubicBezTo>
                    <a:pt x="3186" y="3021"/>
                    <a:pt x="0" y="4620"/>
                    <a:pt x="0" y="6287"/>
                  </a:cubicBezTo>
                  <a:cubicBezTo>
                    <a:pt x="0" y="7955"/>
                    <a:pt x="3186" y="9554"/>
                    <a:pt x="8857" y="10733"/>
                  </a:cubicBezTo>
                  <a:cubicBezTo>
                    <a:pt x="14527" y="11912"/>
                    <a:pt x="22219" y="12575"/>
                    <a:pt x="30239" y="12575"/>
                  </a:cubicBezTo>
                  <a:cubicBezTo>
                    <a:pt x="38258" y="12575"/>
                    <a:pt x="45949" y="11912"/>
                    <a:pt x="51620" y="10733"/>
                  </a:cubicBezTo>
                  <a:cubicBezTo>
                    <a:pt x="57291" y="9554"/>
                    <a:pt x="60477" y="7955"/>
                    <a:pt x="60477" y="6287"/>
                  </a:cubicBezTo>
                  <a:cubicBezTo>
                    <a:pt x="60477" y="4620"/>
                    <a:pt x="57291" y="3021"/>
                    <a:pt x="51620" y="1842"/>
                  </a:cubicBezTo>
                  <a:cubicBezTo>
                    <a:pt x="45949" y="663"/>
                    <a:pt x="38258" y="0"/>
                    <a:pt x="302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48"/>
            <p:cNvSpPr/>
            <p:nvPr/>
          </p:nvSpPr>
          <p:spPr>
            <a:xfrm>
              <a:off x="3839425" y="1508400"/>
              <a:ext cx="622550" cy="510700"/>
            </a:xfrm>
            <a:custGeom>
              <a:avLst/>
              <a:gdLst/>
              <a:ahLst/>
              <a:cxnLst/>
              <a:rect l="l" t="t" r="r" b="b"/>
              <a:pathLst>
                <a:path w="24902" h="20428" extrusionOk="0">
                  <a:moveTo>
                    <a:pt x="19094" y="1"/>
                  </a:moveTo>
                  <a:cubicBezTo>
                    <a:pt x="17868" y="1"/>
                    <a:pt x="16718" y="381"/>
                    <a:pt x="16025" y="944"/>
                  </a:cubicBezTo>
                  <a:cubicBezTo>
                    <a:pt x="14053" y="2547"/>
                    <a:pt x="18614" y="2423"/>
                    <a:pt x="17258" y="3533"/>
                  </a:cubicBezTo>
                  <a:cubicBezTo>
                    <a:pt x="17054" y="3700"/>
                    <a:pt x="16813" y="3769"/>
                    <a:pt x="16538" y="3769"/>
                  </a:cubicBezTo>
                  <a:cubicBezTo>
                    <a:pt x="15210" y="3769"/>
                    <a:pt x="13081" y="2150"/>
                    <a:pt x="10389" y="2150"/>
                  </a:cubicBezTo>
                  <a:cubicBezTo>
                    <a:pt x="9941" y="2150"/>
                    <a:pt x="9477" y="2195"/>
                    <a:pt x="8999" y="2300"/>
                  </a:cubicBezTo>
                  <a:cubicBezTo>
                    <a:pt x="5054" y="3163"/>
                    <a:pt x="4438" y="8464"/>
                    <a:pt x="4438" y="8464"/>
                  </a:cubicBezTo>
                  <a:cubicBezTo>
                    <a:pt x="4438" y="8464"/>
                    <a:pt x="3945" y="8341"/>
                    <a:pt x="2835" y="8341"/>
                  </a:cubicBezTo>
                  <a:cubicBezTo>
                    <a:pt x="1726" y="8341"/>
                    <a:pt x="0" y="9080"/>
                    <a:pt x="0" y="12409"/>
                  </a:cubicBezTo>
                  <a:cubicBezTo>
                    <a:pt x="0" y="15737"/>
                    <a:pt x="123" y="18942"/>
                    <a:pt x="123" y="18942"/>
                  </a:cubicBezTo>
                  <a:cubicBezTo>
                    <a:pt x="123" y="18942"/>
                    <a:pt x="238" y="20428"/>
                    <a:pt x="2008" y="20428"/>
                  </a:cubicBezTo>
                  <a:cubicBezTo>
                    <a:pt x="2076" y="20428"/>
                    <a:pt x="2146" y="20426"/>
                    <a:pt x="2220" y="20421"/>
                  </a:cubicBezTo>
                  <a:cubicBezTo>
                    <a:pt x="4191" y="20298"/>
                    <a:pt x="4931" y="19435"/>
                    <a:pt x="4931" y="17833"/>
                  </a:cubicBezTo>
                  <a:cubicBezTo>
                    <a:pt x="4931" y="16230"/>
                    <a:pt x="6164" y="16846"/>
                    <a:pt x="7766" y="15613"/>
                  </a:cubicBezTo>
                  <a:cubicBezTo>
                    <a:pt x="9369" y="14380"/>
                    <a:pt x="8999" y="11422"/>
                    <a:pt x="11587" y="11299"/>
                  </a:cubicBezTo>
                  <a:cubicBezTo>
                    <a:pt x="11631" y="11297"/>
                    <a:pt x="11675" y="11296"/>
                    <a:pt x="11719" y="11296"/>
                  </a:cubicBezTo>
                  <a:cubicBezTo>
                    <a:pt x="14101" y="11296"/>
                    <a:pt x="16573" y="14304"/>
                    <a:pt x="18470" y="14304"/>
                  </a:cubicBezTo>
                  <a:cubicBezTo>
                    <a:pt x="18603" y="14304"/>
                    <a:pt x="18733" y="14289"/>
                    <a:pt x="18861" y="14257"/>
                  </a:cubicBezTo>
                  <a:cubicBezTo>
                    <a:pt x="20833" y="13765"/>
                    <a:pt x="24902" y="11052"/>
                    <a:pt x="24285" y="5135"/>
                  </a:cubicBezTo>
                  <a:cubicBezTo>
                    <a:pt x="23885" y="1297"/>
                    <a:pt x="21358" y="1"/>
                    <a:pt x="190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48"/>
            <p:cNvSpPr/>
            <p:nvPr/>
          </p:nvSpPr>
          <p:spPr>
            <a:xfrm>
              <a:off x="3831925" y="1500825"/>
              <a:ext cx="636925" cy="525775"/>
            </a:xfrm>
            <a:custGeom>
              <a:avLst/>
              <a:gdLst/>
              <a:ahLst/>
              <a:cxnLst/>
              <a:rect l="l" t="t" r="r" b="b"/>
              <a:pathLst>
                <a:path w="25477" h="21031" extrusionOk="0">
                  <a:moveTo>
                    <a:pt x="19394" y="603"/>
                  </a:moveTo>
                  <a:cubicBezTo>
                    <a:pt x="20049" y="603"/>
                    <a:pt x="20729" y="717"/>
                    <a:pt x="21365" y="981"/>
                  </a:cubicBezTo>
                  <a:cubicBezTo>
                    <a:pt x="22534" y="1465"/>
                    <a:pt x="23992" y="2637"/>
                    <a:pt x="24288" y="5469"/>
                  </a:cubicBezTo>
                  <a:cubicBezTo>
                    <a:pt x="24909" y="11437"/>
                    <a:pt x="20634" y="13883"/>
                    <a:pt x="19089" y="14270"/>
                  </a:cubicBezTo>
                  <a:cubicBezTo>
                    <a:pt x="18986" y="14296"/>
                    <a:pt x="18881" y="14307"/>
                    <a:pt x="18771" y="14307"/>
                  </a:cubicBezTo>
                  <a:cubicBezTo>
                    <a:pt x="17965" y="14307"/>
                    <a:pt x="16977" y="13661"/>
                    <a:pt x="15937" y="12981"/>
                  </a:cubicBezTo>
                  <a:cubicBezTo>
                    <a:pt x="14669" y="12152"/>
                    <a:pt x="13374" y="11300"/>
                    <a:pt x="12009" y="11300"/>
                  </a:cubicBezTo>
                  <a:cubicBezTo>
                    <a:pt x="11964" y="11300"/>
                    <a:pt x="11919" y="11301"/>
                    <a:pt x="11874" y="11303"/>
                  </a:cubicBezTo>
                  <a:cubicBezTo>
                    <a:pt x="10118" y="11387"/>
                    <a:pt x="9560" y="12678"/>
                    <a:pt x="9068" y="13818"/>
                  </a:cubicBezTo>
                  <a:cubicBezTo>
                    <a:pt x="8751" y="14550"/>
                    <a:pt x="8454" y="15241"/>
                    <a:pt x="7884" y="15679"/>
                  </a:cubicBezTo>
                  <a:cubicBezTo>
                    <a:pt x="7291" y="16136"/>
                    <a:pt x="6764" y="16318"/>
                    <a:pt x="6299" y="16479"/>
                  </a:cubicBezTo>
                  <a:cubicBezTo>
                    <a:pt x="5565" y="16732"/>
                    <a:pt x="4931" y="16951"/>
                    <a:pt x="4931" y="18136"/>
                  </a:cubicBezTo>
                  <a:cubicBezTo>
                    <a:pt x="4931" y="19654"/>
                    <a:pt x="4228" y="20318"/>
                    <a:pt x="2500" y="20425"/>
                  </a:cubicBezTo>
                  <a:cubicBezTo>
                    <a:pt x="2436" y="20429"/>
                    <a:pt x="2374" y="20431"/>
                    <a:pt x="2314" y="20431"/>
                  </a:cubicBezTo>
                  <a:cubicBezTo>
                    <a:pt x="893" y="20431"/>
                    <a:pt x="737" y="19376"/>
                    <a:pt x="722" y="19225"/>
                  </a:cubicBezTo>
                  <a:cubicBezTo>
                    <a:pt x="716" y="19046"/>
                    <a:pt x="600" y="15917"/>
                    <a:pt x="600" y="12712"/>
                  </a:cubicBezTo>
                  <a:cubicBezTo>
                    <a:pt x="600" y="9215"/>
                    <a:pt x="2542" y="8943"/>
                    <a:pt x="3136" y="8943"/>
                  </a:cubicBezTo>
                  <a:cubicBezTo>
                    <a:pt x="4182" y="8943"/>
                    <a:pt x="4662" y="9057"/>
                    <a:pt x="4667" y="9058"/>
                  </a:cubicBezTo>
                  <a:cubicBezTo>
                    <a:pt x="4690" y="9064"/>
                    <a:pt x="4715" y="9067"/>
                    <a:pt x="4739" y="9067"/>
                  </a:cubicBezTo>
                  <a:cubicBezTo>
                    <a:pt x="4799" y="9067"/>
                    <a:pt x="4859" y="9048"/>
                    <a:pt x="4909" y="9012"/>
                  </a:cubicBezTo>
                  <a:cubicBezTo>
                    <a:pt x="4980" y="8964"/>
                    <a:pt x="5026" y="8887"/>
                    <a:pt x="5036" y="8801"/>
                  </a:cubicBezTo>
                  <a:cubicBezTo>
                    <a:pt x="5042" y="8750"/>
                    <a:pt x="5670" y="3704"/>
                    <a:pt x="9363" y="2896"/>
                  </a:cubicBezTo>
                  <a:cubicBezTo>
                    <a:pt x="9819" y="2796"/>
                    <a:pt x="10262" y="2754"/>
                    <a:pt x="10690" y="2754"/>
                  </a:cubicBezTo>
                  <a:cubicBezTo>
                    <a:pt x="12214" y="2754"/>
                    <a:pt x="13559" y="3295"/>
                    <a:pt x="14689" y="3751"/>
                  </a:cubicBezTo>
                  <a:cubicBezTo>
                    <a:pt x="15520" y="4085"/>
                    <a:pt x="16239" y="4374"/>
                    <a:pt x="16845" y="4374"/>
                  </a:cubicBezTo>
                  <a:cubicBezTo>
                    <a:pt x="17180" y="4374"/>
                    <a:pt x="17481" y="4285"/>
                    <a:pt x="17748" y="4068"/>
                  </a:cubicBezTo>
                  <a:cubicBezTo>
                    <a:pt x="17850" y="3984"/>
                    <a:pt x="18161" y="3730"/>
                    <a:pt x="18108" y="3372"/>
                  </a:cubicBezTo>
                  <a:cubicBezTo>
                    <a:pt x="18047" y="2956"/>
                    <a:pt x="17551" y="2751"/>
                    <a:pt x="17026" y="2534"/>
                  </a:cubicBezTo>
                  <a:cubicBezTo>
                    <a:pt x="16698" y="2398"/>
                    <a:pt x="16152" y="2172"/>
                    <a:pt x="16124" y="1985"/>
                  </a:cubicBezTo>
                  <a:cubicBezTo>
                    <a:pt x="16111" y="1904"/>
                    <a:pt x="16208" y="1728"/>
                    <a:pt x="16515" y="1480"/>
                  </a:cubicBezTo>
                  <a:cubicBezTo>
                    <a:pt x="17155" y="958"/>
                    <a:pt x="18238" y="603"/>
                    <a:pt x="19394" y="603"/>
                  </a:cubicBezTo>
                  <a:close/>
                  <a:moveTo>
                    <a:pt x="19393" y="1"/>
                  </a:moveTo>
                  <a:cubicBezTo>
                    <a:pt x="18076" y="1"/>
                    <a:pt x="16863" y="425"/>
                    <a:pt x="16136" y="1015"/>
                  </a:cubicBezTo>
                  <a:cubicBezTo>
                    <a:pt x="15679" y="1387"/>
                    <a:pt x="15481" y="1732"/>
                    <a:pt x="15531" y="2071"/>
                  </a:cubicBezTo>
                  <a:cubicBezTo>
                    <a:pt x="15607" y="2595"/>
                    <a:pt x="16212" y="2845"/>
                    <a:pt x="16797" y="3087"/>
                  </a:cubicBezTo>
                  <a:cubicBezTo>
                    <a:pt x="17048" y="3191"/>
                    <a:pt x="17466" y="3364"/>
                    <a:pt x="17516" y="3442"/>
                  </a:cubicBezTo>
                  <a:cubicBezTo>
                    <a:pt x="17516" y="3442"/>
                    <a:pt x="17499" y="3497"/>
                    <a:pt x="17368" y="3604"/>
                  </a:cubicBezTo>
                  <a:cubicBezTo>
                    <a:pt x="17224" y="3722"/>
                    <a:pt x="17044" y="3771"/>
                    <a:pt x="16832" y="3771"/>
                  </a:cubicBezTo>
                  <a:cubicBezTo>
                    <a:pt x="16343" y="3771"/>
                    <a:pt x="15684" y="3506"/>
                    <a:pt x="14913" y="3196"/>
                  </a:cubicBezTo>
                  <a:cubicBezTo>
                    <a:pt x="13731" y="2719"/>
                    <a:pt x="12325" y="2153"/>
                    <a:pt x="10701" y="2153"/>
                  </a:cubicBezTo>
                  <a:cubicBezTo>
                    <a:pt x="10231" y="2153"/>
                    <a:pt x="9742" y="2200"/>
                    <a:pt x="9236" y="2311"/>
                  </a:cubicBezTo>
                  <a:cubicBezTo>
                    <a:pt x="5651" y="3095"/>
                    <a:pt x="4690" y="7233"/>
                    <a:pt x="4487" y="8421"/>
                  </a:cubicBezTo>
                  <a:cubicBezTo>
                    <a:pt x="4217" y="8385"/>
                    <a:pt x="3773" y="8344"/>
                    <a:pt x="3135" y="8344"/>
                  </a:cubicBezTo>
                  <a:cubicBezTo>
                    <a:pt x="1620" y="8344"/>
                    <a:pt x="0" y="9492"/>
                    <a:pt x="0" y="12712"/>
                  </a:cubicBezTo>
                  <a:cubicBezTo>
                    <a:pt x="0" y="16008"/>
                    <a:pt x="122" y="19224"/>
                    <a:pt x="124" y="19257"/>
                  </a:cubicBezTo>
                  <a:cubicBezTo>
                    <a:pt x="125" y="19260"/>
                    <a:pt x="125" y="19265"/>
                    <a:pt x="125" y="19268"/>
                  </a:cubicBezTo>
                  <a:cubicBezTo>
                    <a:pt x="126" y="19286"/>
                    <a:pt x="285" y="21031"/>
                    <a:pt x="2303" y="21031"/>
                  </a:cubicBezTo>
                  <a:cubicBezTo>
                    <a:pt x="2379" y="21031"/>
                    <a:pt x="2457" y="21028"/>
                    <a:pt x="2538" y="21024"/>
                  </a:cubicBezTo>
                  <a:cubicBezTo>
                    <a:pt x="4579" y="20896"/>
                    <a:pt x="5531" y="19979"/>
                    <a:pt x="5531" y="18136"/>
                  </a:cubicBezTo>
                  <a:cubicBezTo>
                    <a:pt x="5531" y="17378"/>
                    <a:pt x="5793" y="17287"/>
                    <a:pt x="6495" y="17045"/>
                  </a:cubicBezTo>
                  <a:cubicBezTo>
                    <a:pt x="6978" y="16878"/>
                    <a:pt x="7578" y="16670"/>
                    <a:pt x="8249" y="16154"/>
                  </a:cubicBezTo>
                  <a:cubicBezTo>
                    <a:pt x="8941" y="15621"/>
                    <a:pt x="9285" y="14825"/>
                    <a:pt x="9618" y="14055"/>
                  </a:cubicBezTo>
                  <a:cubicBezTo>
                    <a:pt x="10101" y="12934"/>
                    <a:pt x="10520" y="11967"/>
                    <a:pt x="11902" y="11902"/>
                  </a:cubicBezTo>
                  <a:cubicBezTo>
                    <a:pt x="11944" y="11899"/>
                    <a:pt x="11987" y="11898"/>
                    <a:pt x="12030" y="11898"/>
                  </a:cubicBezTo>
                  <a:cubicBezTo>
                    <a:pt x="13199" y="11898"/>
                    <a:pt x="14423" y="12705"/>
                    <a:pt x="15609" y="13482"/>
                  </a:cubicBezTo>
                  <a:cubicBezTo>
                    <a:pt x="16724" y="14212"/>
                    <a:pt x="17785" y="14907"/>
                    <a:pt x="18767" y="14907"/>
                  </a:cubicBezTo>
                  <a:cubicBezTo>
                    <a:pt x="18924" y="14907"/>
                    <a:pt x="19080" y="14889"/>
                    <a:pt x="19233" y="14851"/>
                  </a:cubicBezTo>
                  <a:cubicBezTo>
                    <a:pt x="21732" y="14226"/>
                    <a:pt x="25477" y="11110"/>
                    <a:pt x="24883" y="5407"/>
                  </a:cubicBezTo>
                  <a:cubicBezTo>
                    <a:pt x="24557" y="2282"/>
                    <a:pt x="22914" y="974"/>
                    <a:pt x="21594" y="428"/>
                  </a:cubicBezTo>
                  <a:cubicBezTo>
                    <a:pt x="20871" y="129"/>
                    <a:pt x="20117" y="1"/>
                    <a:pt x="1939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48"/>
            <p:cNvSpPr/>
            <p:nvPr/>
          </p:nvSpPr>
          <p:spPr>
            <a:xfrm>
              <a:off x="4290750" y="1581100"/>
              <a:ext cx="164725" cy="176100"/>
            </a:xfrm>
            <a:custGeom>
              <a:avLst/>
              <a:gdLst/>
              <a:ahLst/>
              <a:cxnLst/>
              <a:rect l="l" t="t" r="r" b="b"/>
              <a:pathLst>
                <a:path w="6589" h="7044" extrusionOk="0">
                  <a:moveTo>
                    <a:pt x="5198" y="1"/>
                  </a:moveTo>
                  <a:cubicBezTo>
                    <a:pt x="5070" y="1"/>
                    <a:pt x="4947" y="75"/>
                    <a:pt x="4906" y="198"/>
                  </a:cubicBezTo>
                  <a:cubicBezTo>
                    <a:pt x="4854" y="355"/>
                    <a:pt x="4921" y="516"/>
                    <a:pt x="5078" y="568"/>
                  </a:cubicBezTo>
                  <a:cubicBezTo>
                    <a:pt x="5276" y="717"/>
                    <a:pt x="5874" y="1924"/>
                    <a:pt x="5832" y="3215"/>
                  </a:cubicBezTo>
                  <a:cubicBezTo>
                    <a:pt x="5798" y="4232"/>
                    <a:pt x="5384" y="5004"/>
                    <a:pt x="4602" y="5511"/>
                  </a:cubicBezTo>
                  <a:cubicBezTo>
                    <a:pt x="3453" y="6254"/>
                    <a:pt x="2448" y="6446"/>
                    <a:pt x="1715" y="6446"/>
                  </a:cubicBezTo>
                  <a:cubicBezTo>
                    <a:pt x="963" y="6446"/>
                    <a:pt x="498" y="6243"/>
                    <a:pt x="462" y="6227"/>
                  </a:cubicBezTo>
                  <a:cubicBezTo>
                    <a:pt x="422" y="6210"/>
                    <a:pt x="382" y="6202"/>
                    <a:pt x="341" y="6202"/>
                  </a:cubicBezTo>
                  <a:cubicBezTo>
                    <a:pt x="228" y="6202"/>
                    <a:pt x="119" y="6267"/>
                    <a:pt x="69" y="6376"/>
                  </a:cubicBezTo>
                  <a:cubicBezTo>
                    <a:pt x="0" y="6525"/>
                    <a:pt x="64" y="6701"/>
                    <a:pt x="212" y="6772"/>
                  </a:cubicBezTo>
                  <a:cubicBezTo>
                    <a:pt x="255" y="6792"/>
                    <a:pt x="819" y="7044"/>
                    <a:pt x="1717" y="7044"/>
                  </a:cubicBezTo>
                  <a:cubicBezTo>
                    <a:pt x="2550" y="7044"/>
                    <a:pt x="3669" y="6827"/>
                    <a:pt x="4927" y="6013"/>
                  </a:cubicBezTo>
                  <a:cubicBezTo>
                    <a:pt x="6069" y="5274"/>
                    <a:pt x="6588" y="4010"/>
                    <a:pt x="6390" y="2451"/>
                  </a:cubicBezTo>
                  <a:cubicBezTo>
                    <a:pt x="6249" y="1340"/>
                    <a:pt x="5721" y="157"/>
                    <a:pt x="5302" y="17"/>
                  </a:cubicBezTo>
                  <a:cubicBezTo>
                    <a:pt x="5268" y="6"/>
                    <a:pt x="5233" y="1"/>
                    <a:pt x="519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48"/>
            <p:cNvSpPr/>
            <p:nvPr/>
          </p:nvSpPr>
          <p:spPr>
            <a:xfrm>
              <a:off x="4010625" y="1621625"/>
              <a:ext cx="248550" cy="111025"/>
            </a:xfrm>
            <a:custGeom>
              <a:avLst/>
              <a:gdLst/>
              <a:ahLst/>
              <a:cxnLst/>
              <a:rect l="l" t="t" r="r" b="b"/>
              <a:pathLst>
                <a:path w="9942" h="4441" extrusionOk="0">
                  <a:moveTo>
                    <a:pt x="4170" y="0"/>
                  </a:moveTo>
                  <a:cubicBezTo>
                    <a:pt x="4159" y="0"/>
                    <a:pt x="4148" y="0"/>
                    <a:pt x="4136" y="1"/>
                  </a:cubicBezTo>
                  <a:cubicBezTo>
                    <a:pt x="977" y="1"/>
                    <a:pt x="42" y="3886"/>
                    <a:pt x="33" y="3926"/>
                  </a:cubicBezTo>
                  <a:cubicBezTo>
                    <a:pt x="0" y="4085"/>
                    <a:pt x="100" y="4243"/>
                    <a:pt x="260" y="4279"/>
                  </a:cubicBezTo>
                  <a:cubicBezTo>
                    <a:pt x="282" y="4284"/>
                    <a:pt x="305" y="4287"/>
                    <a:pt x="328" y="4287"/>
                  </a:cubicBezTo>
                  <a:cubicBezTo>
                    <a:pt x="461" y="4287"/>
                    <a:pt x="583" y="4196"/>
                    <a:pt x="617" y="4061"/>
                  </a:cubicBezTo>
                  <a:cubicBezTo>
                    <a:pt x="625" y="4025"/>
                    <a:pt x="1455" y="598"/>
                    <a:pt x="4134" y="598"/>
                  </a:cubicBezTo>
                  <a:cubicBezTo>
                    <a:pt x="4187" y="598"/>
                    <a:pt x="4241" y="600"/>
                    <a:pt x="4296" y="602"/>
                  </a:cubicBezTo>
                  <a:cubicBezTo>
                    <a:pt x="5852" y="677"/>
                    <a:pt x="6416" y="1460"/>
                    <a:pt x="7067" y="2366"/>
                  </a:cubicBezTo>
                  <a:cubicBezTo>
                    <a:pt x="7616" y="3130"/>
                    <a:pt x="8238" y="3995"/>
                    <a:pt x="9528" y="4425"/>
                  </a:cubicBezTo>
                  <a:cubicBezTo>
                    <a:pt x="9558" y="4435"/>
                    <a:pt x="9591" y="4441"/>
                    <a:pt x="9623" y="4441"/>
                  </a:cubicBezTo>
                  <a:cubicBezTo>
                    <a:pt x="9770" y="4441"/>
                    <a:pt x="9894" y="4333"/>
                    <a:pt x="9918" y="4188"/>
                  </a:cubicBezTo>
                  <a:cubicBezTo>
                    <a:pt x="9942" y="4044"/>
                    <a:pt x="9857" y="3903"/>
                    <a:pt x="9718" y="3857"/>
                  </a:cubicBezTo>
                  <a:cubicBezTo>
                    <a:pt x="8611" y="3487"/>
                    <a:pt x="8098" y="2773"/>
                    <a:pt x="7554" y="2016"/>
                  </a:cubicBezTo>
                  <a:cubicBezTo>
                    <a:pt x="6874" y="1071"/>
                    <a:pt x="6170" y="92"/>
                    <a:pt x="4324" y="4"/>
                  </a:cubicBezTo>
                  <a:cubicBezTo>
                    <a:pt x="4272" y="2"/>
                    <a:pt x="4221" y="0"/>
                    <a:pt x="41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6" name="Google Shape;1966;p48"/>
            <p:cNvSpPr/>
            <p:nvPr/>
          </p:nvSpPr>
          <p:spPr>
            <a:xfrm>
              <a:off x="3839900" y="1738050"/>
              <a:ext cx="146450" cy="204900"/>
            </a:xfrm>
            <a:custGeom>
              <a:avLst/>
              <a:gdLst/>
              <a:ahLst/>
              <a:cxnLst/>
              <a:rect l="l" t="t" r="r" b="b"/>
              <a:pathLst>
                <a:path w="5858" h="8196" extrusionOk="0">
                  <a:moveTo>
                    <a:pt x="2670" y="0"/>
                  </a:moveTo>
                  <a:cubicBezTo>
                    <a:pt x="2467" y="0"/>
                    <a:pt x="2262" y="25"/>
                    <a:pt x="2057" y="81"/>
                  </a:cubicBezTo>
                  <a:cubicBezTo>
                    <a:pt x="334" y="549"/>
                    <a:pt x="812" y="3034"/>
                    <a:pt x="1043" y="4226"/>
                  </a:cubicBezTo>
                  <a:cubicBezTo>
                    <a:pt x="1067" y="4351"/>
                    <a:pt x="1087" y="4461"/>
                    <a:pt x="1103" y="4551"/>
                  </a:cubicBezTo>
                  <a:cubicBezTo>
                    <a:pt x="1199" y="5129"/>
                    <a:pt x="535" y="6831"/>
                    <a:pt x="94" y="7769"/>
                  </a:cubicBezTo>
                  <a:cubicBezTo>
                    <a:pt x="0" y="7967"/>
                    <a:pt x="145" y="8195"/>
                    <a:pt x="366" y="8195"/>
                  </a:cubicBezTo>
                  <a:cubicBezTo>
                    <a:pt x="481" y="8195"/>
                    <a:pt x="586" y="8129"/>
                    <a:pt x="636" y="8023"/>
                  </a:cubicBezTo>
                  <a:cubicBezTo>
                    <a:pt x="760" y="7759"/>
                    <a:pt x="1851" y="5404"/>
                    <a:pt x="1694" y="4452"/>
                  </a:cubicBezTo>
                  <a:cubicBezTo>
                    <a:pt x="1678" y="4359"/>
                    <a:pt x="1655" y="4244"/>
                    <a:pt x="1630" y="4113"/>
                  </a:cubicBezTo>
                  <a:cubicBezTo>
                    <a:pt x="1435" y="3097"/>
                    <a:pt x="1027" y="983"/>
                    <a:pt x="2215" y="658"/>
                  </a:cubicBezTo>
                  <a:cubicBezTo>
                    <a:pt x="2366" y="617"/>
                    <a:pt x="2518" y="599"/>
                    <a:pt x="2671" y="599"/>
                  </a:cubicBezTo>
                  <a:cubicBezTo>
                    <a:pt x="3979" y="599"/>
                    <a:pt x="5299" y="1937"/>
                    <a:pt x="5314" y="1952"/>
                  </a:cubicBezTo>
                  <a:cubicBezTo>
                    <a:pt x="5372" y="2012"/>
                    <a:pt x="5450" y="2042"/>
                    <a:pt x="5527" y="2042"/>
                  </a:cubicBezTo>
                  <a:cubicBezTo>
                    <a:pt x="5603" y="2042"/>
                    <a:pt x="5678" y="2014"/>
                    <a:pt x="5737" y="1957"/>
                  </a:cubicBezTo>
                  <a:cubicBezTo>
                    <a:pt x="5854" y="1842"/>
                    <a:pt x="5858" y="1654"/>
                    <a:pt x="5743" y="1535"/>
                  </a:cubicBezTo>
                  <a:cubicBezTo>
                    <a:pt x="5674" y="1464"/>
                    <a:pt x="4233" y="0"/>
                    <a:pt x="26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7" name="Google Shape;1967;p48"/>
            <p:cNvSpPr/>
            <p:nvPr/>
          </p:nvSpPr>
          <p:spPr>
            <a:xfrm>
              <a:off x="2937450" y="2023325"/>
              <a:ext cx="289800" cy="408650"/>
            </a:xfrm>
            <a:custGeom>
              <a:avLst/>
              <a:gdLst/>
              <a:ahLst/>
              <a:cxnLst/>
              <a:rect l="l" t="t" r="r" b="b"/>
              <a:pathLst>
                <a:path w="11592" h="16346" extrusionOk="0">
                  <a:moveTo>
                    <a:pt x="7431" y="0"/>
                  </a:moveTo>
                  <a:lnTo>
                    <a:pt x="1" y="446"/>
                  </a:lnTo>
                  <a:lnTo>
                    <a:pt x="4459" y="16345"/>
                  </a:lnTo>
                  <a:lnTo>
                    <a:pt x="11591" y="16048"/>
                  </a:lnTo>
                  <a:lnTo>
                    <a:pt x="743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48"/>
            <p:cNvSpPr/>
            <p:nvPr/>
          </p:nvSpPr>
          <p:spPr>
            <a:xfrm>
              <a:off x="2928975" y="2015850"/>
              <a:ext cx="306700" cy="423625"/>
            </a:xfrm>
            <a:custGeom>
              <a:avLst/>
              <a:gdLst/>
              <a:ahLst/>
              <a:cxnLst/>
              <a:rect l="l" t="t" r="r" b="b"/>
              <a:pathLst>
                <a:path w="12268" h="16945" extrusionOk="0">
                  <a:moveTo>
                    <a:pt x="7541" y="613"/>
                  </a:moveTo>
                  <a:lnTo>
                    <a:pt x="11547" y="16064"/>
                  </a:lnTo>
                  <a:lnTo>
                    <a:pt x="5022" y="16336"/>
                  </a:lnTo>
                  <a:lnTo>
                    <a:pt x="728" y="1022"/>
                  </a:lnTo>
                  <a:lnTo>
                    <a:pt x="7541" y="613"/>
                  </a:lnTo>
                  <a:close/>
                  <a:moveTo>
                    <a:pt x="7767" y="0"/>
                  </a:moveTo>
                  <a:cubicBezTo>
                    <a:pt x="7762" y="0"/>
                    <a:pt x="7757" y="0"/>
                    <a:pt x="7752" y="1"/>
                  </a:cubicBezTo>
                  <a:lnTo>
                    <a:pt x="322" y="447"/>
                  </a:lnTo>
                  <a:cubicBezTo>
                    <a:pt x="132" y="458"/>
                    <a:pt x="1" y="642"/>
                    <a:pt x="52" y="825"/>
                  </a:cubicBezTo>
                  <a:lnTo>
                    <a:pt x="4510" y="16725"/>
                  </a:lnTo>
                  <a:cubicBezTo>
                    <a:pt x="4546" y="16855"/>
                    <a:pt x="4663" y="16944"/>
                    <a:pt x="4798" y="16944"/>
                  </a:cubicBezTo>
                  <a:cubicBezTo>
                    <a:pt x="4802" y="16944"/>
                    <a:pt x="4806" y="16944"/>
                    <a:pt x="4811" y="16943"/>
                  </a:cubicBezTo>
                  <a:lnTo>
                    <a:pt x="11943" y="16647"/>
                  </a:lnTo>
                  <a:cubicBezTo>
                    <a:pt x="12133" y="16639"/>
                    <a:pt x="12268" y="16457"/>
                    <a:pt x="12220" y="16272"/>
                  </a:cubicBezTo>
                  <a:lnTo>
                    <a:pt x="8059" y="224"/>
                  </a:lnTo>
                  <a:cubicBezTo>
                    <a:pt x="8025" y="91"/>
                    <a:pt x="7894" y="0"/>
                    <a:pt x="77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9" name="Google Shape;1969;p48"/>
            <p:cNvSpPr/>
            <p:nvPr/>
          </p:nvSpPr>
          <p:spPr>
            <a:xfrm>
              <a:off x="2915175" y="2155225"/>
              <a:ext cx="375225" cy="883250"/>
            </a:xfrm>
            <a:custGeom>
              <a:avLst/>
              <a:gdLst/>
              <a:ahLst/>
              <a:cxnLst/>
              <a:rect l="l" t="t" r="r" b="b"/>
              <a:pathLst>
                <a:path w="15009" h="35330" extrusionOk="0">
                  <a:moveTo>
                    <a:pt x="5638" y="1"/>
                  </a:moveTo>
                  <a:cubicBezTo>
                    <a:pt x="4093" y="1"/>
                    <a:pt x="1780" y="184"/>
                    <a:pt x="1041" y="817"/>
                  </a:cubicBezTo>
                  <a:cubicBezTo>
                    <a:pt x="1" y="1709"/>
                    <a:pt x="1785" y="5275"/>
                    <a:pt x="2081" y="6017"/>
                  </a:cubicBezTo>
                  <a:cubicBezTo>
                    <a:pt x="2378" y="6761"/>
                    <a:pt x="3865" y="14339"/>
                    <a:pt x="4459" y="16419"/>
                  </a:cubicBezTo>
                  <a:cubicBezTo>
                    <a:pt x="5053" y="18499"/>
                    <a:pt x="6539" y="33805"/>
                    <a:pt x="7430" y="35142"/>
                  </a:cubicBezTo>
                  <a:cubicBezTo>
                    <a:pt x="7517" y="35271"/>
                    <a:pt x="7657" y="35330"/>
                    <a:pt x="7841" y="35330"/>
                  </a:cubicBezTo>
                  <a:cubicBezTo>
                    <a:pt x="9553" y="35330"/>
                    <a:pt x="15008" y="30238"/>
                    <a:pt x="15008" y="30238"/>
                  </a:cubicBezTo>
                  <a:lnTo>
                    <a:pt x="12631" y="24889"/>
                  </a:lnTo>
                  <a:lnTo>
                    <a:pt x="10699" y="25929"/>
                  </a:lnTo>
                  <a:cubicBezTo>
                    <a:pt x="10699" y="25929"/>
                    <a:pt x="8322" y="18499"/>
                    <a:pt x="7281" y="15676"/>
                  </a:cubicBezTo>
                  <a:cubicBezTo>
                    <a:pt x="6242" y="12852"/>
                    <a:pt x="5944" y="11665"/>
                    <a:pt x="5944" y="11665"/>
                  </a:cubicBezTo>
                  <a:lnTo>
                    <a:pt x="5993" y="11636"/>
                  </a:lnTo>
                  <a:cubicBezTo>
                    <a:pt x="7025" y="11033"/>
                    <a:pt x="7548" y="9832"/>
                    <a:pt x="7287" y="8666"/>
                  </a:cubicBezTo>
                  <a:lnTo>
                    <a:pt x="6947" y="7153"/>
                  </a:lnTo>
                  <a:lnTo>
                    <a:pt x="6947" y="7153"/>
                  </a:lnTo>
                  <a:cubicBezTo>
                    <a:pt x="6947" y="7153"/>
                    <a:pt x="7227" y="7780"/>
                    <a:pt x="7802" y="7780"/>
                  </a:cubicBezTo>
                  <a:cubicBezTo>
                    <a:pt x="7977" y="7780"/>
                    <a:pt x="8179" y="7722"/>
                    <a:pt x="8409" y="7571"/>
                  </a:cubicBezTo>
                  <a:cubicBezTo>
                    <a:pt x="8906" y="7244"/>
                    <a:pt x="8377" y="3956"/>
                    <a:pt x="7782" y="2767"/>
                  </a:cubicBezTo>
                  <a:cubicBezTo>
                    <a:pt x="7556" y="2314"/>
                    <a:pt x="7127" y="2161"/>
                    <a:pt x="6650" y="2161"/>
                  </a:cubicBezTo>
                  <a:cubicBezTo>
                    <a:pt x="5876" y="2161"/>
                    <a:pt x="4975" y="2565"/>
                    <a:pt x="4607" y="2749"/>
                  </a:cubicBezTo>
                  <a:cubicBezTo>
                    <a:pt x="4013" y="3046"/>
                    <a:pt x="3418" y="3641"/>
                    <a:pt x="3418" y="3641"/>
                  </a:cubicBezTo>
                  <a:lnTo>
                    <a:pt x="2972" y="1857"/>
                  </a:lnTo>
                  <a:cubicBezTo>
                    <a:pt x="2972" y="1857"/>
                    <a:pt x="5202" y="1709"/>
                    <a:pt x="5648" y="1709"/>
                  </a:cubicBezTo>
                  <a:cubicBezTo>
                    <a:pt x="6093" y="1709"/>
                    <a:pt x="7728" y="222"/>
                    <a:pt x="6985" y="74"/>
                  </a:cubicBezTo>
                  <a:cubicBezTo>
                    <a:pt x="6769" y="31"/>
                    <a:pt x="6268" y="1"/>
                    <a:pt x="563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0" name="Google Shape;1970;p48"/>
            <p:cNvSpPr/>
            <p:nvPr/>
          </p:nvSpPr>
          <p:spPr>
            <a:xfrm>
              <a:off x="2912575" y="2147775"/>
              <a:ext cx="385950" cy="898175"/>
            </a:xfrm>
            <a:custGeom>
              <a:avLst/>
              <a:gdLst/>
              <a:ahLst/>
              <a:cxnLst/>
              <a:rect l="l" t="t" r="r" b="b"/>
              <a:pathLst>
                <a:path w="15438" h="35927" extrusionOk="0">
                  <a:moveTo>
                    <a:pt x="5815" y="2301"/>
                  </a:moveTo>
                  <a:lnTo>
                    <a:pt x="5815" y="2301"/>
                  </a:lnTo>
                  <a:cubicBezTo>
                    <a:pt x="5291" y="2441"/>
                    <a:pt x="4825" y="2655"/>
                    <a:pt x="4577" y="2778"/>
                  </a:cubicBezTo>
                  <a:cubicBezTo>
                    <a:pt x="4250" y="2942"/>
                    <a:pt x="3929" y="3184"/>
                    <a:pt x="3692" y="3382"/>
                  </a:cubicBezTo>
                  <a:lnTo>
                    <a:pt x="3454" y="2430"/>
                  </a:lnTo>
                  <a:cubicBezTo>
                    <a:pt x="4100" y="2388"/>
                    <a:pt x="5427" y="2305"/>
                    <a:pt x="5752" y="2305"/>
                  </a:cubicBezTo>
                  <a:cubicBezTo>
                    <a:pt x="5773" y="2305"/>
                    <a:pt x="5793" y="2304"/>
                    <a:pt x="5815" y="2301"/>
                  </a:cubicBezTo>
                  <a:close/>
                  <a:moveTo>
                    <a:pt x="5740" y="596"/>
                  </a:moveTo>
                  <a:cubicBezTo>
                    <a:pt x="6267" y="596"/>
                    <a:pt x="6704" y="617"/>
                    <a:pt x="6953" y="653"/>
                  </a:cubicBezTo>
                  <a:cubicBezTo>
                    <a:pt x="6792" y="990"/>
                    <a:pt x="5993" y="1674"/>
                    <a:pt x="5752" y="1706"/>
                  </a:cubicBezTo>
                  <a:cubicBezTo>
                    <a:pt x="5301" y="1706"/>
                    <a:pt x="3149" y="1849"/>
                    <a:pt x="3058" y="1855"/>
                  </a:cubicBezTo>
                  <a:cubicBezTo>
                    <a:pt x="2872" y="1867"/>
                    <a:pt x="2741" y="2045"/>
                    <a:pt x="2788" y="2227"/>
                  </a:cubicBezTo>
                  <a:lnTo>
                    <a:pt x="3234" y="4010"/>
                  </a:lnTo>
                  <a:cubicBezTo>
                    <a:pt x="3269" y="4153"/>
                    <a:pt x="3395" y="4237"/>
                    <a:pt x="3524" y="4237"/>
                  </a:cubicBezTo>
                  <a:cubicBezTo>
                    <a:pt x="3599" y="4237"/>
                    <a:pt x="3675" y="4209"/>
                    <a:pt x="3735" y="4149"/>
                  </a:cubicBezTo>
                  <a:cubicBezTo>
                    <a:pt x="3740" y="4144"/>
                    <a:pt x="4301" y="3586"/>
                    <a:pt x="4847" y="3313"/>
                  </a:cubicBezTo>
                  <a:cubicBezTo>
                    <a:pt x="5096" y="3188"/>
                    <a:pt x="6015" y="2757"/>
                    <a:pt x="6749" y="2757"/>
                  </a:cubicBezTo>
                  <a:cubicBezTo>
                    <a:pt x="7126" y="2757"/>
                    <a:pt x="7455" y="2871"/>
                    <a:pt x="7619" y="3199"/>
                  </a:cubicBezTo>
                  <a:cubicBezTo>
                    <a:pt x="8202" y="4364"/>
                    <a:pt x="8608" y="7259"/>
                    <a:pt x="8349" y="7617"/>
                  </a:cubicBezTo>
                  <a:cubicBezTo>
                    <a:pt x="8188" y="7724"/>
                    <a:pt x="8040" y="7778"/>
                    <a:pt x="7906" y="7778"/>
                  </a:cubicBezTo>
                  <a:cubicBezTo>
                    <a:pt x="7862" y="7778"/>
                    <a:pt x="7820" y="7772"/>
                    <a:pt x="7779" y="7760"/>
                  </a:cubicBezTo>
                  <a:cubicBezTo>
                    <a:pt x="7489" y="7677"/>
                    <a:pt x="7326" y="7330"/>
                    <a:pt x="7325" y="7328"/>
                  </a:cubicBezTo>
                  <a:cubicBezTo>
                    <a:pt x="7276" y="7217"/>
                    <a:pt x="7167" y="7150"/>
                    <a:pt x="7052" y="7150"/>
                  </a:cubicBezTo>
                  <a:cubicBezTo>
                    <a:pt x="7021" y="7150"/>
                    <a:pt x="6989" y="7155"/>
                    <a:pt x="6958" y="7165"/>
                  </a:cubicBezTo>
                  <a:cubicBezTo>
                    <a:pt x="6810" y="7214"/>
                    <a:pt x="6726" y="7365"/>
                    <a:pt x="6760" y="7516"/>
                  </a:cubicBezTo>
                  <a:lnTo>
                    <a:pt x="7099" y="9029"/>
                  </a:lnTo>
                  <a:cubicBezTo>
                    <a:pt x="7333" y="10072"/>
                    <a:pt x="6870" y="11136"/>
                    <a:pt x="5898" y="11703"/>
                  </a:cubicBezTo>
                  <a:cubicBezTo>
                    <a:pt x="5782" y="11770"/>
                    <a:pt x="5726" y="11905"/>
                    <a:pt x="5757" y="12035"/>
                  </a:cubicBezTo>
                  <a:cubicBezTo>
                    <a:pt x="5770" y="12084"/>
                    <a:pt x="6071" y="13271"/>
                    <a:pt x="7105" y="16078"/>
                  </a:cubicBezTo>
                  <a:cubicBezTo>
                    <a:pt x="8131" y="18863"/>
                    <a:pt x="10494" y="26244"/>
                    <a:pt x="10517" y="26318"/>
                  </a:cubicBezTo>
                  <a:cubicBezTo>
                    <a:pt x="10545" y="26403"/>
                    <a:pt x="10608" y="26472"/>
                    <a:pt x="10691" y="26504"/>
                  </a:cubicBezTo>
                  <a:cubicBezTo>
                    <a:pt x="10727" y="26519"/>
                    <a:pt x="10765" y="26526"/>
                    <a:pt x="10803" y="26526"/>
                  </a:cubicBezTo>
                  <a:cubicBezTo>
                    <a:pt x="10852" y="26526"/>
                    <a:pt x="10900" y="26514"/>
                    <a:pt x="10945" y="26491"/>
                  </a:cubicBezTo>
                  <a:lnTo>
                    <a:pt x="12592" y="25604"/>
                  </a:lnTo>
                  <a:lnTo>
                    <a:pt x="14752" y="30463"/>
                  </a:lnTo>
                  <a:cubicBezTo>
                    <a:pt x="12633" y="32420"/>
                    <a:pt x="9111" y="35330"/>
                    <a:pt x="7970" y="35330"/>
                  </a:cubicBezTo>
                  <a:cubicBezTo>
                    <a:pt x="7943" y="35330"/>
                    <a:pt x="7917" y="35328"/>
                    <a:pt x="7892" y="35325"/>
                  </a:cubicBezTo>
                  <a:cubicBezTo>
                    <a:pt x="7812" y="35315"/>
                    <a:pt x="7792" y="35287"/>
                    <a:pt x="7783" y="35274"/>
                  </a:cubicBezTo>
                  <a:cubicBezTo>
                    <a:pt x="7289" y="34533"/>
                    <a:pt x="6494" y="28356"/>
                    <a:pt x="5913" y="23846"/>
                  </a:cubicBezTo>
                  <a:cubicBezTo>
                    <a:pt x="5474" y="20438"/>
                    <a:pt x="5096" y="17493"/>
                    <a:pt x="4850" y="16634"/>
                  </a:cubicBezTo>
                  <a:cubicBezTo>
                    <a:pt x="4550" y="15586"/>
                    <a:pt x="4007" y="13061"/>
                    <a:pt x="3529" y="10834"/>
                  </a:cubicBezTo>
                  <a:cubicBezTo>
                    <a:pt x="2962" y="8194"/>
                    <a:pt x="2607" y="6567"/>
                    <a:pt x="2463" y="6205"/>
                  </a:cubicBezTo>
                  <a:cubicBezTo>
                    <a:pt x="2424" y="6107"/>
                    <a:pt x="2360" y="5964"/>
                    <a:pt x="2282" y="5785"/>
                  </a:cubicBezTo>
                  <a:cubicBezTo>
                    <a:pt x="1866" y="4843"/>
                    <a:pt x="600" y="1975"/>
                    <a:pt x="1339" y="1341"/>
                  </a:cubicBezTo>
                  <a:cubicBezTo>
                    <a:pt x="2000" y="776"/>
                    <a:pt x="4236" y="596"/>
                    <a:pt x="5740" y="596"/>
                  </a:cubicBezTo>
                  <a:close/>
                  <a:moveTo>
                    <a:pt x="5719" y="1"/>
                  </a:moveTo>
                  <a:cubicBezTo>
                    <a:pt x="4129" y="1"/>
                    <a:pt x="1764" y="189"/>
                    <a:pt x="950" y="887"/>
                  </a:cubicBezTo>
                  <a:cubicBezTo>
                    <a:pt x="0" y="1700"/>
                    <a:pt x="814" y="3941"/>
                    <a:pt x="1734" y="6026"/>
                  </a:cubicBezTo>
                  <a:cubicBezTo>
                    <a:pt x="1809" y="6197"/>
                    <a:pt x="1869" y="6334"/>
                    <a:pt x="1907" y="6426"/>
                  </a:cubicBezTo>
                  <a:cubicBezTo>
                    <a:pt x="2043" y="6768"/>
                    <a:pt x="2500" y="8898"/>
                    <a:pt x="2944" y="10959"/>
                  </a:cubicBezTo>
                  <a:cubicBezTo>
                    <a:pt x="3447" y="13305"/>
                    <a:pt x="3969" y="15731"/>
                    <a:pt x="4274" y="16798"/>
                  </a:cubicBezTo>
                  <a:cubicBezTo>
                    <a:pt x="4507" y="17615"/>
                    <a:pt x="4902" y="20679"/>
                    <a:pt x="5319" y="23922"/>
                  </a:cubicBezTo>
                  <a:cubicBezTo>
                    <a:pt x="6135" y="30260"/>
                    <a:pt x="6755" y="34810"/>
                    <a:pt x="7284" y="35605"/>
                  </a:cubicBezTo>
                  <a:cubicBezTo>
                    <a:pt x="7368" y="35731"/>
                    <a:pt x="7529" y="35886"/>
                    <a:pt x="7822" y="35921"/>
                  </a:cubicBezTo>
                  <a:cubicBezTo>
                    <a:pt x="7858" y="35924"/>
                    <a:pt x="7893" y="35925"/>
                    <a:pt x="7928" y="35926"/>
                  </a:cubicBezTo>
                  <a:cubicBezTo>
                    <a:pt x="9723" y="35926"/>
                    <a:pt x="14739" y="31293"/>
                    <a:pt x="15316" y="30754"/>
                  </a:cubicBezTo>
                  <a:cubicBezTo>
                    <a:pt x="15410" y="30667"/>
                    <a:pt x="15437" y="30530"/>
                    <a:pt x="15386" y="30414"/>
                  </a:cubicBezTo>
                  <a:lnTo>
                    <a:pt x="13007" y="25063"/>
                  </a:lnTo>
                  <a:cubicBezTo>
                    <a:pt x="12957" y="24952"/>
                    <a:pt x="12847" y="24886"/>
                    <a:pt x="12733" y="24886"/>
                  </a:cubicBezTo>
                  <a:cubicBezTo>
                    <a:pt x="12686" y="24886"/>
                    <a:pt x="12637" y="24897"/>
                    <a:pt x="12592" y="24922"/>
                  </a:cubicBezTo>
                  <a:lnTo>
                    <a:pt x="10978" y="25792"/>
                  </a:lnTo>
                  <a:cubicBezTo>
                    <a:pt x="10497" y="24296"/>
                    <a:pt x="8568" y="18319"/>
                    <a:pt x="7666" y="15870"/>
                  </a:cubicBezTo>
                  <a:cubicBezTo>
                    <a:pt x="6886" y="13752"/>
                    <a:pt x="6524" y="12552"/>
                    <a:pt x="6395" y="12099"/>
                  </a:cubicBezTo>
                  <a:cubicBezTo>
                    <a:pt x="7451" y="11404"/>
                    <a:pt x="7963" y="10128"/>
                    <a:pt x="7683" y="8897"/>
                  </a:cubicBezTo>
                  <a:lnTo>
                    <a:pt x="7553" y="8317"/>
                  </a:lnTo>
                  <a:lnTo>
                    <a:pt x="7553" y="8317"/>
                  </a:lnTo>
                  <a:cubicBezTo>
                    <a:pt x="7571" y="8323"/>
                    <a:pt x="7589" y="8329"/>
                    <a:pt x="7607" y="8335"/>
                  </a:cubicBezTo>
                  <a:cubicBezTo>
                    <a:pt x="7706" y="8363"/>
                    <a:pt x="7806" y="8377"/>
                    <a:pt x="7907" y="8377"/>
                  </a:cubicBezTo>
                  <a:cubicBezTo>
                    <a:pt x="8157" y="8377"/>
                    <a:pt x="8414" y="8291"/>
                    <a:pt x="8677" y="8117"/>
                  </a:cubicBezTo>
                  <a:cubicBezTo>
                    <a:pt x="9443" y="7614"/>
                    <a:pt x="8689" y="4002"/>
                    <a:pt x="8153" y="2931"/>
                  </a:cubicBezTo>
                  <a:cubicBezTo>
                    <a:pt x="7864" y="2351"/>
                    <a:pt x="7334" y="2160"/>
                    <a:pt x="6762" y="2160"/>
                  </a:cubicBezTo>
                  <a:cubicBezTo>
                    <a:pt x="6496" y="2160"/>
                    <a:pt x="6220" y="2202"/>
                    <a:pt x="5955" y="2265"/>
                  </a:cubicBezTo>
                  <a:cubicBezTo>
                    <a:pt x="6537" y="2064"/>
                    <a:pt x="7522" y="1162"/>
                    <a:pt x="7575" y="623"/>
                  </a:cubicBezTo>
                  <a:cubicBezTo>
                    <a:pt x="7602" y="349"/>
                    <a:pt x="7435" y="136"/>
                    <a:pt x="7146" y="78"/>
                  </a:cubicBezTo>
                  <a:cubicBezTo>
                    <a:pt x="6928" y="34"/>
                    <a:pt x="6393" y="1"/>
                    <a:pt x="571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1" name="Google Shape;1971;p48"/>
            <p:cNvSpPr/>
            <p:nvPr/>
          </p:nvSpPr>
          <p:spPr>
            <a:xfrm>
              <a:off x="3002950" y="2230950"/>
              <a:ext cx="117550" cy="50550"/>
            </a:xfrm>
            <a:custGeom>
              <a:avLst/>
              <a:gdLst/>
              <a:ahLst/>
              <a:cxnLst/>
              <a:rect l="l" t="t" r="r" b="b"/>
              <a:pathLst>
                <a:path w="4702" h="2022" extrusionOk="0">
                  <a:moveTo>
                    <a:pt x="3775" y="1"/>
                  </a:moveTo>
                  <a:cubicBezTo>
                    <a:pt x="1993" y="1"/>
                    <a:pt x="293" y="1426"/>
                    <a:pt x="214" y="1494"/>
                  </a:cubicBezTo>
                  <a:cubicBezTo>
                    <a:pt x="1" y="1674"/>
                    <a:pt x="129" y="2021"/>
                    <a:pt x="408" y="2021"/>
                  </a:cubicBezTo>
                  <a:cubicBezTo>
                    <a:pt x="479" y="2021"/>
                    <a:pt x="547" y="1996"/>
                    <a:pt x="602" y="1950"/>
                  </a:cubicBezTo>
                  <a:cubicBezTo>
                    <a:pt x="619" y="1935"/>
                    <a:pt x="2207" y="599"/>
                    <a:pt x="3771" y="599"/>
                  </a:cubicBezTo>
                  <a:cubicBezTo>
                    <a:pt x="3952" y="599"/>
                    <a:pt x="4133" y="617"/>
                    <a:pt x="4311" y="657"/>
                  </a:cubicBezTo>
                  <a:cubicBezTo>
                    <a:pt x="4332" y="662"/>
                    <a:pt x="4354" y="664"/>
                    <a:pt x="4375" y="664"/>
                  </a:cubicBezTo>
                  <a:cubicBezTo>
                    <a:pt x="4511" y="664"/>
                    <a:pt x="4635" y="569"/>
                    <a:pt x="4666" y="430"/>
                  </a:cubicBezTo>
                  <a:cubicBezTo>
                    <a:pt x="4701" y="269"/>
                    <a:pt x="4600" y="109"/>
                    <a:pt x="4440" y="72"/>
                  </a:cubicBezTo>
                  <a:cubicBezTo>
                    <a:pt x="4219" y="23"/>
                    <a:pt x="3996" y="1"/>
                    <a:pt x="37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2" name="Google Shape;1972;p48"/>
            <p:cNvSpPr/>
            <p:nvPr/>
          </p:nvSpPr>
          <p:spPr>
            <a:xfrm>
              <a:off x="3018825" y="2274225"/>
              <a:ext cx="103900" cy="51650"/>
            </a:xfrm>
            <a:custGeom>
              <a:avLst/>
              <a:gdLst/>
              <a:ahLst/>
              <a:cxnLst/>
              <a:rect l="l" t="t" r="r" b="b"/>
              <a:pathLst>
                <a:path w="4156" h="2066" extrusionOk="0">
                  <a:moveTo>
                    <a:pt x="3667" y="1"/>
                  </a:moveTo>
                  <a:cubicBezTo>
                    <a:pt x="1666" y="1"/>
                    <a:pt x="242" y="1496"/>
                    <a:pt x="180" y="1562"/>
                  </a:cubicBezTo>
                  <a:cubicBezTo>
                    <a:pt x="1" y="1753"/>
                    <a:pt x="137" y="2065"/>
                    <a:pt x="397" y="2065"/>
                  </a:cubicBezTo>
                  <a:cubicBezTo>
                    <a:pt x="398" y="2065"/>
                    <a:pt x="398" y="2065"/>
                    <a:pt x="399" y="2065"/>
                  </a:cubicBezTo>
                  <a:cubicBezTo>
                    <a:pt x="482" y="2065"/>
                    <a:pt x="562" y="2031"/>
                    <a:pt x="618" y="1970"/>
                  </a:cubicBezTo>
                  <a:cubicBezTo>
                    <a:pt x="631" y="1956"/>
                    <a:pt x="1909" y="598"/>
                    <a:pt x="3646" y="598"/>
                  </a:cubicBezTo>
                  <a:cubicBezTo>
                    <a:pt x="3706" y="598"/>
                    <a:pt x="3768" y="600"/>
                    <a:pt x="3830" y="604"/>
                  </a:cubicBezTo>
                  <a:cubicBezTo>
                    <a:pt x="3836" y="604"/>
                    <a:pt x="3842" y="604"/>
                    <a:pt x="3848" y="604"/>
                  </a:cubicBezTo>
                  <a:cubicBezTo>
                    <a:pt x="4005" y="604"/>
                    <a:pt x="4138" y="480"/>
                    <a:pt x="4146" y="320"/>
                  </a:cubicBezTo>
                  <a:cubicBezTo>
                    <a:pt x="4155" y="155"/>
                    <a:pt x="4027" y="13"/>
                    <a:pt x="3860" y="5"/>
                  </a:cubicBezTo>
                  <a:cubicBezTo>
                    <a:pt x="3795" y="2"/>
                    <a:pt x="3731" y="1"/>
                    <a:pt x="36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3" name="Google Shape;1973;p48"/>
            <p:cNvSpPr/>
            <p:nvPr/>
          </p:nvSpPr>
          <p:spPr>
            <a:xfrm>
              <a:off x="3216075" y="2299325"/>
              <a:ext cx="478950" cy="756750"/>
            </a:xfrm>
            <a:custGeom>
              <a:avLst/>
              <a:gdLst/>
              <a:ahLst/>
              <a:cxnLst/>
              <a:rect l="l" t="t" r="r" b="b"/>
              <a:pathLst>
                <a:path w="19158" h="30270" extrusionOk="0">
                  <a:moveTo>
                    <a:pt x="16533" y="0"/>
                  </a:moveTo>
                  <a:cubicBezTo>
                    <a:pt x="16499" y="0"/>
                    <a:pt x="16464" y="1"/>
                    <a:pt x="16428" y="2"/>
                  </a:cubicBezTo>
                  <a:cubicBezTo>
                    <a:pt x="16428" y="2"/>
                    <a:pt x="13670" y="2630"/>
                    <a:pt x="12483" y="4860"/>
                  </a:cubicBezTo>
                  <a:cubicBezTo>
                    <a:pt x="11294" y="7088"/>
                    <a:pt x="1" y="19125"/>
                    <a:pt x="1" y="19125"/>
                  </a:cubicBezTo>
                  <a:lnTo>
                    <a:pt x="3269" y="30269"/>
                  </a:lnTo>
                  <a:lnTo>
                    <a:pt x="11294" y="23434"/>
                  </a:lnTo>
                  <a:cubicBezTo>
                    <a:pt x="11294" y="23434"/>
                    <a:pt x="15751" y="14816"/>
                    <a:pt x="16940" y="9318"/>
                  </a:cubicBezTo>
                  <a:cubicBezTo>
                    <a:pt x="18113" y="3891"/>
                    <a:pt x="19158" y="0"/>
                    <a:pt x="165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4" name="Google Shape;1974;p48"/>
            <p:cNvSpPr/>
            <p:nvPr/>
          </p:nvSpPr>
          <p:spPr>
            <a:xfrm>
              <a:off x="3208175" y="2291850"/>
              <a:ext cx="481875" cy="771725"/>
            </a:xfrm>
            <a:custGeom>
              <a:avLst/>
              <a:gdLst/>
              <a:ahLst/>
              <a:cxnLst/>
              <a:rect l="l" t="t" r="r" b="b"/>
              <a:pathLst>
                <a:path w="19275" h="30869" extrusionOk="0">
                  <a:moveTo>
                    <a:pt x="16867" y="599"/>
                  </a:moveTo>
                  <a:cubicBezTo>
                    <a:pt x="17294" y="602"/>
                    <a:pt x="17602" y="724"/>
                    <a:pt x="17808" y="969"/>
                  </a:cubicBezTo>
                  <a:cubicBezTo>
                    <a:pt x="18626" y="1948"/>
                    <a:pt x="17998" y="4821"/>
                    <a:pt x="17201" y="8457"/>
                  </a:cubicBezTo>
                  <a:lnTo>
                    <a:pt x="16963" y="9554"/>
                  </a:lnTo>
                  <a:cubicBezTo>
                    <a:pt x="15844" y="14729"/>
                    <a:pt x="11741" y="22816"/>
                    <a:pt x="11370" y="23543"/>
                  </a:cubicBezTo>
                  <a:lnTo>
                    <a:pt x="3742" y="30041"/>
                  </a:lnTo>
                  <a:lnTo>
                    <a:pt x="652" y="19504"/>
                  </a:lnTo>
                  <a:cubicBezTo>
                    <a:pt x="1921" y="18149"/>
                    <a:pt x="11921" y="7440"/>
                    <a:pt x="13062" y="5300"/>
                  </a:cubicBezTo>
                  <a:cubicBezTo>
                    <a:pt x="14100" y="3354"/>
                    <a:pt x="16400" y="1055"/>
                    <a:pt x="16867" y="599"/>
                  </a:cubicBezTo>
                  <a:close/>
                  <a:moveTo>
                    <a:pt x="16838" y="1"/>
                  </a:moveTo>
                  <a:cubicBezTo>
                    <a:pt x="16803" y="1"/>
                    <a:pt x="16768" y="1"/>
                    <a:pt x="16733" y="3"/>
                  </a:cubicBezTo>
                  <a:cubicBezTo>
                    <a:pt x="16661" y="5"/>
                    <a:pt x="16591" y="34"/>
                    <a:pt x="16537" y="84"/>
                  </a:cubicBezTo>
                  <a:cubicBezTo>
                    <a:pt x="16424" y="194"/>
                    <a:pt x="13732" y="2772"/>
                    <a:pt x="12534" y="5017"/>
                  </a:cubicBezTo>
                  <a:cubicBezTo>
                    <a:pt x="11378" y="7186"/>
                    <a:pt x="212" y="19099"/>
                    <a:pt x="98" y="19219"/>
                  </a:cubicBezTo>
                  <a:cubicBezTo>
                    <a:pt x="26" y="19296"/>
                    <a:pt x="0" y="19407"/>
                    <a:pt x="29" y="19508"/>
                  </a:cubicBezTo>
                  <a:lnTo>
                    <a:pt x="3298" y="30652"/>
                  </a:lnTo>
                  <a:cubicBezTo>
                    <a:pt x="3327" y="30749"/>
                    <a:pt x="3403" y="30826"/>
                    <a:pt x="3500" y="30856"/>
                  </a:cubicBezTo>
                  <a:cubicBezTo>
                    <a:pt x="3527" y="30864"/>
                    <a:pt x="3557" y="30867"/>
                    <a:pt x="3586" y="30868"/>
                  </a:cubicBezTo>
                  <a:cubicBezTo>
                    <a:pt x="3657" y="30868"/>
                    <a:pt x="3726" y="30842"/>
                    <a:pt x="3781" y="30796"/>
                  </a:cubicBezTo>
                  <a:lnTo>
                    <a:pt x="11804" y="23961"/>
                  </a:lnTo>
                  <a:cubicBezTo>
                    <a:pt x="11834" y="23935"/>
                    <a:pt x="11859" y="23904"/>
                    <a:pt x="11876" y="23870"/>
                  </a:cubicBezTo>
                  <a:cubicBezTo>
                    <a:pt x="11922" y="23783"/>
                    <a:pt x="16365" y="15153"/>
                    <a:pt x="17550" y="9679"/>
                  </a:cubicBezTo>
                  <a:lnTo>
                    <a:pt x="17787" y="8585"/>
                  </a:lnTo>
                  <a:cubicBezTo>
                    <a:pt x="18652" y="4641"/>
                    <a:pt x="19275" y="1790"/>
                    <a:pt x="18267" y="585"/>
                  </a:cubicBezTo>
                  <a:cubicBezTo>
                    <a:pt x="17941" y="195"/>
                    <a:pt x="17463" y="1"/>
                    <a:pt x="1683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5" name="Google Shape;1975;p48"/>
            <p:cNvSpPr/>
            <p:nvPr/>
          </p:nvSpPr>
          <p:spPr>
            <a:xfrm>
              <a:off x="3209550" y="2295475"/>
              <a:ext cx="1092150" cy="1256525"/>
            </a:xfrm>
            <a:custGeom>
              <a:avLst/>
              <a:gdLst/>
              <a:ahLst/>
              <a:cxnLst/>
              <a:rect l="l" t="t" r="r" b="b"/>
              <a:pathLst>
                <a:path w="43686" h="50261" extrusionOk="0">
                  <a:moveTo>
                    <a:pt x="17438" y="0"/>
                  </a:moveTo>
                  <a:cubicBezTo>
                    <a:pt x="17058" y="0"/>
                    <a:pt x="16798" y="47"/>
                    <a:pt x="16689" y="156"/>
                  </a:cubicBezTo>
                  <a:cubicBezTo>
                    <a:pt x="16073" y="773"/>
                    <a:pt x="12201" y="20135"/>
                    <a:pt x="8430" y="27893"/>
                  </a:cubicBezTo>
                  <a:cubicBezTo>
                    <a:pt x="3439" y="38162"/>
                    <a:pt x="0" y="43603"/>
                    <a:pt x="0" y="43603"/>
                  </a:cubicBezTo>
                  <a:cubicBezTo>
                    <a:pt x="0" y="43603"/>
                    <a:pt x="2953" y="42279"/>
                    <a:pt x="7244" y="42279"/>
                  </a:cubicBezTo>
                  <a:cubicBezTo>
                    <a:pt x="8371" y="42279"/>
                    <a:pt x="9590" y="42370"/>
                    <a:pt x="10873" y="42601"/>
                  </a:cubicBezTo>
                  <a:cubicBezTo>
                    <a:pt x="17036" y="43711"/>
                    <a:pt x="26627" y="50260"/>
                    <a:pt x="26627" y="50260"/>
                  </a:cubicBezTo>
                  <a:cubicBezTo>
                    <a:pt x="26627" y="50260"/>
                    <a:pt x="31236" y="40343"/>
                    <a:pt x="36167" y="30358"/>
                  </a:cubicBezTo>
                  <a:cubicBezTo>
                    <a:pt x="41098" y="20372"/>
                    <a:pt x="43686" y="5457"/>
                    <a:pt x="43686" y="4594"/>
                  </a:cubicBezTo>
                  <a:cubicBezTo>
                    <a:pt x="43686" y="3796"/>
                    <a:pt x="42311" y="3101"/>
                    <a:pt x="41520" y="3101"/>
                  </a:cubicBezTo>
                  <a:cubicBezTo>
                    <a:pt x="41457" y="3101"/>
                    <a:pt x="41398" y="3105"/>
                    <a:pt x="41343" y="3114"/>
                  </a:cubicBezTo>
                  <a:cubicBezTo>
                    <a:pt x="41343" y="3114"/>
                    <a:pt x="32591" y="2375"/>
                    <a:pt x="27660" y="1636"/>
                  </a:cubicBezTo>
                  <a:cubicBezTo>
                    <a:pt x="23601" y="1027"/>
                    <a:pt x="19208" y="0"/>
                    <a:pt x="174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6" name="Google Shape;1976;p48"/>
            <p:cNvSpPr/>
            <p:nvPr/>
          </p:nvSpPr>
          <p:spPr>
            <a:xfrm>
              <a:off x="3199875" y="2288000"/>
              <a:ext cx="1109325" cy="1271475"/>
            </a:xfrm>
            <a:custGeom>
              <a:avLst/>
              <a:gdLst/>
              <a:ahLst/>
              <a:cxnLst/>
              <a:rect l="l" t="t" r="r" b="b"/>
              <a:pathLst>
                <a:path w="44373" h="50859" extrusionOk="0">
                  <a:moveTo>
                    <a:pt x="17775" y="591"/>
                  </a:moveTo>
                  <a:cubicBezTo>
                    <a:pt x="18817" y="591"/>
                    <a:pt x="21202" y="1030"/>
                    <a:pt x="23193" y="1398"/>
                  </a:cubicBezTo>
                  <a:cubicBezTo>
                    <a:pt x="24691" y="1675"/>
                    <a:pt x="26389" y="1989"/>
                    <a:pt x="28003" y="2231"/>
                  </a:cubicBezTo>
                  <a:cubicBezTo>
                    <a:pt x="32887" y="2963"/>
                    <a:pt x="41618" y="3705"/>
                    <a:pt x="41705" y="3712"/>
                  </a:cubicBezTo>
                  <a:cubicBezTo>
                    <a:pt x="41714" y="3713"/>
                    <a:pt x="41723" y="3713"/>
                    <a:pt x="41732" y="3713"/>
                  </a:cubicBezTo>
                  <a:cubicBezTo>
                    <a:pt x="41748" y="3713"/>
                    <a:pt x="41764" y="3712"/>
                    <a:pt x="41780" y="3710"/>
                  </a:cubicBezTo>
                  <a:cubicBezTo>
                    <a:pt x="41817" y="3704"/>
                    <a:pt x="41859" y="3701"/>
                    <a:pt x="41904" y="3701"/>
                  </a:cubicBezTo>
                  <a:cubicBezTo>
                    <a:pt x="42299" y="3701"/>
                    <a:pt x="42968" y="3931"/>
                    <a:pt x="43406" y="4301"/>
                  </a:cubicBezTo>
                  <a:cubicBezTo>
                    <a:pt x="43643" y="4502"/>
                    <a:pt x="43773" y="4712"/>
                    <a:pt x="43773" y="4893"/>
                  </a:cubicBezTo>
                  <a:cubicBezTo>
                    <a:pt x="43773" y="5885"/>
                    <a:pt x="41107" y="20760"/>
                    <a:pt x="36285" y="30524"/>
                  </a:cubicBezTo>
                  <a:cubicBezTo>
                    <a:pt x="31899" y="39407"/>
                    <a:pt x="27720" y="48337"/>
                    <a:pt x="26890" y="50115"/>
                  </a:cubicBezTo>
                  <a:cubicBezTo>
                    <a:pt x="25208" y="48993"/>
                    <a:pt x="16938" y="43619"/>
                    <a:pt x="11312" y="42606"/>
                  </a:cubicBezTo>
                  <a:cubicBezTo>
                    <a:pt x="10094" y="42386"/>
                    <a:pt x="8858" y="42275"/>
                    <a:pt x="7620" y="42275"/>
                  </a:cubicBezTo>
                  <a:cubicBezTo>
                    <a:pt x="7614" y="42275"/>
                    <a:pt x="7608" y="42275"/>
                    <a:pt x="7601" y="42276"/>
                  </a:cubicBezTo>
                  <a:lnTo>
                    <a:pt x="7601" y="42274"/>
                  </a:lnTo>
                  <a:cubicBezTo>
                    <a:pt x="4611" y="42274"/>
                    <a:pt x="2277" y="42909"/>
                    <a:pt x="1099" y="43312"/>
                  </a:cubicBezTo>
                  <a:cubicBezTo>
                    <a:pt x="2199" y="41483"/>
                    <a:pt x="5184" y="36352"/>
                    <a:pt x="9087" y="28323"/>
                  </a:cubicBezTo>
                  <a:cubicBezTo>
                    <a:pt x="11613" y="23125"/>
                    <a:pt x="14125" y="12987"/>
                    <a:pt x="15787" y="6279"/>
                  </a:cubicBezTo>
                  <a:cubicBezTo>
                    <a:pt x="16468" y="3531"/>
                    <a:pt x="17111" y="936"/>
                    <a:pt x="17285" y="670"/>
                  </a:cubicBezTo>
                  <a:cubicBezTo>
                    <a:pt x="17359" y="615"/>
                    <a:pt x="17530" y="591"/>
                    <a:pt x="17775" y="591"/>
                  </a:cubicBezTo>
                  <a:close/>
                  <a:moveTo>
                    <a:pt x="17835" y="0"/>
                  </a:moveTo>
                  <a:cubicBezTo>
                    <a:pt x="17334" y="0"/>
                    <a:pt x="17029" y="79"/>
                    <a:pt x="16865" y="244"/>
                  </a:cubicBezTo>
                  <a:cubicBezTo>
                    <a:pt x="16626" y="482"/>
                    <a:pt x="16317" y="1648"/>
                    <a:pt x="15205" y="6134"/>
                  </a:cubicBezTo>
                  <a:cubicBezTo>
                    <a:pt x="13650" y="12412"/>
                    <a:pt x="11047" y="22920"/>
                    <a:pt x="8548" y="28061"/>
                  </a:cubicBezTo>
                  <a:cubicBezTo>
                    <a:pt x="3622" y="38193"/>
                    <a:pt x="168" y="43688"/>
                    <a:pt x="134" y="43743"/>
                  </a:cubicBezTo>
                  <a:cubicBezTo>
                    <a:pt x="0" y="43954"/>
                    <a:pt x="167" y="44202"/>
                    <a:pt x="385" y="44202"/>
                  </a:cubicBezTo>
                  <a:cubicBezTo>
                    <a:pt x="425" y="44202"/>
                    <a:pt x="467" y="44194"/>
                    <a:pt x="510" y="44175"/>
                  </a:cubicBezTo>
                  <a:cubicBezTo>
                    <a:pt x="546" y="44159"/>
                    <a:pt x="3460" y="42880"/>
                    <a:pt x="7647" y="42880"/>
                  </a:cubicBezTo>
                  <a:cubicBezTo>
                    <a:pt x="8754" y="42880"/>
                    <a:pt x="9951" y="42969"/>
                    <a:pt x="11206" y="43195"/>
                  </a:cubicBezTo>
                  <a:cubicBezTo>
                    <a:pt x="17236" y="44280"/>
                    <a:pt x="26749" y="50740"/>
                    <a:pt x="26844" y="50806"/>
                  </a:cubicBezTo>
                  <a:cubicBezTo>
                    <a:pt x="26894" y="50840"/>
                    <a:pt x="26953" y="50858"/>
                    <a:pt x="27013" y="50858"/>
                  </a:cubicBezTo>
                  <a:cubicBezTo>
                    <a:pt x="27040" y="50858"/>
                    <a:pt x="27067" y="50855"/>
                    <a:pt x="27092" y="50848"/>
                  </a:cubicBezTo>
                  <a:cubicBezTo>
                    <a:pt x="27177" y="50824"/>
                    <a:pt x="27247" y="50765"/>
                    <a:pt x="27285" y="50685"/>
                  </a:cubicBezTo>
                  <a:cubicBezTo>
                    <a:pt x="27331" y="50587"/>
                    <a:pt x="31949" y="40658"/>
                    <a:pt x="36822" y="30790"/>
                  </a:cubicBezTo>
                  <a:cubicBezTo>
                    <a:pt x="41684" y="20944"/>
                    <a:pt x="44373" y="5899"/>
                    <a:pt x="44373" y="4893"/>
                  </a:cubicBezTo>
                  <a:cubicBezTo>
                    <a:pt x="44373" y="4528"/>
                    <a:pt x="44173" y="4166"/>
                    <a:pt x="43794" y="3844"/>
                  </a:cubicBezTo>
                  <a:cubicBezTo>
                    <a:pt x="43279" y="3409"/>
                    <a:pt x="42488" y="3102"/>
                    <a:pt x="41910" y="3102"/>
                  </a:cubicBezTo>
                  <a:cubicBezTo>
                    <a:pt x="41844" y="3102"/>
                    <a:pt x="41781" y="3105"/>
                    <a:pt x="41721" y="3114"/>
                  </a:cubicBezTo>
                  <a:cubicBezTo>
                    <a:pt x="41116" y="3062"/>
                    <a:pt x="32802" y="2346"/>
                    <a:pt x="28092" y="1639"/>
                  </a:cubicBezTo>
                  <a:cubicBezTo>
                    <a:pt x="26488" y="1399"/>
                    <a:pt x="24795" y="1085"/>
                    <a:pt x="23302" y="809"/>
                  </a:cubicBezTo>
                  <a:cubicBezTo>
                    <a:pt x="20483" y="288"/>
                    <a:pt x="18796" y="0"/>
                    <a:pt x="178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7" name="Google Shape;1977;p48"/>
            <p:cNvSpPr/>
            <p:nvPr/>
          </p:nvSpPr>
          <p:spPr>
            <a:xfrm>
              <a:off x="3836325" y="2331375"/>
              <a:ext cx="313150" cy="316275"/>
            </a:xfrm>
            <a:custGeom>
              <a:avLst/>
              <a:gdLst/>
              <a:ahLst/>
              <a:cxnLst/>
              <a:rect l="l" t="t" r="r" b="b"/>
              <a:pathLst>
                <a:path w="12526" h="12651" extrusionOk="0">
                  <a:moveTo>
                    <a:pt x="1339" y="1"/>
                  </a:moveTo>
                  <a:cubicBezTo>
                    <a:pt x="926" y="1164"/>
                    <a:pt x="393" y="3016"/>
                    <a:pt x="247" y="5131"/>
                  </a:cubicBezTo>
                  <a:cubicBezTo>
                    <a:pt x="1" y="8706"/>
                    <a:pt x="2097" y="12650"/>
                    <a:pt x="3699" y="12650"/>
                  </a:cubicBezTo>
                  <a:cubicBezTo>
                    <a:pt x="5302" y="12650"/>
                    <a:pt x="10232" y="5993"/>
                    <a:pt x="11342" y="4145"/>
                  </a:cubicBezTo>
                  <a:cubicBezTo>
                    <a:pt x="12146" y="2804"/>
                    <a:pt x="12429" y="1795"/>
                    <a:pt x="12526" y="1338"/>
                  </a:cubicBezTo>
                  <a:cubicBezTo>
                    <a:pt x="9552" y="1053"/>
                    <a:pt x="5435" y="626"/>
                    <a:pt x="2589" y="200"/>
                  </a:cubicBezTo>
                  <a:cubicBezTo>
                    <a:pt x="2175" y="138"/>
                    <a:pt x="1758" y="70"/>
                    <a:pt x="13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8" name="Google Shape;1978;p48"/>
            <p:cNvSpPr/>
            <p:nvPr/>
          </p:nvSpPr>
          <p:spPr>
            <a:xfrm>
              <a:off x="3830200" y="2323875"/>
              <a:ext cx="327500" cy="331225"/>
            </a:xfrm>
            <a:custGeom>
              <a:avLst/>
              <a:gdLst/>
              <a:ahLst/>
              <a:cxnLst/>
              <a:rect l="l" t="t" r="r" b="b"/>
              <a:pathLst>
                <a:path w="13100" h="13249" extrusionOk="0">
                  <a:moveTo>
                    <a:pt x="1784" y="636"/>
                  </a:moveTo>
                  <a:lnTo>
                    <a:pt x="1784" y="637"/>
                  </a:lnTo>
                  <a:cubicBezTo>
                    <a:pt x="2120" y="692"/>
                    <a:pt x="2456" y="745"/>
                    <a:pt x="2789" y="794"/>
                  </a:cubicBezTo>
                  <a:cubicBezTo>
                    <a:pt x="5534" y="1206"/>
                    <a:pt x="9464" y="1619"/>
                    <a:pt x="12397" y="1902"/>
                  </a:cubicBezTo>
                  <a:cubicBezTo>
                    <a:pt x="12253" y="2425"/>
                    <a:pt x="11952" y="3253"/>
                    <a:pt x="11329" y="4288"/>
                  </a:cubicBezTo>
                  <a:cubicBezTo>
                    <a:pt x="9956" y="6579"/>
                    <a:pt x="5238" y="12649"/>
                    <a:pt x="3944" y="12649"/>
                  </a:cubicBezTo>
                  <a:cubicBezTo>
                    <a:pt x="3625" y="12649"/>
                    <a:pt x="3233" y="12417"/>
                    <a:pt x="2841" y="11997"/>
                  </a:cubicBezTo>
                  <a:cubicBezTo>
                    <a:pt x="1712" y="10787"/>
                    <a:pt x="609" y="8081"/>
                    <a:pt x="791" y="5450"/>
                  </a:cubicBezTo>
                  <a:cubicBezTo>
                    <a:pt x="924" y="3518"/>
                    <a:pt x="1388" y="1801"/>
                    <a:pt x="1784" y="636"/>
                  </a:cubicBezTo>
                  <a:close/>
                  <a:moveTo>
                    <a:pt x="1583" y="0"/>
                  </a:moveTo>
                  <a:cubicBezTo>
                    <a:pt x="1458" y="0"/>
                    <a:pt x="1344" y="79"/>
                    <a:pt x="1301" y="200"/>
                  </a:cubicBezTo>
                  <a:cubicBezTo>
                    <a:pt x="877" y="1398"/>
                    <a:pt x="341" y="3274"/>
                    <a:pt x="193" y="5409"/>
                  </a:cubicBezTo>
                  <a:cubicBezTo>
                    <a:pt x="0" y="8209"/>
                    <a:pt x="1187" y="11105"/>
                    <a:pt x="2403" y="12407"/>
                  </a:cubicBezTo>
                  <a:cubicBezTo>
                    <a:pt x="2918" y="12958"/>
                    <a:pt x="3450" y="13249"/>
                    <a:pt x="3944" y="13249"/>
                  </a:cubicBezTo>
                  <a:cubicBezTo>
                    <a:pt x="5874" y="13249"/>
                    <a:pt x="11103" y="5831"/>
                    <a:pt x="11843" y="4597"/>
                  </a:cubicBezTo>
                  <a:cubicBezTo>
                    <a:pt x="12660" y="3236"/>
                    <a:pt x="12957" y="2198"/>
                    <a:pt x="13064" y="1699"/>
                  </a:cubicBezTo>
                  <a:cubicBezTo>
                    <a:pt x="13100" y="1524"/>
                    <a:pt x="12977" y="1356"/>
                    <a:pt x="12799" y="1339"/>
                  </a:cubicBezTo>
                  <a:cubicBezTo>
                    <a:pt x="9841" y="1055"/>
                    <a:pt x="5720" y="629"/>
                    <a:pt x="2878" y="202"/>
                  </a:cubicBezTo>
                  <a:cubicBezTo>
                    <a:pt x="2465" y="141"/>
                    <a:pt x="2049" y="75"/>
                    <a:pt x="1633" y="4"/>
                  </a:cubicBezTo>
                  <a:cubicBezTo>
                    <a:pt x="1616" y="2"/>
                    <a:pt x="1600" y="0"/>
                    <a:pt x="15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9" name="Google Shape;1979;p48"/>
            <p:cNvSpPr/>
            <p:nvPr/>
          </p:nvSpPr>
          <p:spPr>
            <a:xfrm>
              <a:off x="3867150" y="2163775"/>
              <a:ext cx="255800" cy="403800"/>
            </a:xfrm>
            <a:custGeom>
              <a:avLst/>
              <a:gdLst/>
              <a:ahLst/>
              <a:cxnLst/>
              <a:rect l="l" t="t" r="r" b="b"/>
              <a:pathLst>
                <a:path w="10232" h="16152" extrusionOk="0">
                  <a:moveTo>
                    <a:pt x="3206" y="0"/>
                  </a:moveTo>
                  <a:cubicBezTo>
                    <a:pt x="3206" y="0"/>
                    <a:pt x="1972" y="6287"/>
                    <a:pt x="987" y="8877"/>
                  </a:cubicBezTo>
                  <a:cubicBezTo>
                    <a:pt x="1" y="11465"/>
                    <a:pt x="1111" y="16026"/>
                    <a:pt x="2342" y="16149"/>
                  </a:cubicBezTo>
                  <a:cubicBezTo>
                    <a:pt x="2354" y="16151"/>
                    <a:pt x="2366" y="16151"/>
                    <a:pt x="2379" y="16151"/>
                  </a:cubicBezTo>
                  <a:cubicBezTo>
                    <a:pt x="3669" y="16151"/>
                    <a:pt x="8506" y="9862"/>
                    <a:pt x="8506" y="9862"/>
                  </a:cubicBezTo>
                  <a:lnTo>
                    <a:pt x="10232" y="2713"/>
                  </a:lnTo>
                  <a:cubicBezTo>
                    <a:pt x="10232" y="2713"/>
                    <a:pt x="3945" y="987"/>
                    <a:pt x="320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0" name="Google Shape;1980;p48"/>
            <p:cNvSpPr/>
            <p:nvPr/>
          </p:nvSpPr>
          <p:spPr>
            <a:xfrm>
              <a:off x="3865225" y="2156275"/>
              <a:ext cx="265950" cy="418750"/>
            </a:xfrm>
            <a:custGeom>
              <a:avLst/>
              <a:gdLst/>
              <a:ahLst/>
              <a:cxnLst/>
              <a:rect l="l" t="t" r="r" b="b"/>
              <a:pathLst>
                <a:path w="10638" h="16750" extrusionOk="0">
                  <a:moveTo>
                    <a:pt x="3478" y="848"/>
                  </a:moveTo>
                  <a:cubicBezTo>
                    <a:pt x="4895" y="1761"/>
                    <a:pt x="8777" y="2893"/>
                    <a:pt x="9950" y="3223"/>
                  </a:cubicBezTo>
                  <a:lnTo>
                    <a:pt x="8307" y="10030"/>
                  </a:lnTo>
                  <a:cubicBezTo>
                    <a:pt x="6009" y="13012"/>
                    <a:pt x="3127" y="16151"/>
                    <a:pt x="2464" y="16151"/>
                  </a:cubicBezTo>
                  <a:cubicBezTo>
                    <a:pt x="2459" y="16151"/>
                    <a:pt x="2455" y="16151"/>
                    <a:pt x="2450" y="16151"/>
                  </a:cubicBezTo>
                  <a:cubicBezTo>
                    <a:pt x="2294" y="16136"/>
                    <a:pt x="2096" y="15951"/>
                    <a:pt x="1906" y="15643"/>
                  </a:cubicBezTo>
                  <a:cubicBezTo>
                    <a:pt x="1069" y="14290"/>
                    <a:pt x="632" y="11151"/>
                    <a:pt x="1344" y="9282"/>
                  </a:cubicBezTo>
                  <a:cubicBezTo>
                    <a:pt x="2177" y="7093"/>
                    <a:pt x="3166" y="2387"/>
                    <a:pt x="3478" y="848"/>
                  </a:cubicBezTo>
                  <a:close/>
                  <a:moveTo>
                    <a:pt x="3285" y="0"/>
                  </a:moveTo>
                  <a:cubicBezTo>
                    <a:pt x="3151" y="0"/>
                    <a:pt x="3020" y="89"/>
                    <a:pt x="2990" y="242"/>
                  </a:cubicBezTo>
                  <a:cubicBezTo>
                    <a:pt x="2977" y="306"/>
                    <a:pt x="1750" y="6533"/>
                    <a:pt x="784" y="9069"/>
                  </a:cubicBezTo>
                  <a:cubicBezTo>
                    <a:pt x="1" y="11124"/>
                    <a:pt x="469" y="14460"/>
                    <a:pt x="1396" y="15957"/>
                  </a:cubicBezTo>
                  <a:cubicBezTo>
                    <a:pt x="1697" y="16445"/>
                    <a:pt x="2031" y="16711"/>
                    <a:pt x="2390" y="16747"/>
                  </a:cubicBezTo>
                  <a:cubicBezTo>
                    <a:pt x="2407" y="16748"/>
                    <a:pt x="2424" y="16749"/>
                    <a:pt x="2441" y="16749"/>
                  </a:cubicBezTo>
                  <a:cubicBezTo>
                    <a:pt x="3788" y="16749"/>
                    <a:pt x="7656" y="11859"/>
                    <a:pt x="8821" y="10344"/>
                  </a:cubicBezTo>
                  <a:cubicBezTo>
                    <a:pt x="8847" y="10311"/>
                    <a:pt x="8865" y="10273"/>
                    <a:pt x="8875" y="10232"/>
                  </a:cubicBezTo>
                  <a:lnTo>
                    <a:pt x="10600" y="3083"/>
                  </a:lnTo>
                  <a:cubicBezTo>
                    <a:pt x="10638" y="2926"/>
                    <a:pt x="10544" y="2766"/>
                    <a:pt x="10389" y="2723"/>
                  </a:cubicBezTo>
                  <a:cubicBezTo>
                    <a:pt x="7995" y="2067"/>
                    <a:pt x="4016" y="779"/>
                    <a:pt x="3522" y="120"/>
                  </a:cubicBezTo>
                  <a:cubicBezTo>
                    <a:pt x="3461" y="38"/>
                    <a:pt x="3373" y="0"/>
                    <a:pt x="32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1" name="Google Shape;1981;p48"/>
            <p:cNvSpPr/>
            <p:nvPr/>
          </p:nvSpPr>
          <p:spPr>
            <a:xfrm>
              <a:off x="4129900" y="2379950"/>
              <a:ext cx="546125" cy="653825"/>
            </a:xfrm>
            <a:custGeom>
              <a:avLst/>
              <a:gdLst/>
              <a:ahLst/>
              <a:cxnLst/>
              <a:rect l="l" t="t" r="r" b="b"/>
              <a:pathLst>
                <a:path w="21845" h="26153" extrusionOk="0">
                  <a:moveTo>
                    <a:pt x="5648" y="0"/>
                  </a:moveTo>
                  <a:lnTo>
                    <a:pt x="2973" y="6687"/>
                  </a:lnTo>
                  <a:cubicBezTo>
                    <a:pt x="1" y="12780"/>
                    <a:pt x="2676" y="16197"/>
                    <a:pt x="2676" y="16197"/>
                  </a:cubicBezTo>
                  <a:lnTo>
                    <a:pt x="13820" y="26153"/>
                  </a:lnTo>
                  <a:lnTo>
                    <a:pt x="21845" y="24073"/>
                  </a:lnTo>
                  <a:cubicBezTo>
                    <a:pt x="21845" y="24073"/>
                    <a:pt x="9957" y="4309"/>
                    <a:pt x="8768" y="2229"/>
                  </a:cubicBezTo>
                  <a:cubicBezTo>
                    <a:pt x="7579" y="148"/>
                    <a:pt x="5648" y="0"/>
                    <a:pt x="56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2" name="Google Shape;1982;p48"/>
            <p:cNvSpPr/>
            <p:nvPr/>
          </p:nvSpPr>
          <p:spPr>
            <a:xfrm>
              <a:off x="4122025" y="2372500"/>
              <a:ext cx="562975" cy="668750"/>
            </a:xfrm>
            <a:custGeom>
              <a:avLst/>
              <a:gdLst/>
              <a:ahLst/>
              <a:cxnLst/>
              <a:rect l="l" t="t" r="r" b="b"/>
              <a:pathLst>
                <a:path w="22519" h="26750" extrusionOk="0">
                  <a:moveTo>
                    <a:pt x="5970" y="0"/>
                  </a:moveTo>
                  <a:cubicBezTo>
                    <a:pt x="5822" y="0"/>
                    <a:pt x="5676" y="116"/>
                    <a:pt x="5664" y="276"/>
                  </a:cubicBezTo>
                  <a:cubicBezTo>
                    <a:pt x="5651" y="440"/>
                    <a:pt x="5774" y="583"/>
                    <a:pt x="5938" y="598"/>
                  </a:cubicBezTo>
                  <a:cubicBezTo>
                    <a:pt x="6011" y="604"/>
                    <a:pt x="7733" y="769"/>
                    <a:pt x="8823" y="2676"/>
                  </a:cubicBezTo>
                  <a:cubicBezTo>
                    <a:pt x="9913" y="4584"/>
                    <a:pt x="20108" y="21541"/>
                    <a:pt x="21696" y="24182"/>
                  </a:cubicBezTo>
                  <a:lnTo>
                    <a:pt x="14215" y="26122"/>
                  </a:lnTo>
                  <a:lnTo>
                    <a:pt x="3225" y="16310"/>
                  </a:lnTo>
                  <a:cubicBezTo>
                    <a:pt x="3201" y="16278"/>
                    <a:pt x="701" y="12972"/>
                    <a:pt x="3557" y="7116"/>
                  </a:cubicBezTo>
                  <a:cubicBezTo>
                    <a:pt x="3620" y="6969"/>
                    <a:pt x="3557" y="6798"/>
                    <a:pt x="3413" y="6728"/>
                  </a:cubicBezTo>
                  <a:cubicBezTo>
                    <a:pt x="3371" y="6707"/>
                    <a:pt x="3326" y="6698"/>
                    <a:pt x="3282" y="6698"/>
                  </a:cubicBezTo>
                  <a:cubicBezTo>
                    <a:pt x="3176" y="6698"/>
                    <a:pt x="3073" y="6754"/>
                    <a:pt x="3020" y="6854"/>
                  </a:cubicBezTo>
                  <a:cubicBezTo>
                    <a:pt x="0" y="13043"/>
                    <a:pt x="2642" y="16535"/>
                    <a:pt x="2792" y="16718"/>
                  </a:cubicBezTo>
                  <a:lnTo>
                    <a:pt x="13936" y="26674"/>
                  </a:lnTo>
                  <a:cubicBezTo>
                    <a:pt x="13991" y="26722"/>
                    <a:pt x="14061" y="26750"/>
                    <a:pt x="14136" y="26750"/>
                  </a:cubicBezTo>
                  <a:cubicBezTo>
                    <a:pt x="14161" y="26750"/>
                    <a:pt x="14186" y="26747"/>
                    <a:pt x="14211" y="26741"/>
                  </a:cubicBezTo>
                  <a:lnTo>
                    <a:pt x="22233" y="24661"/>
                  </a:lnTo>
                  <a:cubicBezTo>
                    <a:pt x="22428" y="24612"/>
                    <a:pt x="22518" y="24389"/>
                    <a:pt x="22416" y="24217"/>
                  </a:cubicBezTo>
                  <a:cubicBezTo>
                    <a:pt x="22296" y="24019"/>
                    <a:pt x="10516" y="4433"/>
                    <a:pt x="9343" y="2380"/>
                  </a:cubicBezTo>
                  <a:cubicBezTo>
                    <a:pt x="8090" y="186"/>
                    <a:pt x="6069" y="7"/>
                    <a:pt x="5985" y="1"/>
                  </a:cubicBezTo>
                  <a:cubicBezTo>
                    <a:pt x="5980" y="0"/>
                    <a:pt x="5975" y="0"/>
                    <a:pt x="59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3" name="Google Shape;1983;p48"/>
            <p:cNvSpPr/>
            <p:nvPr/>
          </p:nvSpPr>
          <p:spPr>
            <a:xfrm>
              <a:off x="3613575" y="2848025"/>
              <a:ext cx="107725" cy="156325"/>
            </a:xfrm>
            <a:custGeom>
              <a:avLst/>
              <a:gdLst/>
              <a:ahLst/>
              <a:cxnLst/>
              <a:rect l="l" t="t" r="r" b="b"/>
              <a:pathLst>
                <a:path w="4309" h="6253" extrusionOk="0">
                  <a:moveTo>
                    <a:pt x="3120" y="0"/>
                  </a:moveTo>
                  <a:cubicBezTo>
                    <a:pt x="3120" y="0"/>
                    <a:pt x="296" y="2526"/>
                    <a:pt x="148" y="3120"/>
                  </a:cubicBezTo>
                  <a:cubicBezTo>
                    <a:pt x="0" y="3715"/>
                    <a:pt x="1635" y="6093"/>
                    <a:pt x="2080" y="6241"/>
                  </a:cubicBezTo>
                  <a:cubicBezTo>
                    <a:pt x="2104" y="6249"/>
                    <a:pt x="2126" y="6252"/>
                    <a:pt x="2147" y="6252"/>
                  </a:cubicBezTo>
                  <a:cubicBezTo>
                    <a:pt x="2541" y="6252"/>
                    <a:pt x="2667" y="5021"/>
                    <a:pt x="2526" y="4458"/>
                  </a:cubicBezTo>
                  <a:cubicBezTo>
                    <a:pt x="2378" y="3863"/>
                    <a:pt x="2080" y="2972"/>
                    <a:pt x="2080" y="2972"/>
                  </a:cubicBezTo>
                  <a:lnTo>
                    <a:pt x="3715" y="1040"/>
                  </a:lnTo>
                  <a:cubicBezTo>
                    <a:pt x="3715" y="1040"/>
                    <a:pt x="4309" y="298"/>
                    <a:pt x="31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4" name="Google Shape;1984;p48"/>
            <p:cNvSpPr/>
            <p:nvPr/>
          </p:nvSpPr>
          <p:spPr>
            <a:xfrm>
              <a:off x="3605175" y="2840525"/>
              <a:ext cx="115050" cy="171275"/>
            </a:xfrm>
            <a:custGeom>
              <a:avLst/>
              <a:gdLst/>
              <a:ahLst/>
              <a:cxnLst/>
              <a:rect l="l" t="t" r="r" b="b"/>
              <a:pathLst>
                <a:path w="4602" h="6851" extrusionOk="0">
                  <a:moveTo>
                    <a:pt x="3533" y="634"/>
                  </a:moveTo>
                  <a:cubicBezTo>
                    <a:pt x="3809" y="727"/>
                    <a:pt x="3876" y="832"/>
                    <a:pt x="3892" y="878"/>
                  </a:cubicBezTo>
                  <a:cubicBezTo>
                    <a:pt x="3927" y="978"/>
                    <a:pt x="3846" y="1115"/>
                    <a:pt x="3823" y="1146"/>
                  </a:cubicBezTo>
                  <a:lnTo>
                    <a:pt x="2188" y="3078"/>
                  </a:lnTo>
                  <a:cubicBezTo>
                    <a:pt x="2120" y="3159"/>
                    <a:pt x="2099" y="3267"/>
                    <a:pt x="2132" y="3367"/>
                  </a:cubicBezTo>
                  <a:cubicBezTo>
                    <a:pt x="2135" y="3376"/>
                    <a:pt x="2428" y="4254"/>
                    <a:pt x="2571" y="4831"/>
                  </a:cubicBezTo>
                  <a:cubicBezTo>
                    <a:pt x="2682" y="5274"/>
                    <a:pt x="2583" y="6008"/>
                    <a:pt x="2459" y="6223"/>
                  </a:cubicBezTo>
                  <a:cubicBezTo>
                    <a:pt x="2002" y="5888"/>
                    <a:pt x="700" y="3902"/>
                    <a:pt x="775" y="3493"/>
                  </a:cubicBezTo>
                  <a:cubicBezTo>
                    <a:pt x="863" y="3179"/>
                    <a:pt x="2251" y="1789"/>
                    <a:pt x="3533" y="634"/>
                  </a:cubicBezTo>
                  <a:close/>
                  <a:moveTo>
                    <a:pt x="3456" y="0"/>
                  </a:moveTo>
                  <a:cubicBezTo>
                    <a:pt x="3383" y="0"/>
                    <a:pt x="3312" y="27"/>
                    <a:pt x="3257" y="76"/>
                  </a:cubicBezTo>
                  <a:cubicBezTo>
                    <a:pt x="2578" y="684"/>
                    <a:pt x="352" y="2714"/>
                    <a:pt x="194" y="3348"/>
                  </a:cubicBezTo>
                  <a:cubicBezTo>
                    <a:pt x="0" y="4122"/>
                    <a:pt x="1780" y="6644"/>
                    <a:pt x="2321" y="6825"/>
                  </a:cubicBezTo>
                  <a:cubicBezTo>
                    <a:pt x="2373" y="6842"/>
                    <a:pt x="2428" y="6851"/>
                    <a:pt x="2483" y="6851"/>
                  </a:cubicBezTo>
                  <a:cubicBezTo>
                    <a:pt x="2613" y="6850"/>
                    <a:pt x="2738" y="6799"/>
                    <a:pt x="2832" y="6710"/>
                  </a:cubicBezTo>
                  <a:cubicBezTo>
                    <a:pt x="3248" y="6324"/>
                    <a:pt x="3276" y="5180"/>
                    <a:pt x="3152" y="4686"/>
                  </a:cubicBezTo>
                  <a:cubicBezTo>
                    <a:pt x="3040" y="4233"/>
                    <a:pt x="2846" y="3625"/>
                    <a:pt x="2752" y="3337"/>
                  </a:cubicBezTo>
                  <a:lnTo>
                    <a:pt x="4284" y="1527"/>
                  </a:lnTo>
                  <a:cubicBezTo>
                    <a:pt x="4318" y="1487"/>
                    <a:pt x="4602" y="1113"/>
                    <a:pt x="4459" y="688"/>
                  </a:cubicBezTo>
                  <a:cubicBezTo>
                    <a:pt x="4351" y="365"/>
                    <a:pt x="4037" y="136"/>
                    <a:pt x="3530" y="9"/>
                  </a:cubicBezTo>
                  <a:cubicBezTo>
                    <a:pt x="3505" y="3"/>
                    <a:pt x="3481" y="0"/>
                    <a:pt x="34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5" name="Google Shape;1985;p48"/>
            <p:cNvSpPr/>
            <p:nvPr/>
          </p:nvSpPr>
          <p:spPr>
            <a:xfrm>
              <a:off x="3654425" y="2777450"/>
              <a:ext cx="1047600" cy="277425"/>
            </a:xfrm>
            <a:custGeom>
              <a:avLst/>
              <a:gdLst/>
              <a:ahLst/>
              <a:cxnLst/>
              <a:rect l="l" t="t" r="r" b="b"/>
              <a:pathLst>
                <a:path w="41904" h="11097" extrusionOk="0">
                  <a:moveTo>
                    <a:pt x="4161" y="1"/>
                  </a:moveTo>
                  <a:cubicBezTo>
                    <a:pt x="3121" y="1"/>
                    <a:pt x="1" y="5201"/>
                    <a:pt x="446" y="5795"/>
                  </a:cubicBezTo>
                  <a:cubicBezTo>
                    <a:pt x="892" y="6389"/>
                    <a:pt x="4607" y="9212"/>
                    <a:pt x="5647" y="9360"/>
                  </a:cubicBezTo>
                  <a:cubicBezTo>
                    <a:pt x="5701" y="9368"/>
                    <a:pt x="5759" y="9372"/>
                    <a:pt x="5820" y="9372"/>
                  </a:cubicBezTo>
                  <a:cubicBezTo>
                    <a:pt x="6915" y="9372"/>
                    <a:pt x="8916" y="8171"/>
                    <a:pt x="8916" y="8171"/>
                  </a:cubicBezTo>
                  <a:cubicBezTo>
                    <a:pt x="8916" y="8171"/>
                    <a:pt x="20061" y="9806"/>
                    <a:pt x="25261" y="10401"/>
                  </a:cubicBezTo>
                  <a:cubicBezTo>
                    <a:pt x="28108" y="10726"/>
                    <a:pt x="31312" y="11096"/>
                    <a:pt x="34043" y="11096"/>
                  </a:cubicBezTo>
                  <a:cubicBezTo>
                    <a:pt x="36300" y="11096"/>
                    <a:pt x="38234" y="10843"/>
                    <a:pt x="39377" y="10104"/>
                  </a:cubicBezTo>
                  <a:cubicBezTo>
                    <a:pt x="41903" y="8469"/>
                    <a:pt x="41160" y="4903"/>
                    <a:pt x="37743" y="3417"/>
                  </a:cubicBezTo>
                  <a:cubicBezTo>
                    <a:pt x="37743" y="3417"/>
                    <a:pt x="35544" y="2512"/>
                    <a:pt x="32715" y="2512"/>
                  </a:cubicBezTo>
                  <a:cubicBezTo>
                    <a:pt x="32512" y="2512"/>
                    <a:pt x="32306" y="2517"/>
                    <a:pt x="32097" y="2527"/>
                  </a:cubicBezTo>
                  <a:cubicBezTo>
                    <a:pt x="28976" y="2676"/>
                    <a:pt x="22437" y="4309"/>
                    <a:pt x="18277" y="4458"/>
                  </a:cubicBezTo>
                  <a:cubicBezTo>
                    <a:pt x="16415" y="4524"/>
                    <a:pt x="15417" y="4591"/>
                    <a:pt x="14681" y="4591"/>
                  </a:cubicBezTo>
                  <a:cubicBezTo>
                    <a:pt x="13774" y="4591"/>
                    <a:pt x="13268" y="4489"/>
                    <a:pt x="12036" y="4161"/>
                  </a:cubicBezTo>
                  <a:cubicBezTo>
                    <a:pt x="9807" y="3567"/>
                    <a:pt x="5201" y="1"/>
                    <a:pt x="416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6" name="Google Shape;1986;p48"/>
            <p:cNvSpPr/>
            <p:nvPr/>
          </p:nvSpPr>
          <p:spPr>
            <a:xfrm>
              <a:off x="3651550" y="2769950"/>
              <a:ext cx="1034675" cy="292275"/>
            </a:xfrm>
            <a:custGeom>
              <a:avLst/>
              <a:gdLst/>
              <a:ahLst/>
              <a:cxnLst/>
              <a:rect l="l" t="t" r="r" b="b"/>
              <a:pathLst>
                <a:path w="41387" h="11691" extrusionOk="0">
                  <a:moveTo>
                    <a:pt x="4275" y="599"/>
                  </a:moveTo>
                  <a:cubicBezTo>
                    <a:pt x="4685" y="599"/>
                    <a:pt x="6116" y="1485"/>
                    <a:pt x="7377" y="2268"/>
                  </a:cubicBezTo>
                  <a:cubicBezTo>
                    <a:pt x="9011" y="3279"/>
                    <a:pt x="10861" y="4426"/>
                    <a:pt x="12074" y="4750"/>
                  </a:cubicBezTo>
                  <a:cubicBezTo>
                    <a:pt x="13338" y="5086"/>
                    <a:pt x="13880" y="5189"/>
                    <a:pt x="14808" y="5189"/>
                  </a:cubicBezTo>
                  <a:cubicBezTo>
                    <a:pt x="15249" y="5189"/>
                    <a:pt x="15778" y="5166"/>
                    <a:pt x="16514" y="5133"/>
                  </a:cubicBezTo>
                  <a:cubicBezTo>
                    <a:pt x="17026" y="5111"/>
                    <a:pt x="17643" y="5083"/>
                    <a:pt x="18403" y="5056"/>
                  </a:cubicBezTo>
                  <a:cubicBezTo>
                    <a:pt x="20698" y="4975"/>
                    <a:pt x="23756" y="4436"/>
                    <a:pt x="26454" y="3961"/>
                  </a:cubicBezTo>
                  <a:cubicBezTo>
                    <a:pt x="28704" y="3565"/>
                    <a:pt x="30831" y="3191"/>
                    <a:pt x="32225" y="3124"/>
                  </a:cubicBezTo>
                  <a:cubicBezTo>
                    <a:pt x="32422" y="3115"/>
                    <a:pt x="32617" y="3111"/>
                    <a:pt x="32809" y="3111"/>
                  </a:cubicBezTo>
                  <a:cubicBezTo>
                    <a:pt x="35512" y="3111"/>
                    <a:pt x="37660" y="3960"/>
                    <a:pt x="37742" y="3993"/>
                  </a:cubicBezTo>
                  <a:cubicBezTo>
                    <a:pt x="39439" y="4732"/>
                    <a:pt x="40565" y="6085"/>
                    <a:pt x="40684" y="7524"/>
                  </a:cubicBezTo>
                  <a:cubicBezTo>
                    <a:pt x="40772" y="8597"/>
                    <a:pt x="40291" y="9530"/>
                    <a:pt x="39330" y="10152"/>
                  </a:cubicBezTo>
                  <a:cubicBezTo>
                    <a:pt x="38242" y="10856"/>
                    <a:pt x="36368" y="11097"/>
                    <a:pt x="34172" y="11097"/>
                  </a:cubicBezTo>
                  <a:cubicBezTo>
                    <a:pt x="31480" y="11097"/>
                    <a:pt x="28305" y="10734"/>
                    <a:pt x="25507" y="10414"/>
                  </a:cubicBezTo>
                  <a:lnTo>
                    <a:pt x="25410" y="10404"/>
                  </a:lnTo>
                  <a:cubicBezTo>
                    <a:pt x="20273" y="9816"/>
                    <a:pt x="9186" y="8192"/>
                    <a:pt x="9074" y="8176"/>
                  </a:cubicBezTo>
                  <a:cubicBezTo>
                    <a:pt x="9059" y="8174"/>
                    <a:pt x="9046" y="8173"/>
                    <a:pt x="9031" y="8173"/>
                  </a:cubicBezTo>
                  <a:cubicBezTo>
                    <a:pt x="8977" y="8173"/>
                    <a:pt x="8923" y="8188"/>
                    <a:pt x="8877" y="8216"/>
                  </a:cubicBezTo>
                  <a:cubicBezTo>
                    <a:pt x="8317" y="8551"/>
                    <a:pt x="6770" y="9374"/>
                    <a:pt x="5948" y="9374"/>
                  </a:cubicBezTo>
                  <a:cubicBezTo>
                    <a:pt x="5897" y="9374"/>
                    <a:pt x="5849" y="9371"/>
                    <a:pt x="5805" y="9364"/>
                  </a:cubicBezTo>
                  <a:cubicBezTo>
                    <a:pt x="4874" y="9232"/>
                    <a:pt x="1231" y="6490"/>
                    <a:pt x="819" y="5951"/>
                  </a:cubicBezTo>
                  <a:cubicBezTo>
                    <a:pt x="729" y="5562"/>
                    <a:pt x="1850" y="3281"/>
                    <a:pt x="3158" y="1634"/>
                  </a:cubicBezTo>
                  <a:cubicBezTo>
                    <a:pt x="3970" y="611"/>
                    <a:pt x="4273" y="599"/>
                    <a:pt x="4275" y="599"/>
                  </a:cubicBezTo>
                  <a:close/>
                  <a:moveTo>
                    <a:pt x="4276" y="1"/>
                  </a:moveTo>
                  <a:cubicBezTo>
                    <a:pt x="3264" y="1"/>
                    <a:pt x="1463" y="2924"/>
                    <a:pt x="796" y="4257"/>
                  </a:cubicBezTo>
                  <a:cubicBezTo>
                    <a:pt x="0" y="5847"/>
                    <a:pt x="225" y="6147"/>
                    <a:pt x="322" y="6275"/>
                  </a:cubicBezTo>
                  <a:cubicBezTo>
                    <a:pt x="767" y="6870"/>
                    <a:pt x="4548" y="9790"/>
                    <a:pt x="5720" y="9958"/>
                  </a:cubicBezTo>
                  <a:cubicBezTo>
                    <a:pt x="5784" y="9967"/>
                    <a:pt x="5851" y="9971"/>
                    <a:pt x="5921" y="9971"/>
                  </a:cubicBezTo>
                  <a:cubicBezTo>
                    <a:pt x="6966" y="9971"/>
                    <a:pt x="8643" y="9047"/>
                    <a:pt x="9092" y="8784"/>
                  </a:cubicBezTo>
                  <a:cubicBezTo>
                    <a:pt x="10239" y="8952"/>
                    <a:pt x="20464" y="10441"/>
                    <a:pt x="25342" y="10999"/>
                  </a:cubicBezTo>
                  <a:lnTo>
                    <a:pt x="25438" y="11010"/>
                  </a:lnTo>
                  <a:cubicBezTo>
                    <a:pt x="28235" y="11329"/>
                    <a:pt x="31400" y="11691"/>
                    <a:pt x="34128" y="11691"/>
                  </a:cubicBezTo>
                  <a:cubicBezTo>
                    <a:pt x="36452" y="11691"/>
                    <a:pt x="38460" y="11428"/>
                    <a:pt x="39655" y="10656"/>
                  </a:cubicBezTo>
                  <a:cubicBezTo>
                    <a:pt x="40793" y="9918"/>
                    <a:pt x="41386" y="8759"/>
                    <a:pt x="41280" y="7475"/>
                  </a:cubicBezTo>
                  <a:cubicBezTo>
                    <a:pt x="41143" y="5814"/>
                    <a:pt x="39878" y="4270"/>
                    <a:pt x="37978" y="3443"/>
                  </a:cubicBezTo>
                  <a:lnTo>
                    <a:pt x="37972" y="3441"/>
                  </a:lnTo>
                  <a:cubicBezTo>
                    <a:pt x="37875" y="3400"/>
                    <a:pt x="35688" y="2511"/>
                    <a:pt x="32847" y="2511"/>
                  </a:cubicBezTo>
                  <a:cubicBezTo>
                    <a:pt x="32634" y="2511"/>
                    <a:pt x="32417" y="2516"/>
                    <a:pt x="32197" y="2527"/>
                  </a:cubicBezTo>
                  <a:cubicBezTo>
                    <a:pt x="30764" y="2595"/>
                    <a:pt x="28619" y="2973"/>
                    <a:pt x="26350" y="3372"/>
                  </a:cubicBezTo>
                  <a:cubicBezTo>
                    <a:pt x="23671" y="3844"/>
                    <a:pt x="20635" y="4378"/>
                    <a:pt x="18382" y="4459"/>
                  </a:cubicBezTo>
                  <a:cubicBezTo>
                    <a:pt x="17620" y="4486"/>
                    <a:pt x="17003" y="4513"/>
                    <a:pt x="16488" y="4536"/>
                  </a:cubicBezTo>
                  <a:cubicBezTo>
                    <a:pt x="15746" y="4569"/>
                    <a:pt x="15224" y="4592"/>
                    <a:pt x="14797" y="4592"/>
                  </a:cubicBezTo>
                  <a:cubicBezTo>
                    <a:pt x="13906" y="4592"/>
                    <a:pt x="13431" y="4491"/>
                    <a:pt x="12229" y="4171"/>
                  </a:cubicBezTo>
                  <a:cubicBezTo>
                    <a:pt x="11101" y="3871"/>
                    <a:pt x="9291" y="2749"/>
                    <a:pt x="7694" y="1759"/>
                  </a:cubicBezTo>
                  <a:cubicBezTo>
                    <a:pt x="5880" y="637"/>
                    <a:pt x="4828" y="1"/>
                    <a:pt x="42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7" name="Google Shape;1987;p48"/>
            <p:cNvSpPr/>
            <p:nvPr/>
          </p:nvSpPr>
          <p:spPr>
            <a:xfrm>
              <a:off x="3678350" y="2814525"/>
              <a:ext cx="88625" cy="126450"/>
            </a:xfrm>
            <a:custGeom>
              <a:avLst/>
              <a:gdLst/>
              <a:ahLst/>
              <a:cxnLst/>
              <a:rect l="l" t="t" r="r" b="b"/>
              <a:pathLst>
                <a:path w="3545" h="5058" extrusionOk="0">
                  <a:moveTo>
                    <a:pt x="3205" y="1"/>
                  </a:moveTo>
                  <a:cubicBezTo>
                    <a:pt x="3105" y="1"/>
                    <a:pt x="3008" y="50"/>
                    <a:pt x="2951" y="140"/>
                  </a:cubicBezTo>
                  <a:lnTo>
                    <a:pt x="127" y="4597"/>
                  </a:lnTo>
                  <a:cubicBezTo>
                    <a:pt x="1" y="4797"/>
                    <a:pt x="144" y="5057"/>
                    <a:pt x="381" y="5057"/>
                  </a:cubicBezTo>
                  <a:cubicBezTo>
                    <a:pt x="483" y="5057"/>
                    <a:pt x="579" y="5005"/>
                    <a:pt x="633" y="4918"/>
                  </a:cubicBezTo>
                  <a:lnTo>
                    <a:pt x="3457" y="460"/>
                  </a:lnTo>
                  <a:cubicBezTo>
                    <a:pt x="3545" y="321"/>
                    <a:pt x="3504" y="135"/>
                    <a:pt x="3364" y="47"/>
                  </a:cubicBezTo>
                  <a:cubicBezTo>
                    <a:pt x="3314" y="16"/>
                    <a:pt x="3259" y="1"/>
                    <a:pt x="32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8" name="Google Shape;1988;p48"/>
            <p:cNvSpPr/>
            <p:nvPr/>
          </p:nvSpPr>
          <p:spPr>
            <a:xfrm>
              <a:off x="3719050" y="2855375"/>
              <a:ext cx="99875" cy="126450"/>
            </a:xfrm>
            <a:custGeom>
              <a:avLst/>
              <a:gdLst/>
              <a:ahLst/>
              <a:cxnLst/>
              <a:rect l="l" t="t" r="r" b="b"/>
              <a:pathLst>
                <a:path w="3995" h="5058" extrusionOk="0">
                  <a:moveTo>
                    <a:pt x="3656" y="1"/>
                  </a:moveTo>
                  <a:cubicBezTo>
                    <a:pt x="3564" y="1"/>
                    <a:pt x="3473" y="43"/>
                    <a:pt x="3415" y="123"/>
                  </a:cubicBezTo>
                  <a:lnTo>
                    <a:pt x="145" y="4580"/>
                  </a:lnTo>
                  <a:cubicBezTo>
                    <a:pt x="1" y="4778"/>
                    <a:pt x="142" y="5057"/>
                    <a:pt x="386" y="5058"/>
                  </a:cubicBezTo>
                  <a:cubicBezTo>
                    <a:pt x="482" y="5058"/>
                    <a:pt x="572" y="5011"/>
                    <a:pt x="628" y="4935"/>
                  </a:cubicBezTo>
                  <a:lnTo>
                    <a:pt x="3898" y="478"/>
                  </a:lnTo>
                  <a:cubicBezTo>
                    <a:pt x="3995" y="344"/>
                    <a:pt x="3967" y="156"/>
                    <a:pt x="3833" y="59"/>
                  </a:cubicBezTo>
                  <a:cubicBezTo>
                    <a:pt x="3780" y="20"/>
                    <a:pt x="3718" y="1"/>
                    <a:pt x="36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9" name="Google Shape;1989;p48"/>
            <p:cNvSpPr/>
            <p:nvPr/>
          </p:nvSpPr>
          <p:spPr>
            <a:xfrm>
              <a:off x="3767175" y="2903650"/>
              <a:ext cx="88825" cy="100475"/>
            </a:xfrm>
            <a:custGeom>
              <a:avLst/>
              <a:gdLst/>
              <a:ahLst/>
              <a:cxnLst/>
              <a:rect l="l" t="t" r="r" b="b"/>
              <a:pathLst>
                <a:path w="3553" h="4019" extrusionOk="0">
                  <a:moveTo>
                    <a:pt x="3217" y="1"/>
                  </a:moveTo>
                  <a:cubicBezTo>
                    <a:pt x="3131" y="1"/>
                    <a:pt x="3045" y="38"/>
                    <a:pt x="2986" y="110"/>
                  </a:cubicBezTo>
                  <a:lnTo>
                    <a:pt x="163" y="3528"/>
                  </a:lnTo>
                  <a:cubicBezTo>
                    <a:pt x="1" y="3723"/>
                    <a:pt x="140" y="4018"/>
                    <a:pt x="393" y="4018"/>
                  </a:cubicBezTo>
                  <a:cubicBezTo>
                    <a:pt x="483" y="4018"/>
                    <a:pt x="568" y="3979"/>
                    <a:pt x="624" y="3910"/>
                  </a:cubicBezTo>
                  <a:lnTo>
                    <a:pt x="3448" y="492"/>
                  </a:lnTo>
                  <a:cubicBezTo>
                    <a:pt x="3553" y="364"/>
                    <a:pt x="3535" y="175"/>
                    <a:pt x="3408" y="70"/>
                  </a:cubicBezTo>
                  <a:cubicBezTo>
                    <a:pt x="3352" y="24"/>
                    <a:pt x="3284" y="1"/>
                    <a:pt x="32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0" name="Google Shape;1990;p48"/>
            <p:cNvSpPr/>
            <p:nvPr/>
          </p:nvSpPr>
          <p:spPr>
            <a:xfrm>
              <a:off x="3824200" y="2948275"/>
              <a:ext cx="61450" cy="41000"/>
            </a:xfrm>
            <a:custGeom>
              <a:avLst/>
              <a:gdLst/>
              <a:ahLst/>
              <a:cxnLst/>
              <a:rect l="l" t="t" r="r" b="b"/>
              <a:pathLst>
                <a:path w="2458" h="1640" extrusionOk="0">
                  <a:moveTo>
                    <a:pt x="1827" y="1"/>
                  </a:moveTo>
                  <a:cubicBezTo>
                    <a:pt x="1775" y="1"/>
                    <a:pt x="1722" y="14"/>
                    <a:pt x="1674" y="43"/>
                  </a:cubicBezTo>
                  <a:lnTo>
                    <a:pt x="188" y="935"/>
                  </a:lnTo>
                  <a:cubicBezTo>
                    <a:pt x="47" y="1019"/>
                    <a:pt x="0" y="1203"/>
                    <a:pt x="85" y="1344"/>
                  </a:cubicBezTo>
                  <a:cubicBezTo>
                    <a:pt x="141" y="1438"/>
                    <a:pt x="241" y="1491"/>
                    <a:pt x="343" y="1491"/>
                  </a:cubicBezTo>
                  <a:cubicBezTo>
                    <a:pt x="395" y="1491"/>
                    <a:pt x="448" y="1477"/>
                    <a:pt x="496" y="1448"/>
                  </a:cubicBezTo>
                  <a:lnTo>
                    <a:pt x="1648" y="757"/>
                  </a:lnTo>
                  <a:lnTo>
                    <a:pt x="1836" y="1422"/>
                  </a:lnTo>
                  <a:cubicBezTo>
                    <a:pt x="1874" y="1550"/>
                    <a:pt x="1991" y="1639"/>
                    <a:pt x="2125" y="1639"/>
                  </a:cubicBezTo>
                  <a:cubicBezTo>
                    <a:pt x="2152" y="1639"/>
                    <a:pt x="2180" y="1636"/>
                    <a:pt x="2207" y="1628"/>
                  </a:cubicBezTo>
                  <a:cubicBezTo>
                    <a:pt x="2366" y="1583"/>
                    <a:pt x="2457" y="1417"/>
                    <a:pt x="2412" y="1258"/>
                  </a:cubicBezTo>
                  <a:lnTo>
                    <a:pt x="2116" y="217"/>
                  </a:lnTo>
                  <a:cubicBezTo>
                    <a:pt x="2077" y="83"/>
                    <a:pt x="1955" y="1"/>
                    <a:pt x="182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1" name="Google Shape;1991;p48"/>
            <p:cNvSpPr/>
            <p:nvPr/>
          </p:nvSpPr>
          <p:spPr>
            <a:xfrm>
              <a:off x="4289350" y="1965725"/>
              <a:ext cx="70900" cy="151700"/>
            </a:xfrm>
            <a:custGeom>
              <a:avLst/>
              <a:gdLst/>
              <a:ahLst/>
              <a:cxnLst/>
              <a:rect l="l" t="t" r="r" b="b"/>
              <a:pathLst>
                <a:path w="2836" h="6068" extrusionOk="0">
                  <a:moveTo>
                    <a:pt x="1607" y="1"/>
                  </a:moveTo>
                  <a:cubicBezTo>
                    <a:pt x="1333" y="1"/>
                    <a:pt x="1111" y="156"/>
                    <a:pt x="1111" y="156"/>
                  </a:cubicBezTo>
                  <a:lnTo>
                    <a:pt x="1" y="5704"/>
                  </a:lnTo>
                  <a:cubicBezTo>
                    <a:pt x="1" y="5704"/>
                    <a:pt x="438" y="6068"/>
                    <a:pt x="921" y="6068"/>
                  </a:cubicBezTo>
                  <a:cubicBezTo>
                    <a:pt x="1066" y="6068"/>
                    <a:pt x="1215" y="6035"/>
                    <a:pt x="1357" y="5949"/>
                  </a:cubicBezTo>
                  <a:cubicBezTo>
                    <a:pt x="1974" y="5580"/>
                    <a:pt x="2836" y="3978"/>
                    <a:pt x="2589" y="1635"/>
                  </a:cubicBezTo>
                  <a:cubicBezTo>
                    <a:pt x="2448" y="287"/>
                    <a:pt x="1979" y="1"/>
                    <a:pt x="160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2" name="Google Shape;1992;p48"/>
            <p:cNvSpPr/>
            <p:nvPr/>
          </p:nvSpPr>
          <p:spPr>
            <a:xfrm>
              <a:off x="4281475" y="1958275"/>
              <a:ext cx="86525" cy="166650"/>
            </a:xfrm>
            <a:custGeom>
              <a:avLst/>
              <a:gdLst/>
              <a:ahLst/>
              <a:cxnLst/>
              <a:rect l="l" t="t" r="r" b="b"/>
              <a:pathLst>
                <a:path w="3461" h="6666" extrusionOk="0">
                  <a:moveTo>
                    <a:pt x="1920" y="598"/>
                  </a:moveTo>
                  <a:cubicBezTo>
                    <a:pt x="1971" y="598"/>
                    <a:pt x="2023" y="607"/>
                    <a:pt x="2074" y="630"/>
                  </a:cubicBezTo>
                  <a:cubicBezTo>
                    <a:pt x="2228" y="700"/>
                    <a:pt x="2502" y="967"/>
                    <a:pt x="2607" y="1964"/>
                  </a:cubicBezTo>
                  <a:cubicBezTo>
                    <a:pt x="2843" y="4207"/>
                    <a:pt x="2014" y="5693"/>
                    <a:pt x="1518" y="5990"/>
                  </a:cubicBezTo>
                  <a:cubicBezTo>
                    <a:pt x="1427" y="6045"/>
                    <a:pt x="1329" y="6066"/>
                    <a:pt x="1232" y="6066"/>
                  </a:cubicBezTo>
                  <a:cubicBezTo>
                    <a:pt x="1009" y="6066"/>
                    <a:pt x="786" y="5955"/>
                    <a:pt x="647" y="5868"/>
                  </a:cubicBezTo>
                  <a:lnTo>
                    <a:pt x="1691" y="650"/>
                  </a:lnTo>
                  <a:cubicBezTo>
                    <a:pt x="1751" y="624"/>
                    <a:pt x="1833" y="598"/>
                    <a:pt x="1920" y="598"/>
                  </a:cubicBezTo>
                  <a:close/>
                  <a:moveTo>
                    <a:pt x="1921" y="0"/>
                  </a:moveTo>
                  <a:cubicBezTo>
                    <a:pt x="1640" y="0"/>
                    <a:pt x="1388" y="114"/>
                    <a:pt x="1254" y="209"/>
                  </a:cubicBezTo>
                  <a:cubicBezTo>
                    <a:pt x="1190" y="253"/>
                    <a:pt x="1147" y="320"/>
                    <a:pt x="1131" y="395"/>
                  </a:cubicBezTo>
                  <a:lnTo>
                    <a:pt x="22" y="5943"/>
                  </a:lnTo>
                  <a:cubicBezTo>
                    <a:pt x="0" y="6050"/>
                    <a:pt x="40" y="6161"/>
                    <a:pt x="123" y="6231"/>
                  </a:cubicBezTo>
                  <a:cubicBezTo>
                    <a:pt x="152" y="6254"/>
                    <a:pt x="655" y="6666"/>
                    <a:pt x="1239" y="6666"/>
                  </a:cubicBezTo>
                  <a:cubicBezTo>
                    <a:pt x="1241" y="6666"/>
                    <a:pt x="1243" y="6666"/>
                    <a:pt x="1245" y="6666"/>
                  </a:cubicBezTo>
                  <a:cubicBezTo>
                    <a:pt x="1449" y="6666"/>
                    <a:pt x="1650" y="6610"/>
                    <a:pt x="1825" y="6504"/>
                  </a:cubicBezTo>
                  <a:cubicBezTo>
                    <a:pt x="2552" y="6069"/>
                    <a:pt x="3461" y="4352"/>
                    <a:pt x="3202" y="1902"/>
                  </a:cubicBezTo>
                  <a:cubicBezTo>
                    <a:pt x="3099" y="916"/>
                    <a:pt x="2802" y="304"/>
                    <a:pt x="2321" y="85"/>
                  </a:cubicBezTo>
                  <a:cubicBezTo>
                    <a:pt x="2187" y="24"/>
                    <a:pt x="2051" y="0"/>
                    <a:pt x="19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3" name="Google Shape;1993;p48"/>
            <p:cNvSpPr/>
            <p:nvPr/>
          </p:nvSpPr>
          <p:spPr>
            <a:xfrm>
              <a:off x="3768550" y="1701500"/>
              <a:ext cx="573225" cy="579925"/>
            </a:xfrm>
            <a:custGeom>
              <a:avLst/>
              <a:gdLst/>
              <a:ahLst/>
              <a:cxnLst/>
              <a:rect l="l" t="t" r="r" b="b"/>
              <a:pathLst>
                <a:path w="22929" h="23197" extrusionOk="0">
                  <a:moveTo>
                    <a:pt x="15533" y="0"/>
                  </a:moveTo>
                  <a:cubicBezTo>
                    <a:pt x="10725" y="0"/>
                    <a:pt x="8384" y="3205"/>
                    <a:pt x="8384" y="3205"/>
                  </a:cubicBezTo>
                  <a:cubicBezTo>
                    <a:pt x="8384" y="3205"/>
                    <a:pt x="9739" y="3945"/>
                    <a:pt x="8752" y="5301"/>
                  </a:cubicBezTo>
                  <a:cubicBezTo>
                    <a:pt x="7767" y="6656"/>
                    <a:pt x="6533" y="7519"/>
                    <a:pt x="6164" y="8382"/>
                  </a:cubicBezTo>
                  <a:cubicBezTo>
                    <a:pt x="5794" y="9246"/>
                    <a:pt x="6164" y="10109"/>
                    <a:pt x="5671" y="10849"/>
                  </a:cubicBezTo>
                  <a:cubicBezTo>
                    <a:pt x="5460" y="11165"/>
                    <a:pt x="5157" y="11256"/>
                    <a:pt x="4881" y="11256"/>
                  </a:cubicBezTo>
                  <a:cubicBezTo>
                    <a:pt x="4513" y="11256"/>
                    <a:pt x="4191" y="11095"/>
                    <a:pt x="4191" y="11095"/>
                  </a:cubicBezTo>
                  <a:cubicBezTo>
                    <a:pt x="4191" y="11095"/>
                    <a:pt x="3225" y="9826"/>
                    <a:pt x="2264" y="9826"/>
                  </a:cubicBezTo>
                  <a:cubicBezTo>
                    <a:pt x="1852" y="9826"/>
                    <a:pt x="1442" y="10059"/>
                    <a:pt x="1109" y="10725"/>
                  </a:cubicBezTo>
                  <a:cubicBezTo>
                    <a:pt x="0" y="12944"/>
                    <a:pt x="862" y="15780"/>
                    <a:pt x="2342" y="16888"/>
                  </a:cubicBezTo>
                  <a:cubicBezTo>
                    <a:pt x="2722" y="17174"/>
                    <a:pt x="3103" y="17280"/>
                    <a:pt x="3458" y="17280"/>
                  </a:cubicBezTo>
                  <a:cubicBezTo>
                    <a:pt x="4485" y="17280"/>
                    <a:pt x="5301" y="16395"/>
                    <a:pt x="5301" y="16395"/>
                  </a:cubicBezTo>
                  <a:cubicBezTo>
                    <a:pt x="5301" y="16395"/>
                    <a:pt x="8506" y="22929"/>
                    <a:pt x="11219" y="23175"/>
                  </a:cubicBezTo>
                  <a:cubicBezTo>
                    <a:pt x="11370" y="23189"/>
                    <a:pt x="11529" y="23196"/>
                    <a:pt x="11694" y="23196"/>
                  </a:cubicBezTo>
                  <a:cubicBezTo>
                    <a:pt x="14484" y="23196"/>
                    <a:pt x="19088" y="21236"/>
                    <a:pt x="20834" y="17628"/>
                  </a:cubicBezTo>
                  <a:cubicBezTo>
                    <a:pt x="22683" y="13807"/>
                    <a:pt x="22436" y="7643"/>
                    <a:pt x="22682" y="5301"/>
                  </a:cubicBezTo>
                  <a:cubicBezTo>
                    <a:pt x="22929" y="2958"/>
                    <a:pt x="20341" y="0"/>
                    <a:pt x="155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4" name="Google Shape;1994;p48"/>
            <p:cNvSpPr/>
            <p:nvPr/>
          </p:nvSpPr>
          <p:spPr>
            <a:xfrm>
              <a:off x="3759850" y="1694025"/>
              <a:ext cx="586025" cy="594875"/>
            </a:xfrm>
            <a:custGeom>
              <a:avLst/>
              <a:gdLst/>
              <a:ahLst/>
              <a:cxnLst/>
              <a:rect l="l" t="t" r="r" b="b"/>
              <a:pathLst>
                <a:path w="23441" h="23795" extrusionOk="0">
                  <a:moveTo>
                    <a:pt x="15880" y="599"/>
                  </a:moveTo>
                  <a:cubicBezTo>
                    <a:pt x="18303" y="599"/>
                    <a:pt x="20417" y="1403"/>
                    <a:pt x="21681" y="2807"/>
                  </a:cubicBezTo>
                  <a:cubicBezTo>
                    <a:pt x="22444" y="3655"/>
                    <a:pt x="22828" y="4662"/>
                    <a:pt x="22733" y="5568"/>
                  </a:cubicBezTo>
                  <a:cubicBezTo>
                    <a:pt x="22675" y="6115"/>
                    <a:pt x="22645" y="6861"/>
                    <a:pt x="22608" y="7726"/>
                  </a:cubicBezTo>
                  <a:cubicBezTo>
                    <a:pt x="22490" y="10585"/>
                    <a:pt x="22311" y="14908"/>
                    <a:pt x="20912" y="17797"/>
                  </a:cubicBezTo>
                  <a:cubicBezTo>
                    <a:pt x="19245" y="21241"/>
                    <a:pt x="14742" y="23195"/>
                    <a:pt x="12037" y="23195"/>
                  </a:cubicBezTo>
                  <a:cubicBezTo>
                    <a:pt x="11883" y="23195"/>
                    <a:pt x="11735" y="23189"/>
                    <a:pt x="11594" y="23176"/>
                  </a:cubicBezTo>
                  <a:cubicBezTo>
                    <a:pt x="9508" y="22987"/>
                    <a:pt x="6789" y="18338"/>
                    <a:pt x="5917" y="16563"/>
                  </a:cubicBezTo>
                  <a:cubicBezTo>
                    <a:pt x="5874" y="16474"/>
                    <a:pt x="5789" y="16412"/>
                    <a:pt x="5691" y="16399"/>
                  </a:cubicBezTo>
                  <a:cubicBezTo>
                    <a:pt x="5677" y="16396"/>
                    <a:pt x="5663" y="16395"/>
                    <a:pt x="5648" y="16395"/>
                  </a:cubicBezTo>
                  <a:cubicBezTo>
                    <a:pt x="5565" y="16396"/>
                    <a:pt x="5486" y="16430"/>
                    <a:pt x="5431" y="16491"/>
                  </a:cubicBezTo>
                  <a:cubicBezTo>
                    <a:pt x="5391" y="16533"/>
                    <a:pt x="4686" y="17279"/>
                    <a:pt x="3815" y="17279"/>
                  </a:cubicBezTo>
                  <a:cubicBezTo>
                    <a:pt x="3513" y="17279"/>
                    <a:pt x="3192" y="17189"/>
                    <a:pt x="2871" y="16948"/>
                  </a:cubicBezTo>
                  <a:cubicBezTo>
                    <a:pt x="1484" y="15908"/>
                    <a:pt x="699" y="13211"/>
                    <a:pt x="1726" y="11158"/>
                  </a:cubicBezTo>
                  <a:cubicBezTo>
                    <a:pt x="1953" y="10703"/>
                    <a:pt x="2227" y="10458"/>
                    <a:pt x="2542" y="10428"/>
                  </a:cubicBezTo>
                  <a:cubicBezTo>
                    <a:pt x="2563" y="10426"/>
                    <a:pt x="2585" y="10425"/>
                    <a:pt x="2607" y="10425"/>
                  </a:cubicBezTo>
                  <a:cubicBezTo>
                    <a:pt x="3280" y="10425"/>
                    <a:pt x="4050" y="11245"/>
                    <a:pt x="4302" y="11575"/>
                  </a:cubicBezTo>
                  <a:cubicBezTo>
                    <a:pt x="4330" y="11611"/>
                    <a:pt x="4365" y="11641"/>
                    <a:pt x="4406" y="11662"/>
                  </a:cubicBezTo>
                  <a:cubicBezTo>
                    <a:pt x="4601" y="11760"/>
                    <a:pt x="4904" y="11854"/>
                    <a:pt x="5223" y="11854"/>
                  </a:cubicBezTo>
                  <a:cubicBezTo>
                    <a:pt x="5598" y="11854"/>
                    <a:pt x="5996" y="11723"/>
                    <a:pt x="6269" y="11313"/>
                  </a:cubicBezTo>
                  <a:cubicBezTo>
                    <a:pt x="6582" y="10843"/>
                    <a:pt x="6598" y="10349"/>
                    <a:pt x="6615" y="9872"/>
                  </a:cubicBezTo>
                  <a:cubicBezTo>
                    <a:pt x="6628" y="9498"/>
                    <a:pt x="6640" y="9145"/>
                    <a:pt x="6788" y="8800"/>
                  </a:cubicBezTo>
                  <a:cubicBezTo>
                    <a:pt x="6967" y="8382"/>
                    <a:pt x="7407" y="7929"/>
                    <a:pt x="7916" y="7405"/>
                  </a:cubicBezTo>
                  <a:cubicBezTo>
                    <a:pt x="8367" y="6941"/>
                    <a:pt x="8880" y="6413"/>
                    <a:pt x="9343" y="5777"/>
                  </a:cubicBezTo>
                  <a:cubicBezTo>
                    <a:pt x="9700" y="5284"/>
                    <a:pt x="9829" y="4800"/>
                    <a:pt x="9725" y="4338"/>
                  </a:cubicBezTo>
                  <a:cubicBezTo>
                    <a:pt x="9632" y="3927"/>
                    <a:pt x="9374" y="3632"/>
                    <a:pt x="9165" y="3451"/>
                  </a:cubicBezTo>
                  <a:cubicBezTo>
                    <a:pt x="9806" y="2735"/>
                    <a:pt x="12042" y="599"/>
                    <a:pt x="15880" y="599"/>
                  </a:cubicBezTo>
                  <a:close/>
                  <a:moveTo>
                    <a:pt x="15880" y="0"/>
                  </a:moveTo>
                  <a:cubicBezTo>
                    <a:pt x="10976" y="0"/>
                    <a:pt x="8588" y="3193"/>
                    <a:pt x="8488" y="3329"/>
                  </a:cubicBezTo>
                  <a:cubicBezTo>
                    <a:pt x="8383" y="3474"/>
                    <a:pt x="8429" y="3679"/>
                    <a:pt x="8586" y="3766"/>
                  </a:cubicBezTo>
                  <a:cubicBezTo>
                    <a:pt x="8589" y="3769"/>
                    <a:pt x="9043" y="4027"/>
                    <a:pt x="9141" y="4473"/>
                  </a:cubicBezTo>
                  <a:cubicBezTo>
                    <a:pt x="9205" y="4760"/>
                    <a:pt x="9108" y="5080"/>
                    <a:pt x="8858" y="5425"/>
                  </a:cubicBezTo>
                  <a:cubicBezTo>
                    <a:pt x="8419" y="6027"/>
                    <a:pt x="7923" y="6538"/>
                    <a:pt x="7485" y="6989"/>
                  </a:cubicBezTo>
                  <a:cubicBezTo>
                    <a:pt x="6934" y="7555"/>
                    <a:pt x="6459" y="8045"/>
                    <a:pt x="6236" y="8564"/>
                  </a:cubicBezTo>
                  <a:cubicBezTo>
                    <a:pt x="6044" y="9013"/>
                    <a:pt x="6029" y="9458"/>
                    <a:pt x="6016" y="9851"/>
                  </a:cubicBezTo>
                  <a:cubicBezTo>
                    <a:pt x="6001" y="10281"/>
                    <a:pt x="5988" y="10652"/>
                    <a:pt x="5769" y="10981"/>
                  </a:cubicBezTo>
                  <a:cubicBezTo>
                    <a:pt x="5628" y="11194"/>
                    <a:pt x="5419" y="11257"/>
                    <a:pt x="5221" y="11257"/>
                  </a:cubicBezTo>
                  <a:cubicBezTo>
                    <a:pt x="5015" y="11257"/>
                    <a:pt x="4822" y="11190"/>
                    <a:pt x="4728" y="11151"/>
                  </a:cubicBezTo>
                  <a:cubicBezTo>
                    <a:pt x="4495" y="10859"/>
                    <a:pt x="3592" y="9826"/>
                    <a:pt x="2613" y="9826"/>
                  </a:cubicBezTo>
                  <a:cubicBezTo>
                    <a:pt x="2571" y="9826"/>
                    <a:pt x="2528" y="9828"/>
                    <a:pt x="2485" y="9832"/>
                  </a:cubicBezTo>
                  <a:cubicBezTo>
                    <a:pt x="1951" y="9882"/>
                    <a:pt x="1514" y="10238"/>
                    <a:pt x="1190" y="10890"/>
                  </a:cubicBezTo>
                  <a:cubicBezTo>
                    <a:pt x="1" y="13267"/>
                    <a:pt x="932" y="16243"/>
                    <a:pt x="2511" y="17427"/>
                  </a:cubicBezTo>
                  <a:cubicBezTo>
                    <a:pt x="2942" y="17751"/>
                    <a:pt x="3384" y="17876"/>
                    <a:pt x="3804" y="17876"/>
                  </a:cubicBezTo>
                  <a:cubicBezTo>
                    <a:pt x="4497" y="17876"/>
                    <a:pt x="5132" y="17534"/>
                    <a:pt x="5562" y="17184"/>
                  </a:cubicBezTo>
                  <a:cubicBezTo>
                    <a:pt x="6292" y="18588"/>
                    <a:pt x="9043" y="23547"/>
                    <a:pt x="11539" y="23773"/>
                  </a:cubicBezTo>
                  <a:cubicBezTo>
                    <a:pt x="11700" y="23788"/>
                    <a:pt x="11870" y="23795"/>
                    <a:pt x="12045" y="23795"/>
                  </a:cubicBezTo>
                  <a:cubicBezTo>
                    <a:pt x="14969" y="23795"/>
                    <a:pt x="19658" y="21762"/>
                    <a:pt x="21450" y="18058"/>
                  </a:cubicBezTo>
                  <a:cubicBezTo>
                    <a:pt x="22903" y="15057"/>
                    <a:pt x="23085" y="10660"/>
                    <a:pt x="23206" y="7752"/>
                  </a:cubicBezTo>
                  <a:cubicBezTo>
                    <a:pt x="23242" y="6898"/>
                    <a:pt x="23271" y="6159"/>
                    <a:pt x="23328" y="5632"/>
                  </a:cubicBezTo>
                  <a:cubicBezTo>
                    <a:pt x="23441" y="4556"/>
                    <a:pt x="23002" y="3382"/>
                    <a:pt x="22125" y="2407"/>
                  </a:cubicBezTo>
                  <a:cubicBezTo>
                    <a:pt x="20749" y="877"/>
                    <a:pt x="18472" y="0"/>
                    <a:pt x="158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5" name="Google Shape;1995;p48"/>
            <p:cNvSpPr/>
            <p:nvPr/>
          </p:nvSpPr>
          <p:spPr>
            <a:xfrm>
              <a:off x="4121025" y="1846900"/>
              <a:ext cx="34425" cy="62750"/>
            </a:xfrm>
            <a:custGeom>
              <a:avLst/>
              <a:gdLst/>
              <a:ahLst/>
              <a:cxnLst/>
              <a:rect l="l" t="t" r="r" b="b"/>
              <a:pathLst>
                <a:path w="1377" h="2510" extrusionOk="0">
                  <a:moveTo>
                    <a:pt x="839" y="1"/>
                  </a:moveTo>
                  <a:cubicBezTo>
                    <a:pt x="530" y="1"/>
                    <a:pt x="210" y="504"/>
                    <a:pt x="107" y="1165"/>
                  </a:cubicBezTo>
                  <a:cubicBezTo>
                    <a:pt x="1" y="1856"/>
                    <a:pt x="174" y="2456"/>
                    <a:pt x="494" y="2507"/>
                  </a:cubicBezTo>
                  <a:cubicBezTo>
                    <a:pt x="508" y="2509"/>
                    <a:pt x="523" y="2510"/>
                    <a:pt x="537" y="2510"/>
                  </a:cubicBezTo>
                  <a:cubicBezTo>
                    <a:pt x="846" y="2510"/>
                    <a:pt x="1167" y="2005"/>
                    <a:pt x="1269" y="1345"/>
                  </a:cubicBezTo>
                  <a:cubicBezTo>
                    <a:pt x="1376" y="654"/>
                    <a:pt x="1203" y="53"/>
                    <a:pt x="882" y="4"/>
                  </a:cubicBezTo>
                  <a:cubicBezTo>
                    <a:pt x="868" y="2"/>
                    <a:pt x="853" y="1"/>
                    <a:pt x="8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6" name="Google Shape;1996;p48"/>
            <p:cNvSpPr/>
            <p:nvPr/>
          </p:nvSpPr>
          <p:spPr>
            <a:xfrm>
              <a:off x="4244225" y="1880800"/>
              <a:ext cx="34450" cy="62750"/>
            </a:xfrm>
            <a:custGeom>
              <a:avLst/>
              <a:gdLst/>
              <a:ahLst/>
              <a:cxnLst/>
              <a:rect l="l" t="t" r="r" b="b"/>
              <a:pathLst>
                <a:path w="1378" h="2510" extrusionOk="0">
                  <a:moveTo>
                    <a:pt x="840" y="0"/>
                  </a:moveTo>
                  <a:cubicBezTo>
                    <a:pt x="531" y="0"/>
                    <a:pt x="211" y="505"/>
                    <a:pt x="108" y="1165"/>
                  </a:cubicBezTo>
                  <a:cubicBezTo>
                    <a:pt x="0" y="1855"/>
                    <a:pt x="175" y="2456"/>
                    <a:pt x="495" y="2506"/>
                  </a:cubicBezTo>
                  <a:cubicBezTo>
                    <a:pt x="509" y="2508"/>
                    <a:pt x="523" y="2509"/>
                    <a:pt x="538" y="2509"/>
                  </a:cubicBezTo>
                  <a:cubicBezTo>
                    <a:pt x="846" y="2509"/>
                    <a:pt x="1168" y="2005"/>
                    <a:pt x="1270" y="1345"/>
                  </a:cubicBezTo>
                  <a:cubicBezTo>
                    <a:pt x="1377" y="654"/>
                    <a:pt x="1204" y="53"/>
                    <a:pt x="883" y="3"/>
                  </a:cubicBezTo>
                  <a:cubicBezTo>
                    <a:pt x="868" y="1"/>
                    <a:pt x="854" y="0"/>
                    <a:pt x="8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7" name="Google Shape;1997;p48"/>
            <p:cNvSpPr/>
            <p:nvPr/>
          </p:nvSpPr>
          <p:spPr>
            <a:xfrm>
              <a:off x="4082025" y="1772900"/>
              <a:ext cx="106725" cy="42775"/>
            </a:xfrm>
            <a:custGeom>
              <a:avLst/>
              <a:gdLst/>
              <a:ahLst/>
              <a:cxnLst/>
              <a:rect l="l" t="t" r="r" b="b"/>
              <a:pathLst>
                <a:path w="4269" h="1711" extrusionOk="0">
                  <a:moveTo>
                    <a:pt x="2717" y="1"/>
                  </a:moveTo>
                  <a:cubicBezTo>
                    <a:pt x="1222" y="1"/>
                    <a:pt x="179" y="1201"/>
                    <a:pt x="166" y="1217"/>
                  </a:cubicBezTo>
                  <a:cubicBezTo>
                    <a:pt x="1" y="1411"/>
                    <a:pt x="139" y="1711"/>
                    <a:pt x="394" y="1711"/>
                  </a:cubicBezTo>
                  <a:cubicBezTo>
                    <a:pt x="483" y="1711"/>
                    <a:pt x="565" y="1671"/>
                    <a:pt x="623" y="1605"/>
                  </a:cubicBezTo>
                  <a:cubicBezTo>
                    <a:pt x="634" y="1592"/>
                    <a:pt x="1493" y="601"/>
                    <a:pt x="2713" y="601"/>
                  </a:cubicBezTo>
                  <a:cubicBezTo>
                    <a:pt x="3047" y="601"/>
                    <a:pt x="3408" y="675"/>
                    <a:pt x="3787" y="865"/>
                  </a:cubicBezTo>
                  <a:cubicBezTo>
                    <a:pt x="3831" y="888"/>
                    <a:pt x="3879" y="899"/>
                    <a:pt x="3926" y="899"/>
                  </a:cubicBezTo>
                  <a:cubicBezTo>
                    <a:pt x="4036" y="899"/>
                    <a:pt x="4142" y="839"/>
                    <a:pt x="4194" y="734"/>
                  </a:cubicBezTo>
                  <a:cubicBezTo>
                    <a:pt x="4269" y="583"/>
                    <a:pt x="4207" y="401"/>
                    <a:pt x="4055" y="330"/>
                  </a:cubicBezTo>
                  <a:cubicBezTo>
                    <a:pt x="3582" y="93"/>
                    <a:pt x="3132" y="1"/>
                    <a:pt x="27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8" name="Google Shape;1998;p48"/>
            <p:cNvSpPr/>
            <p:nvPr/>
          </p:nvSpPr>
          <p:spPr>
            <a:xfrm>
              <a:off x="4246200" y="1814075"/>
              <a:ext cx="84300" cy="73950"/>
            </a:xfrm>
            <a:custGeom>
              <a:avLst/>
              <a:gdLst/>
              <a:ahLst/>
              <a:cxnLst/>
              <a:rect l="l" t="t" r="r" b="b"/>
              <a:pathLst>
                <a:path w="3372" h="2958" extrusionOk="0">
                  <a:moveTo>
                    <a:pt x="984" y="0"/>
                  </a:moveTo>
                  <a:cubicBezTo>
                    <a:pt x="565" y="0"/>
                    <a:pt x="259" y="108"/>
                    <a:pt x="237" y="116"/>
                  </a:cubicBezTo>
                  <a:cubicBezTo>
                    <a:pt x="82" y="171"/>
                    <a:pt x="1" y="342"/>
                    <a:pt x="56" y="497"/>
                  </a:cubicBezTo>
                  <a:cubicBezTo>
                    <a:pt x="100" y="620"/>
                    <a:pt x="215" y="697"/>
                    <a:pt x="338" y="697"/>
                  </a:cubicBezTo>
                  <a:cubicBezTo>
                    <a:pt x="371" y="697"/>
                    <a:pt x="405" y="691"/>
                    <a:pt x="438" y="679"/>
                  </a:cubicBezTo>
                  <a:cubicBezTo>
                    <a:pt x="442" y="677"/>
                    <a:pt x="671" y="599"/>
                    <a:pt x="982" y="599"/>
                  </a:cubicBezTo>
                  <a:cubicBezTo>
                    <a:pt x="1221" y="599"/>
                    <a:pt x="1509" y="645"/>
                    <a:pt x="1780" y="809"/>
                  </a:cubicBezTo>
                  <a:cubicBezTo>
                    <a:pt x="2288" y="1117"/>
                    <a:pt x="2616" y="1754"/>
                    <a:pt x="2755" y="2702"/>
                  </a:cubicBezTo>
                  <a:cubicBezTo>
                    <a:pt x="2777" y="2848"/>
                    <a:pt x="2903" y="2956"/>
                    <a:pt x="3051" y="2958"/>
                  </a:cubicBezTo>
                  <a:cubicBezTo>
                    <a:pt x="3066" y="2958"/>
                    <a:pt x="3081" y="2956"/>
                    <a:pt x="3094" y="2954"/>
                  </a:cubicBezTo>
                  <a:cubicBezTo>
                    <a:pt x="3258" y="2929"/>
                    <a:pt x="3372" y="2778"/>
                    <a:pt x="3348" y="2615"/>
                  </a:cubicBezTo>
                  <a:cubicBezTo>
                    <a:pt x="3180" y="1477"/>
                    <a:pt x="2755" y="695"/>
                    <a:pt x="2083" y="292"/>
                  </a:cubicBezTo>
                  <a:cubicBezTo>
                    <a:pt x="1703" y="65"/>
                    <a:pt x="1309" y="0"/>
                    <a:pt x="9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9" name="Google Shape;1999;p48"/>
            <p:cNvSpPr/>
            <p:nvPr/>
          </p:nvSpPr>
          <p:spPr>
            <a:xfrm>
              <a:off x="4171425" y="1875375"/>
              <a:ext cx="96900" cy="132500"/>
            </a:xfrm>
            <a:custGeom>
              <a:avLst/>
              <a:gdLst/>
              <a:ahLst/>
              <a:cxnLst/>
              <a:rect l="l" t="t" r="r" b="b"/>
              <a:pathLst>
                <a:path w="3876" h="5300" extrusionOk="0">
                  <a:moveTo>
                    <a:pt x="2333" y="1"/>
                  </a:moveTo>
                  <a:cubicBezTo>
                    <a:pt x="2227" y="1"/>
                    <a:pt x="2124" y="57"/>
                    <a:pt x="2070" y="156"/>
                  </a:cubicBezTo>
                  <a:cubicBezTo>
                    <a:pt x="1805" y="656"/>
                    <a:pt x="1213" y="1873"/>
                    <a:pt x="1424" y="2398"/>
                  </a:cubicBezTo>
                  <a:cubicBezTo>
                    <a:pt x="1529" y="2659"/>
                    <a:pt x="1856" y="2835"/>
                    <a:pt x="2382" y="3101"/>
                  </a:cubicBezTo>
                  <a:cubicBezTo>
                    <a:pt x="2653" y="3237"/>
                    <a:pt x="3217" y="3524"/>
                    <a:pt x="3265" y="3641"/>
                  </a:cubicBezTo>
                  <a:cubicBezTo>
                    <a:pt x="3265" y="3641"/>
                    <a:pt x="3259" y="3658"/>
                    <a:pt x="3223" y="3689"/>
                  </a:cubicBezTo>
                  <a:cubicBezTo>
                    <a:pt x="2582" y="4249"/>
                    <a:pt x="1331" y="4710"/>
                    <a:pt x="755" y="4710"/>
                  </a:cubicBezTo>
                  <a:cubicBezTo>
                    <a:pt x="647" y="4710"/>
                    <a:pt x="563" y="4694"/>
                    <a:pt x="511" y="4659"/>
                  </a:cubicBezTo>
                  <a:cubicBezTo>
                    <a:pt x="459" y="4624"/>
                    <a:pt x="401" y="4607"/>
                    <a:pt x="343" y="4607"/>
                  </a:cubicBezTo>
                  <a:cubicBezTo>
                    <a:pt x="246" y="4607"/>
                    <a:pt x="151" y="4654"/>
                    <a:pt x="93" y="4741"/>
                  </a:cubicBezTo>
                  <a:cubicBezTo>
                    <a:pt x="1" y="4880"/>
                    <a:pt x="39" y="5067"/>
                    <a:pt x="179" y="5158"/>
                  </a:cubicBezTo>
                  <a:cubicBezTo>
                    <a:pt x="328" y="5257"/>
                    <a:pt x="528" y="5300"/>
                    <a:pt x="759" y="5300"/>
                  </a:cubicBezTo>
                  <a:cubicBezTo>
                    <a:pt x="1667" y="5300"/>
                    <a:pt x="3047" y="4638"/>
                    <a:pt x="3617" y="4139"/>
                  </a:cubicBezTo>
                  <a:cubicBezTo>
                    <a:pt x="3848" y="3938"/>
                    <a:pt x="3875" y="3730"/>
                    <a:pt x="3857" y="3590"/>
                  </a:cubicBezTo>
                  <a:cubicBezTo>
                    <a:pt x="3802" y="3148"/>
                    <a:pt x="3243" y="2865"/>
                    <a:pt x="2652" y="2567"/>
                  </a:cubicBezTo>
                  <a:cubicBezTo>
                    <a:pt x="2407" y="2442"/>
                    <a:pt x="2037" y="2256"/>
                    <a:pt x="1980" y="2176"/>
                  </a:cubicBezTo>
                  <a:cubicBezTo>
                    <a:pt x="1918" y="1991"/>
                    <a:pt x="2208" y="1177"/>
                    <a:pt x="2599" y="437"/>
                  </a:cubicBezTo>
                  <a:cubicBezTo>
                    <a:pt x="2674" y="291"/>
                    <a:pt x="2617" y="112"/>
                    <a:pt x="2472" y="35"/>
                  </a:cubicBezTo>
                  <a:cubicBezTo>
                    <a:pt x="2428" y="12"/>
                    <a:pt x="2380" y="1"/>
                    <a:pt x="23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0" name="Google Shape;2000;p48"/>
            <p:cNvSpPr/>
            <p:nvPr/>
          </p:nvSpPr>
          <p:spPr>
            <a:xfrm>
              <a:off x="4051850" y="1997350"/>
              <a:ext cx="104300" cy="80575"/>
            </a:xfrm>
            <a:custGeom>
              <a:avLst/>
              <a:gdLst/>
              <a:ahLst/>
              <a:cxnLst/>
              <a:rect l="l" t="t" r="r" b="b"/>
              <a:pathLst>
                <a:path w="4172" h="3223" extrusionOk="0">
                  <a:moveTo>
                    <a:pt x="334" y="0"/>
                  </a:moveTo>
                  <a:cubicBezTo>
                    <a:pt x="307" y="0"/>
                    <a:pt x="279" y="4"/>
                    <a:pt x="251" y="12"/>
                  </a:cubicBezTo>
                  <a:cubicBezTo>
                    <a:pt x="92" y="60"/>
                    <a:pt x="1" y="226"/>
                    <a:pt x="48" y="384"/>
                  </a:cubicBezTo>
                  <a:cubicBezTo>
                    <a:pt x="75" y="481"/>
                    <a:pt x="769" y="2743"/>
                    <a:pt x="3815" y="3219"/>
                  </a:cubicBezTo>
                  <a:cubicBezTo>
                    <a:pt x="3831" y="3222"/>
                    <a:pt x="3847" y="3223"/>
                    <a:pt x="3863" y="3223"/>
                  </a:cubicBezTo>
                  <a:cubicBezTo>
                    <a:pt x="4019" y="3222"/>
                    <a:pt x="4148" y="3102"/>
                    <a:pt x="4160" y="2946"/>
                  </a:cubicBezTo>
                  <a:cubicBezTo>
                    <a:pt x="4172" y="2791"/>
                    <a:pt x="4062" y="2651"/>
                    <a:pt x="3908" y="2628"/>
                  </a:cubicBezTo>
                  <a:cubicBezTo>
                    <a:pt x="1251" y="2213"/>
                    <a:pt x="647" y="297"/>
                    <a:pt x="623" y="216"/>
                  </a:cubicBezTo>
                  <a:cubicBezTo>
                    <a:pt x="584" y="85"/>
                    <a:pt x="464" y="0"/>
                    <a:pt x="3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1" name="Google Shape;2001;p48"/>
            <p:cNvSpPr/>
            <p:nvPr/>
          </p:nvSpPr>
          <p:spPr>
            <a:xfrm>
              <a:off x="2611500" y="3304400"/>
              <a:ext cx="1228650" cy="1295050"/>
            </a:xfrm>
            <a:custGeom>
              <a:avLst/>
              <a:gdLst/>
              <a:ahLst/>
              <a:cxnLst/>
              <a:rect l="l" t="t" r="r" b="b"/>
              <a:pathLst>
                <a:path w="49146" h="51802" extrusionOk="0">
                  <a:moveTo>
                    <a:pt x="34369" y="1"/>
                  </a:moveTo>
                  <a:cubicBezTo>
                    <a:pt x="31628" y="1"/>
                    <a:pt x="28501" y="632"/>
                    <a:pt x="24986" y="2244"/>
                  </a:cubicBezTo>
                  <a:cubicBezTo>
                    <a:pt x="24986" y="2244"/>
                    <a:pt x="21682" y="5548"/>
                    <a:pt x="16933" y="10504"/>
                  </a:cubicBezTo>
                  <a:cubicBezTo>
                    <a:pt x="12183" y="15459"/>
                    <a:pt x="0" y="32185"/>
                    <a:pt x="1239" y="37760"/>
                  </a:cubicBezTo>
                  <a:cubicBezTo>
                    <a:pt x="2478" y="43336"/>
                    <a:pt x="33039" y="51802"/>
                    <a:pt x="33039" y="51802"/>
                  </a:cubicBezTo>
                  <a:lnTo>
                    <a:pt x="36342" y="49530"/>
                  </a:lnTo>
                  <a:cubicBezTo>
                    <a:pt x="36342" y="49530"/>
                    <a:pt x="17965" y="35902"/>
                    <a:pt x="16726" y="32805"/>
                  </a:cubicBezTo>
                  <a:cubicBezTo>
                    <a:pt x="15487" y="29707"/>
                    <a:pt x="31386" y="19589"/>
                    <a:pt x="31386" y="19589"/>
                  </a:cubicBezTo>
                  <a:lnTo>
                    <a:pt x="49145" y="8233"/>
                  </a:lnTo>
                  <a:cubicBezTo>
                    <a:pt x="49145" y="8233"/>
                    <a:pt x="44269" y="1"/>
                    <a:pt x="343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2" name="Google Shape;2002;p48"/>
            <p:cNvSpPr/>
            <p:nvPr/>
          </p:nvSpPr>
          <p:spPr>
            <a:xfrm>
              <a:off x="2602925" y="3297250"/>
              <a:ext cx="1245700" cy="1309700"/>
            </a:xfrm>
            <a:custGeom>
              <a:avLst/>
              <a:gdLst/>
              <a:ahLst/>
              <a:cxnLst/>
              <a:rect l="l" t="t" r="r" b="b"/>
              <a:pathLst>
                <a:path w="49828" h="52388" extrusionOk="0">
                  <a:moveTo>
                    <a:pt x="34639" y="612"/>
                  </a:moveTo>
                  <a:cubicBezTo>
                    <a:pt x="43354" y="612"/>
                    <a:pt x="48167" y="7081"/>
                    <a:pt x="49073" y="8428"/>
                  </a:cubicBezTo>
                  <a:lnTo>
                    <a:pt x="31569" y="19623"/>
                  </a:lnTo>
                  <a:cubicBezTo>
                    <a:pt x="29920" y="20672"/>
                    <a:pt x="15497" y="29968"/>
                    <a:pt x="16791" y="33202"/>
                  </a:cubicBezTo>
                  <a:cubicBezTo>
                    <a:pt x="17968" y="36144"/>
                    <a:pt x="33587" y="47880"/>
                    <a:pt x="36170" y="49807"/>
                  </a:cubicBezTo>
                  <a:lnTo>
                    <a:pt x="33327" y="51762"/>
                  </a:lnTo>
                  <a:cubicBezTo>
                    <a:pt x="22780" y="48831"/>
                    <a:pt x="2820" y="42234"/>
                    <a:pt x="1874" y="37981"/>
                  </a:cubicBezTo>
                  <a:cubicBezTo>
                    <a:pt x="715" y="32763"/>
                    <a:pt x="12432" y="16277"/>
                    <a:pt x="17492" y="10997"/>
                  </a:cubicBezTo>
                  <a:cubicBezTo>
                    <a:pt x="21914" y="6382"/>
                    <a:pt x="25121" y="3162"/>
                    <a:pt x="25502" y="2780"/>
                  </a:cubicBezTo>
                  <a:cubicBezTo>
                    <a:pt x="28916" y="1222"/>
                    <a:pt x="31962" y="612"/>
                    <a:pt x="34639" y="612"/>
                  </a:cubicBezTo>
                  <a:close/>
                  <a:moveTo>
                    <a:pt x="34696" y="1"/>
                  </a:moveTo>
                  <a:cubicBezTo>
                    <a:pt x="31944" y="1"/>
                    <a:pt x="28774" y="620"/>
                    <a:pt x="25203" y="2258"/>
                  </a:cubicBezTo>
                  <a:cubicBezTo>
                    <a:pt x="25172" y="2273"/>
                    <a:pt x="25142" y="2294"/>
                    <a:pt x="25117" y="2318"/>
                  </a:cubicBezTo>
                  <a:cubicBezTo>
                    <a:pt x="25083" y="2351"/>
                    <a:pt x="21756" y="5682"/>
                    <a:pt x="17060" y="10583"/>
                  </a:cubicBezTo>
                  <a:cubicBezTo>
                    <a:pt x="12636" y="15197"/>
                    <a:pt x="1" y="32311"/>
                    <a:pt x="1290" y="38111"/>
                  </a:cubicBezTo>
                  <a:cubicBezTo>
                    <a:pt x="2554" y="43797"/>
                    <a:pt x="32047" y="52029"/>
                    <a:pt x="33302" y="52376"/>
                  </a:cubicBezTo>
                  <a:cubicBezTo>
                    <a:pt x="33328" y="52383"/>
                    <a:pt x="33355" y="52387"/>
                    <a:pt x="33382" y="52387"/>
                  </a:cubicBezTo>
                  <a:cubicBezTo>
                    <a:pt x="33442" y="52386"/>
                    <a:pt x="33502" y="52368"/>
                    <a:pt x="33552" y="52334"/>
                  </a:cubicBezTo>
                  <a:lnTo>
                    <a:pt x="36855" y="50063"/>
                  </a:lnTo>
                  <a:cubicBezTo>
                    <a:pt x="37025" y="49946"/>
                    <a:pt x="37029" y="49697"/>
                    <a:pt x="36864" y="49575"/>
                  </a:cubicBezTo>
                  <a:cubicBezTo>
                    <a:pt x="30531" y="44880"/>
                    <a:pt x="18302" y="35367"/>
                    <a:pt x="17347" y="32979"/>
                  </a:cubicBezTo>
                  <a:cubicBezTo>
                    <a:pt x="16511" y="30891"/>
                    <a:pt x="25824" y="23987"/>
                    <a:pt x="31891" y="20127"/>
                  </a:cubicBezTo>
                  <a:lnTo>
                    <a:pt x="49649" y="8770"/>
                  </a:lnTo>
                  <a:cubicBezTo>
                    <a:pt x="49785" y="8683"/>
                    <a:pt x="49828" y="8504"/>
                    <a:pt x="49746" y="8366"/>
                  </a:cubicBezTo>
                  <a:cubicBezTo>
                    <a:pt x="49663" y="8226"/>
                    <a:pt x="47674" y="4918"/>
                    <a:pt x="43641" y="2480"/>
                  </a:cubicBezTo>
                  <a:cubicBezTo>
                    <a:pt x="41484" y="1176"/>
                    <a:pt x="38487" y="1"/>
                    <a:pt x="3469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3" name="Google Shape;2003;p48"/>
            <p:cNvSpPr/>
            <p:nvPr/>
          </p:nvSpPr>
          <p:spPr>
            <a:xfrm>
              <a:off x="3411650" y="3146900"/>
              <a:ext cx="480100" cy="735100"/>
            </a:xfrm>
            <a:custGeom>
              <a:avLst/>
              <a:gdLst/>
              <a:ahLst/>
              <a:cxnLst/>
              <a:rect l="l" t="t" r="r" b="b"/>
              <a:pathLst>
                <a:path w="19204" h="29404" extrusionOk="0">
                  <a:moveTo>
                    <a:pt x="12650" y="0"/>
                  </a:moveTo>
                  <a:cubicBezTo>
                    <a:pt x="5880" y="0"/>
                    <a:pt x="5316" y="6670"/>
                    <a:pt x="3097" y="11848"/>
                  </a:cubicBezTo>
                  <a:cubicBezTo>
                    <a:pt x="620" y="17630"/>
                    <a:pt x="0" y="29193"/>
                    <a:pt x="7640" y="29399"/>
                  </a:cubicBezTo>
                  <a:cubicBezTo>
                    <a:pt x="7751" y="29402"/>
                    <a:pt x="7860" y="29404"/>
                    <a:pt x="7968" y="29404"/>
                  </a:cubicBezTo>
                  <a:cubicBezTo>
                    <a:pt x="15369" y="29404"/>
                    <a:pt x="18384" y="22473"/>
                    <a:pt x="18791" y="14739"/>
                  </a:cubicBezTo>
                  <a:cubicBezTo>
                    <a:pt x="19204" y="6892"/>
                    <a:pt x="15281" y="285"/>
                    <a:pt x="15281" y="285"/>
                  </a:cubicBezTo>
                  <a:cubicBezTo>
                    <a:pt x="14311" y="91"/>
                    <a:pt x="13438" y="0"/>
                    <a:pt x="126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4" name="Google Shape;2004;p48"/>
            <p:cNvSpPr/>
            <p:nvPr/>
          </p:nvSpPr>
          <p:spPr>
            <a:xfrm>
              <a:off x="3412775" y="3139425"/>
              <a:ext cx="486450" cy="750075"/>
            </a:xfrm>
            <a:custGeom>
              <a:avLst/>
              <a:gdLst/>
              <a:ahLst/>
              <a:cxnLst/>
              <a:rect l="l" t="t" r="r" b="b"/>
              <a:pathLst>
                <a:path w="19458" h="30003" extrusionOk="0">
                  <a:moveTo>
                    <a:pt x="12628" y="602"/>
                  </a:moveTo>
                  <a:cubicBezTo>
                    <a:pt x="13356" y="602"/>
                    <a:pt x="14158" y="681"/>
                    <a:pt x="15043" y="851"/>
                  </a:cubicBezTo>
                  <a:cubicBezTo>
                    <a:pt x="15551" y="1759"/>
                    <a:pt x="18822" y="7911"/>
                    <a:pt x="18447" y="15023"/>
                  </a:cubicBezTo>
                  <a:cubicBezTo>
                    <a:pt x="18218" y="19377"/>
                    <a:pt x="16719" y="29403"/>
                    <a:pt x="7909" y="29403"/>
                  </a:cubicBezTo>
                  <a:cubicBezTo>
                    <a:pt x="7808" y="29403"/>
                    <a:pt x="7706" y="29402"/>
                    <a:pt x="7603" y="29400"/>
                  </a:cubicBezTo>
                  <a:cubicBezTo>
                    <a:pt x="5658" y="29346"/>
                    <a:pt x="4158" y="28518"/>
                    <a:pt x="3146" y="26939"/>
                  </a:cubicBezTo>
                  <a:cubicBezTo>
                    <a:pt x="887" y="23409"/>
                    <a:pt x="1481" y="16574"/>
                    <a:pt x="3327" y="12265"/>
                  </a:cubicBezTo>
                  <a:cubicBezTo>
                    <a:pt x="3783" y="11202"/>
                    <a:pt x="4174" y="10066"/>
                    <a:pt x="4550" y="8969"/>
                  </a:cubicBezTo>
                  <a:cubicBezTo>
                    <a:pt x="6023" y="4681"/>
                    <a:pt x="7424" y="602"/>
                    <a:pt x="12628" y="602"/>
                  </a:cubicBezTo>
                  <a:close/>
                  <a:moveTo>
                    <a:pt x="12608" y="1"/>
                  </a:moveTo>
                  <a:cubicBezTo>
                    <a:pt x="6998" y="1"/>
                    <a:pt x="5469" y="4453"/>
                    <a:pt x="3983" y="8775"/>
                  </a:cubicBezTo>
                  <a:cubicBezTo>
                    <a:pt x="3610" y="9861"/>
                    <a:pt x="3224" y="10985"/>
                    <a:pt x="2778" y="12028"/>
                  </a:cubicBezTo>
                  <a:cubicBezTo>
                    <a:pt x="1131" y="15870"/>
                    <a:pt x="0" y="23136"/>
                    <a:pt x="2643" y="27263"/>
                  </a:cubicBezTo>
                  <a:cubicBezTo>
                    <a:pt x="3767" y="29019"/>
                    <a:pt x="5431" y="29940"/>
                    <a:pt x="7588" y="29998"/>
                  </a:cubicBezTo>
                  <a:cubicBezTo>
                    <a:pt x="7697" y="30001"/>
                    <a:pt x="7807" y="30002"/>
                    <a:pt x="7916" y="30002"/>
                  </a:cubicBezTo>
                  <a:cubicBezTo>
                    <a:pt x="14494" y="30002"/>
                    <a:pt x="18543" y="24576"/>
                    <a:pt x="19045" y="15054"/>
                  </a:cubicBezTo>
                  <a:cubicBezTo>
                    <a:pt x="19457" y="7207"/>
                    <a:pt x="15533" y="498"/>
                    <a:pt x="15493" y="432"/>
                  </a:cubicBezTo>
                  <a:cubicBezTo>
                    <a:pt x="15450" y="359"/>
                    <a:pt x="15377" y="307"/>
                    <a:pt x="15295" y="291"/>
                  </a:cubicBezTo>
                  <a:cubicBezTo>
                    <a:pt x="14307" y="93"/>
                    <a:pt x="13415" y="1"/>
                    <a:pt x="1260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5" name="Google Shape;2005;p48"/>
            <p:cNvSpPr/>
            <p:nvPr/>
          </p:nvSpPr>
          <p:spPr>
            <a:xfrm>
              <a:off x="3210325" y="3113350"/>
              <a:ext cx="655600" cy="1104100"/>
            </a:xfrm>
            <a:custGeom>
              <a:avLst/>
              <a:gdLst/>
              <a:ahLst/>
              <a:cxnLst/>
              <a:rect l="l" t="t" r="r" b="b"/>
              <a:pathLst>
                <a:path w="26224" h="44164" extrusionOk="0">
                  <a:moveTo>
                    <a:pt x="19819" y="0"/>
                  </a:moveTo>
                  <a:cubicBezTo>
                    <a:pt x="17281" y="0"/>
                    <a:pt x="14100" y="1589"/>
                    <a:pt x="12183" y="5550"/>
                  </a:cubicBezTo>
                  <a:cubicBezTo>
                    <a:pt x="12183" y="5550"/>
                    <a:pt x="7846" y="25579"/>
                    <a:pt x="5782" y="29504"/>
                  </a:cubicBezTo>
                  <a:cubicBezTo>
                    <a:pt x="3717" y="33428"/>
                    <a:pt x="0" y="42924"/>
                    <a:pt x="0" y="42924"/>
                  </a:cubicBezTo>
                  <a:lnTo>
                    <a:pt x="4543" y="44163"/>
                  </a:lnTo>
                  <a:cubicBezTo>
                    <a:pt x="4543" y="44163"/>
                    <a:pt x="10945" y="35284"/>
                    <a:pt x="18584" y="25992"/>
                  </a:cubicBezTo>
                  <a:cubicBezTo>
                    <a:pt x="26224" y="16702"/>
                    <a:pt x="24986" y="4311"/>
                    <a:pt x="23334" y="1627"/>
                  </a:cubicBezTo>
                  <a:cubicBezTo>
                    <a:pt x="22704" y="603"/>
                    <a:pt x="21383" y="0"/>
                    <a:pt x="198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6" name="Google Shape;2006;p48"/>
            <p:cNvSpPr/>
            <p:nvPr/>
          </p:nvSpPr>
          <p:spPr>
            <a:xfrm>
              <a:off x="3202575" y="3105850"/>
              <a:ext cx="674750" cy="1119075"/>
            </a:xfrm>
            <a:custGeom>
              <a:avLst/>
              <a:gdLst/>
              <a:ahLst/>
              <a:cxnLst/>
              <a:rect l="l" t="t" r="r" b="b"/>
              <a:pathLst>
                <a:path w="26990" h="44763" extrusionOk="0">
                  <a:moveTo>
                    <a:pt x="20140" y="598"/>
                  </a:moveTo>
                  <a:cubicBezTo>
                    <a:pt x="21592" y="598"/>
                    <a:pt x="22818" y="1158"/>
                    <a:pt x="23388" y="2083"/>
                  </a:cubicBezTo>
                  <a:cubicBezTo>
                    <a:pt x="24886" y="4517"/>
                    <a:pt x="26342" y="16764"/>
                    <a:pt x="18663" y="26102"/>
                  </a:cubicBezTo>
                  <a:cubicBezTo>
                    <a:pt x="11677" y="34599"/>
                    <a:pt x="5655" y="42849"/>
                    <a:pt x="4732" y="44120"/>
                  </a:cubicBezTo>
                  <a:lnTo>
                    <a:pt x="710" y="43023"/>
                  </a:lnTo>
                  <a:cubicBezTo>
                    <a:pt x="1370" y="41355"/>
                    <a:pt x="4533" y="33408"/>
                    <a:pt x="6356" y="29942"/>
                  </a:cubicBezTo>
                  <a:cubicBezTo>
                    <a:pt x="8394" y="26072"/>
                    <a:pt x="12514" y="7170"/>
                    <a:pt x="12778" y="5948"/>
                  </a:cubicBezTo>
                  <a:cubicBezTo>
                    <a:pt x="14338" y="2747"/>
                    <a:pt x="16973" y="752"/>
                    <a:pt x="19832" y="607"/>
                  </a:cubicBezTo>
                  <a:cubicBezTo>
                    <a:pt x="19935" y="601"/>
                    <a:pt x="20038" y="598"/>
                    <a:pt x="20140" y="598"/>
                  </a:cubicBezTo>
                  <a:close/>
                  <a:moveTo>
                    <a:pt x="20112" y="1"/>
                  </a:moveTo>
                  <a:cubicBezTo>
                    <a:pt x="20009" y="1"/>
                    <a:pt x="19905" y="3"/>
                    <a:pt x="19801" y="8"/>
                  </a:cubicBezTo>
                  <a:cubicBezTo>
                    <a:pt x="16712" y="164"/>
                    <a:pt x="13878" y="2299"/>
                    <a:pt x="12224" y="5719"/>
                  </a:cubicBezTo>
                  <a:cubicBezTo>
                    <a:pt x="12213" y="5740"/>
                    <a:pt x="12206" y="5763"/>
                    <a:pt x="12200" y="5787"/>
                  </a:cubicBezTo>
                  <a:cubicBezTo>
                    <a:pt x="12157" y="5987"/>
                    <a:pt x="7848" y="25821"/>
                    <a:pt x="5827" y="29663"/>
                  </a:cubicBezTo>
                  <a:cubicBezTo>
                    <a:pt x="3778" y="33556"/>
                    <a:pt x="69" y="43020"/>
                    <a:pt x="32" y="43115"/>
                  </a:cubicBezTo>
                  <a:cubicBezTo>
                    <a:pt x="0" y="43194"/>
                    <a:pt x="5" y="43282"/>
                    <a:pt x="43" y="43359"/>
                  </a:cubicBezTo>
                  <a:cubicBezTo>
                    <a:pt x="80" y="43435"/>
                    <a:pt x="149" y="43490"/>
                    <a:pt x="232" y="43513"/>
                  </a:cubicBezTo>
                  <a:lnTo>
                    <a:pt x="4774" y="44753"/>
                  </a:lnTo>
                  <a:cubicBezTo>
                    <a:pt x="4800" y="44760"/>
                    <a:pt x="4826" y="44763"/>
                    <a:pt x="4853" y="44763"/>
                  </a:cubicBezTo>
                  <a:cubicBezTo>
                    <a:pt x="4949" y="44763"/>
                    <a:pt x="5040" y="44717"/>
                    <a:pt x="5096" y="44638"/>
                  </a:cubicBezTo>
                  <a:cubicBezTo>
                    <a:pt x="5160" y="44550"/>
                    <a:pt x="11578" y="35661"/>
                    <a:pt x="19126" y="26482"/>
                  </a:cubicBezTo>
                  <a:cubicBezTo>
                    <a:pt x="26990" y="16917"/>
                    <a:pt x="25448" y="4288"/>
                    <a:pt x="23898" y="1770"/>
                  </a:cubicBezTo>
                  <a:cubicBezTo>
                    <a:pt x="23216" y="659"/>
                    <a:pt x="21777" y="1"/>
                    <a:pt x="20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7" name="Google Shape;2007;p48"/>
            <p:cNvSpPr/>
            <p:nvPr/>
          </p:nvSpPr>
          <p:spPr>
            <a:xfrm>
              <a:off x="3610975" y="3342675"/>
              <a:ext cx="219325" cy="518325"/>
            </a:xfrm>
            <a:custGeom>
              <a:avLst/>
              <a:gdLst/>
              <a:ahLst/>
              <a:cxnLst/>
              <a:rect l="l" t="t" r="r" b="b"/>
              <a:pathLst>
                <a:path w="8773" h="20733" extrusionOk="0">
                  <a:moveTo>
                    <a:pt x="8442" y="1"/>
                  </a:moveTo>
                  <a:cubicBezTo>
                    <a:pt x="8307" y="1"/>
                    <a:pt x="8184" y="93"/>
                    <a:pt x="8152" y="230"/>
                  </a:cubicBezTo>
                  <a:cubicBezTo>
                    <a:pt x="8118" y="372"/>
                    <a:pt x="4707" y="14480"/>
                    <a:pt x="155" y="20247"/>
                  </a:cubicBezTo>
                  <a:cubicBezTo>
                    <a:pt x="0" y="20444"/>
                    <a:pt x="139" y="20732"/>
                    <a:pt x="390" y="20732"/>
                  </a:cubicBezTo>
                  <a:cubicBezTo>
                    <a:pt x="482" y="20732"/>
                    <a:pt x="568" y="20690"/>
                    <a:pt x="626" y="20618"/>
                  </a:cubicBezTo>
                  <a:cubicBezTo>
                    <a:pt x="5259" y="14749"/>
                    <a:pt x="8595" y="954"/>
                    <a:pt x="8734" y="369"/>
                  </a:cubicBezTo>
                  <a:cubicBezTo>
                    <a:pt x="8773" y="208"/>
                    <a:pt x="8673" y="48"/>
                    <a:pt x="8512" y="9"/>
                  </a:cubicBezTo>
                  <a:cubicBezTo>
                    <a:pt x="8489" y="4"/>
                    <a:pt x="8465" y="1"/>
                    <a:pt x="844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8" name="Google Shape;2008;p48"/>
            <p:cNvSpPr/>
            <p:nvPr/>
          </p:nvSpPr>
          <p:spPr>
            <a:xfrm>
              <a:off x="3318700" y="4542650"/>
              <a:ext cx="356250" cy="377100"/>
            </a:xfrm>
            <a:custGeom>
              <a:avLst/>
              <a:gdLst/>
              <a:ahLst/>
              <a:cxnLst/>
              <a:rect l="l" t="t" r="r" b="b"/>
              <a:pathLst>
                <a:path w="14250" h="15084" extrusionOk="0">
                  <a:moveTo>
                    <a:pt x="8055" y="0"/>
                  </a:moveTo>
                  <a:lnTo>
                    <a:pt x="5371" y="1446"/>
                  </a:lnTo>
                  <a:lnTo>
                    <a:pt x="4751" y="2272"/>
                  </a:lnTo>
                  <a:cubicBezTo>
                    <a:pt x="4751" y="2272"/>
                    <a:pt x="5370" y="5576"/>
                    <a:pt x="4131" y="7846"/>
                  </a:cubicBezTo>
                  <a:cubicBezTo>
                    <a:pt x="2892" y="10118"/>
                    <a:pt x="1" y="14868"/>
                    <a:pt x="2067" y="15074"/>
                  </a:cubicBezTo>
                  <a:cubicBezTo>
                    <a:pt x="2133" y="15080"/>
                    <a:pt x="2199" y="15084"/>
                    <a:pt x="2267" y="15084"/>
                  </a:cubicBezTo>
                  <a:cubicBezTo>
                    <a:pt x="4316" y="15084"/>
                    <a:pt x="7088" y="12104"/>
                    <a:pt x="9087" y="9705"/>
                  </a:cubicBezTo>
                  <a:cubicBezTo>
                    <a:pt x="11153" y="7228"/>
                    <a:pt x="11358" y="4956"/>
                    <a:pt x="12804" y="3097"/>
                  </a:cubicBezTo>
                  <a:cubicBezTo>
                    <a:pt x="14250" y="1239"/>
                    <a:pt x="8055" y="0"/>
                    <a:pt x="8055" y="0"/>
                  </a:cubicBezTo>
                  <a:close/>
                </a:path>
              </a:pathLst>
            </a:custGeom>
            <a:gradFill>
              <a:gsLst>
                <a:gs pos="0">
                  <a:srgbClr val="8BE3FF"/>
                </a:gs>
                <a:gs pos="100000">
                  <a:srgbClr val="ACFFD9"/>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9" name="Google Shape;2009;p48"/>
            <p:cNvSpPr/>
            <p:nvPr/>
          </p:nvSpPr>
          <p:spPr>
            <a:xfrm>
              <a:off x="3333850" y="4535150"/>
              <a:ext cx="319650" cy="392075"/>
            </a:xfrm>
            <a:custGeom>
              <a:avLst/>
              <a:gdLst/>
              <a:ahLst/>
              <a:cxnLst/>
              <a:rect l="l" t="t" r="r" b="b"/>
              <a:pathLst>
                <a:path w="12786" h="15683" extrusionOk="0">
                  <a:moveTo>
                    <a:pt x="7495" y="616"/>
                  </a:moveTo>
                  <a:cubicBezTo>
                    <a:pt x="9142" y="959"/>
                    <a:pt x="11759" y="1796"/>
                    <a:pt x="12086" y="2675"/>
                  </a:cubicBezTo>
                  <a:cubicBezTo>
                    <a:pt x="12127" y="2784"/>
                    <a:pt x="12160" y="2960"/>
                    <a:pt x="11962" y="3214"/>
                  </a:cubicBezTo>
                  <a:cubicBezTo>
                    <a:pt x="11294" y="4072"/>
                    <a:pt x="10887" y="5003"/>
                    <a:pt x="10456" y="5989"/>
                  </a:cubicBezTo>
                  <a:cubicBezTo>
                    <a:pt x="9921" y="7210"/>
                    <a:pt x="9369" y="8472"/>
                    <a:pt x="8251" y="9814"/>
                  </a:cubicBezTo>
                  <a:cubicBezTo>
                    <a:pt x="7149" y="11137"/>
                    <a:pt x="3850" y="15084"/>
                    <a:pt x="1654" y="15084"/>
                  </a:cubicBezTo>
                  <a:cubicBezTo>
                    <a:pt x="1598" y="15084"/>
                    <a:pt x="1544" y="15081"/>
                    <a:pt x="1490" y="15076"/>
                  </a:cubicBezTo>
                  <a:cubicBezTo>
                    <a:pt x="1239" y="15051"/>
                    <a:pt x="1155" y="14950"/>
                    <a:pt x="1111" y="14864"/>
                  </a:cubicBezTo>
                  <a:cubicBezTo>
                    <a:pt x="635" y="13953"/>
                    <a:pt x="2414" y="10761"/>
                    <a:pt x="3370" y="9046"/>
                  </a:cubicBezTo>
                  <a:cubicBezTo>
                    <a:pt x="3522" y="8774"/>
                    <a:pt x="3663" y="8520"/>
                    <a:pt x="3788" y="8290"/>
                  </a:cubicBezTo>
                  <a:cubicBezTo>
                    <a:pt x="4936" y="6185"/>
                    <a:pt x="4566" y="3304"/>
                    <a:pt x="4462" y="2649"/>
                  </a:cubicBezTo>
                  <a:lnTo>
                    <a:pt x="4964" y="1978"/>
                  </a:lnTo>
                  <a:lnTo>
                    <a:pt x="7495" y="616"/>
                  </a:lnTo>
                  <a:close/>
                  <a:moveTo>
                    <a:pt x="7446" y="1"/>
                  </a:moveTo>
                  <a:cubicBezTo>
                    <a:pt x="7398" y="1"/>
                    <a:pt x="7350" y="13"/>
                    <a:pt x="7307" y="37"/>
                  </a:cubicBezTo>
                  <a:lnTo>
                    <a:pt x="4621" y="1481"/>
                  </a:lnTo>
                  <a:cubicBezTo>
                    <a:pt x="4583" y="1502"/>
                    <a:pt x="4550" y="1531"/>
                    <a:pt x="4524" y="1566"/>
                  </a:cubicBezTo>
                  <a:lnTo>
                    <a:pt x="3905" y="2392"/>
                  </a:lnTo>
                  <a:cubicBezTo>
                    <a:pt x="3854" y="2459"/>
                    <a:pt x="3835" y="2545"/>
                    <a:pt x="3850" y="2627"/>
                  </a:cubicBezTo>
                  <a:cubicBezTo>
                    <a:pt x="3855" y="2659"/>
                    <a:pt x="4433" y="5854"/>
                    <a:pt x="3261" y="8004"/>
                  </a:cubicBezTo>
                  <a:cubicBezTo>
                    <a:pt x="3137" y="8231"/>
                    <a:pt x="2997" y="8483"/>
                    <a:pt x="2846" y="8754"/>
                  </a:cubicBezTo>
                  <a:cubicBezTo>
                    <a:pt x="1264" y="11593"/>
                    <a:pt x="0" y="14033"/>
                    <a:pt x="579" y="15141"/>
                  </a:cubicBezTo>
                  <a:cubicBezTo>
                    <a:pt x="691" y="15356"/>
                    <a:pt x="930" y="15621"/>
                    <a:pt x="1430" y="15671"/>
                  </a:cubicBezTo>
                  <a:cubicBezTo>
                    <a:pt x="1505" y="15679"/>
                    <a:pt x="1581" y="15683"/>
                    <a:pt x="1656" y="15683"/>
                  </a:cubicBezTo>
                  <a:cubicBezTo>
                    <a:pt x="3876" y="15683"/>
                    <a:pt x="6730" y="12574"/>
                    <a:pt x="8711" y="10197"/>
                  </a:cubicBezTo>
                  <a:cubicBezTo>
                    <a:pt x="9884" y="8790"/>
                    <a:pt x="10479" y="7429"/>
                    <a:pt x="11005" y="6229"/>
                  </a:cubicBezTo>
                  <a:cubicBezTo>
                    <a:pt x="11420" y="5279"/>
                    <a:pt x="11814" y="4381"/>
                    <a:pt x="12433" y="3582"/>
                  </a:cubicBezTo>
                  <a:cubicBezTo>
                    <a:pt x="12785" y="3129"/>
                    <a:pt x="12745" y="2726"/>
                    <a:pt x="12647" y="2466"/>
                  </a:cubicBezTo>
                  <a:cubicBezTo>
                    <a:pt x="12088" y="963"/>
                    <a:pt x="7974" y="100"/>
                    <a:pt x="7507" y="7"/>
                  </a:cubicBezTo>
                  <a:cubicBezTo>
                    <a:pt x="7487" y="3"/>
                    <a:pt x="7466" y="1"/>
                    <a:pt x="744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0" name="Google Shape;2010;p48"/>
            <p:cNvSpPr/>
            <p:nvPr/>
          </p:nvSpPr>
          <p:spPr>
            <a:xfrm>
              <a:off x="3351525" y="4578425"/>
              <a:ext cx="299650" cy="341325"/>
            </a:xfrm>
            <a:custGeom>
              <a:avLst/>
              <a:gdLst/>
              <a:ahLst/>
              <a:cxnLst/>
              <a:rect l="l" t="t" r="r" b="b"/>
              <a:pathLst>
                <a:path w="11986" h="13653" extrusionOk="0">
                  <a:moveTo>
                    <a:pt x="10843" y="0"/>
                  </a:moveTo>
                  <a:cubicBezTo>
                    <a:pt x="9597" y="2636"/>
                    <a:pt x="7773" y="6077"/>
                    <a:pt x="5605" y="8894"/>
                  </a:cubicBezTo>
                  <a:cubicBezTo>
                    <a:pt x="3445" y="11704"/>
                    <a:pt x="1454" y="12476"/>
                    <a:pt x="45" y="12575"/>
                  </a:cubicBezTo>
                  <a:cubicBezTo>
                    <a:pt x="0" y="13176"/>
                    <a:pt x="183" y="13586"/>
                    <a:pt x="752" y="13643"/>
                  </a:cubicBezTo>
                  <a:cubicBezTo>
                    <a:pt x="818" y="13649"/>
                    <a:pt x="885" y="13653"/>
                    <a:pt x="953" y="13653"/>
                  </a:cubicBezTo>
                  <a:cubicBezTo>
                    <a:pt x="3001" y="13653"/>
                    <a:pt x="5774" y="10673"/>
                    <a:pt x="7774" y="8274"/>
                  </a:cubicBezTo>
                  <a:cubicBezTo>
                    <a:pt x="9838" y="5797"/>
                    <a:pt x="10045" y="3525"/>
                    <a:pt x="11491" y="1666"/>
                  </a:cubicBezTo>
                  <a:cubicBezTo>
                    <a:pt x="11985" y="1031"/>
                    <a:pt x="11585" y="466"/>
                    <a:pt x="1084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1" name="Google Shape;2011;p48"/>
            <p:cNvSpPr/>
            <p:nvPr/>
          </p:nvSpPr>
          <p:spPr>
            <a:xfrm>
              <a:off x="3343050" y="4570950"/>
              <a:ext cx="309675" cy="356275"/>
            </a:xfrm>
            <a:custGeom>
              <a:avLst/>
              <a:gdLst/>
              <a:ahLst/>
              <a:cxnLst/>
              <a:rect l="l" t="t" r="r" b="b"/>
              <a:pathLst>
                <a:path w="12387" h="14251" extrusionOk="0">
                  <a:moveTo>
                    <a:pt x="11301" y="747"/>
                  </a:moveTo>
                  <a:cubicBezTo>
                    <a:pt x="11559" y="951"/>
                    <a:pt x="11710" y="1149"/>
                    <a:pt x="11742" y="1330"/>
                  </a:cubicBezTo>
                  <a:cubicBezTo>
                    <a:pt x="11767" y="1473"/>
                    <a:pt x="11718" y="1620"/>
                    <a:pt x="11594" y="1782"/>
                  </a:cubicBezTo>
                  <a:cubicBezTo>
                    <a:pt x="10926" y="2640"/>
                    <a:pt x="10519" y="3571"/>
                    <a:pt x="10088" y="4556"/>
                  </a:cubicBezTo>
                  <a:cubicBezTo>
                    <a:pt x="9553" y="5778"/>
                    <a:pt x="9001" y="7040"/>
                    <a:pt x="7882" y="8382"/>
                  </a:cubicBezTo>
                  <a:cubicBezTo>
                    <a:pt x="6781" y="9705"/>
                    <a:pt x="3508" y="13652"/>
                    <a:pt x="1288" y="13652"/>
                  </a:cubicBezTo>
                  <a:cubicBezTo>
                    <a:pt x="1232" y="13652"/>
                    <a:pt x="1177" y="13649"/>
                    <a:pt x="1122" y="13644"/>
                  </a:cubicBezTo>
                  <a:cubicBezTo>
                    <a:pt x="918" y="13624"/>
                    <a:pt x="707" y="13563"/>
                    <a:pt x="680" y="13145"/>
                  </a:cubicBezTo>
                  <a:lnTo>
                    <a:pt x="681" y="13145"/>
                  </a:lnTo>
                  <a:cubicBezTo>
                    <a:pt x="2056" y="12971"/>
                    <a:pt x="4050" y="12148"/>
                    <a:pt x="6182" y="9375"/>
                  </a:cubicBezTo>
                  <a:cubicBezTo>
                    <a:pt x="8320" y="6596"/>
                    <a:pt x="10122" y="3208"/>
                    <a:pt x="11301" y="747"/>
                  </a:cubicBezTo>
                  <a:close/>
                  <a:moveTo>
                    <a:pt x="11183" y="0"/>
                  </a:moveTo>
                  <a:cubicBezTo>
                    <a:pt x="11072" y="0"/>
                    <a:pt x="10963" y="62"/>
                    <a:pt x="10912" y="171"/>
                  </a:cubicBezTo>
                  <a:cubicBezTo>
                    <a:pt x="9751" y="2625"/>
                    <a:pt x="7907" y="6150"/>
                    <a:pt x="5707" y="9011"/>
                  </a:cubicBezTo>
                  <a:cubicBezTo>
                    <a:pt x="3564" y="11797"/>
                    <a:pt x="1619" y="12487"/>
                    <a:pt x="364" y="12575"/>
                  </a:cubicBezTo>
                  <a:cubicBezTo>
                    <a:pt x="216" y="12585"/>
                    <a:pt x="97" y="12703"/>
                    <a:pt x="86" y="12851"/>
                  </a:cubicBezTo>
                  <a:cubicBezTo>
                    <a:pt x="1" y="13967"/>
                    <a:pt x="660" y="14200"/>
                    <a:pt x="1062" y="14239"/>
                  </a:cubicBezTo>
                  <a:cubicBezTo>
                    <a:pt x="1137" y="14247"/>
                    <a:pt x="1213" y="14251"/>
                    <a:pt x="1288" y="14251"/>
                  </a:cubicBezTo>
                  <a:cubicBezTo>
                    <a:pt x="3508" y="14251"/>
                    <a:pt x="6362" y="11142"/>
                    <a:pt x="8343" y="8765"/>
                  </a:cubicBezTo>
                  <a:cubicBezTo>
                    <a:pt x="9515" y="7358"/>
                    <a:pt x="10111" y="5997"/>
                    <a:pt x="10636" y="4796"/>
                  </a:cubicBezTo>
                  <a:cubicBezTo>
                    <a:pt x="11052" y="3847"/>
                    <a:pt x="11444" y="2947"/>
                    <a:pt x="12065" y="2150"/>
                  </a:cubicBezTo>
                  <a:cubicBezTo>
                    <a:pt x="12297" y="1851"/>
                    <a:pt x="12387" y="1541"/>
                    <a:pt x="12331" y="1226"/>
                  </a:cubicBezTo>
                  <a:cubicBezTo>
                    <a:pt x="12258" y="804"/>
                    <a:pt x="11933" y="418"/>
                    <a:pt x="11341" y="46"/>
                  </a:cubicBezTo>
                  <a:cubicBezTo>
                    <a:pt x="11292" y="15"/>
                    <a:pt x="11237" y="0"/>
                    <a:pt x="111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2" name="Google Shape;2012;p48"/>
            <p:cNvSpPr/>
            <p:nvPr/>
          </p:nvSpPr>
          <p:spPr>
            <a:xfrm>
              <a:off x="2931550" y="4089825"/>
              <a:ext cx="392350" cy="329600"/>
            </a:xfrm>
            <a:custGeom>
              <a:avLst/>
              <a:gdLst/>
              <a:ahLst/>
              <a:cxnLst/>
              <a:rect l="l" t="t" r="r" b="b"/>
              <a:pathLst>
                <a:path w="15694" h="13184" extrusionOk="0">
                  <a:moveTo>
                    <a:pt x="999" y="0"/>
                  </a:moveTo>
                  <a:cubicBezTo>
                    <a:pt x="204" y="0"/>
                    <a:pt x="1" y="909"/>
                    <a:pt x="1" y="3039"/>
                  </a:cubicBezTo>
                  <a:cubicBezTo>
                    <a:pt x="1" y="6756"/>
                    <a:pt x="4544" y="8614"/>
                    <a:pt x="7021" y="10473"/>
                  </a:cubicBezTo>
                  <a:cubicBezTo>
                    <a:pt x="9290" y="12174"/>
                    <a:pt x="10694" y="13183"/>
                    <a:pt x="12341" y="13183"/>
                  </a:cubicBezTo>
                  <a:cubicBezTo>
                    <a:pt x="12492" y="13183"/>
                    <a:pt x="12646" y="13175"/>
                    <a:pt x="12803" y="13157"/>
                  </a:cubicBezTo>
                  <a:cubicBezTo>
                    <a:pt x="14661" y="12950"/>
                    <a:pt x="15694" y="5104"/>
                    <a:pt x="15694" y="5104"/>
                  </a:cubicBezTo>
                  <a:cubicBezTo>
                    <a:pt x="15694" y="5104"/>
                    <a:pt x="14977" y="3670"/>
                    <a:pt x="12706" y="3670"/>
                  </a:cubicBezTo>
                  <a:cubicBezTo>
                    <a:pt x="12252" y="3670"/>
                    <a:pt x="11736" y="3728"/>
                    <a:pt x="11151" y="3865"/>
                  </a:cubicBezTo>
                  <a:cubicBezTo>
                    <a:pt x="11151" y="3865"/>
                    <a:pt x="7228" y="3451"/>
                    <a:pt x="3924" y="1387"/>
                  </a:cubicBezTo>
                  <a:cubicBezTo>
                    <a:pt x="2513" y="505"/>
                    <a:pt x="1592" y="0"/>
                    <a:pt x="999" y="0"/>
                  </a:cubicBezTo>
                  <a:close/>
                </a:path>
              </a:pathLst>
            </a:custGeom>
            <a:gradFill>
              <a:gsLst>
                <a:gs pos="0">
                  <a:srgbClr val="8BE3FF"/>
                </a:gs>
                <a:gs pos="100000">
                  <a:srgbClr val="ACFFD9"/>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3" name="Google Shape;2013;p48"/>
            <p:cNvSpPr/>
            <p:nvPr/>
          </p:nvSpPr>
          <p:spPr>
            <a:xfrm>
              <a:off x="2924075" y="4082300"/>
              <a:ext cx="407450" cy="344625"/>
            </a:xfrm>
            <a:custGeom>
              <a:avLst/>
              <a:gdLst/>
              <a:ahLst/>
              <a:cxnLst/>
              <a:rect l="l" t="t" r="r" b="b"/>
              <a:pathLst>
                <a:path w="16298" h="13785" extrusionOk="0">
                  <a:moveTo>
                    <a:pt x="1297" y="602"/>
                  </a:moveTo>
                  <a:cubicBezTo>
                    <a:pt x="1865" y="602"/>
                    <a:pt x="2968" y="1257"/>
                    <a:pt x="4064" y="1942"/>
                  </a:cubicBezTo>
                  <a:cubicBezTo>
                    <a:pt x="7389" y="4019"/>
                    <a:pt x="11255" y="4447"/>
                    <a:pt x="11418" y="4464"/>
                  </a:cubicBezTo>
                  <a:cubicBezTo>
                    <a:pt x="11429" y="4465"/>
                    <a:pt x="11439" y="4465"/>
                    <a:pt x="11449" y="4465"/>
                  </a:cubicBezTo>
                  <a:cubicBezTo>
                    <a:pt x="11472" y="4465"/>
                    <a:pt x="11496" y="4463"/>
                    <a:pt x="11518" y="4457"/>
                  </a:cubicBezTo>
                  <a:cubicBezTo>
                    <a:pt x="12083" y="4325"/>
                    <a:pt x="12578" y="4270"/>
                    <a:pt x="13011" y="4270"/>
                  </a:cubicBezTo>
                  <a:cubicBezTo>
                    <a:pt x="14787" y="4270"/>
                    <a:pt x="15508" y="5194"/>
                    <a:pt x="15683" y="5467"/>
                  </a:cubicBezTo>
                  <a:cubicBezTo>
                    <a:pt x="15257" y="8622"/>
                    <a:pt x="14177" y="13037"/>
                    <a:pt x="13069" y="13161"/>
                  </a:cubicBezTo>
                  <a:cubicBezTo>
                    <a:pt x="12923" y="13177"/>
                    <a:pt x="12779" y="13185"/>
                    <a:pt x="12637" y="13185"/>
                  </a:cubicBezTo>
                  <a:cubicBezTo>
                    <a:pt x="11104" y="13185"/>
                    <a:pt x="9765" y="12234"/>
                    <a:pt x="7500" y="10534"/>
                  </a:cubicBezTo>
                  <a:cubicBezTo>
                    <a:pt x="6953" y="10126"/>
                    <a:pt x="6319" y="9722"/>
                    <a:pt x="5647" y="9294"/>
                  </a:cubicBezTo>
                  <a:cubicBezTo>
                    <a:pt x="3280" y="7791"/>
                    <a:pt x="599" y="6087"/>
                    <a:pt x="599" y="3341"/>
                  </a:cubicBezTo>
                  <a:cubicBezTo>
                    <a:pt x="599" y="2140"/>
                    <a:pt x="656" y="882"/>
                    <a:pt x="1074" y="651"/>
                  </a:cubicBezTo>
                  <a:cubicBezTo>
                    <a:pt x="1136" y="618"/>
                    <a:pt x="1209" y="602"/>
                    <a:pt x="1297" y="602"/>
                  </a:cubicBezTo>
                  <a:close/>
                  <a:moveTo>
                    <a:pt x="1297" y="1"/>
                  </a:moveTo>
                  <a:cubicBezTo>
                    <a:pt x="1106" y="1"/>
                    <a:pt x="938" y="42"/>
                    <a:pt x="785" y="127"/>
                  </a:cubicBezTo>
                  <a:cubicBezTo>
                    <a:pt x="129" y="491"/>
                    <a:pt x="1" y="1580"/>
                    <a:pt x="1" y="3341"/>
                  </a:cubicBezTo>
                  <a:cubicBezTo>
                    <a:pt x="1" y="6416"/>
                    <a:pt x="2953" y="8292"/>
                    <a:pt x="5326" y="9800"/>
                  </a:cubicBezTo>
                  <a:cubicBezTo>
                    <a:pt x="5987" y="10221"/>
                    <a:pt x="6613" y="10618"/>
                    <a:pt x="7141" y="11014"/>
                  </a:cubicBezTo>
                  <a:cubicBezTo>
                    <a:pt x="9510" y="12791"/>
                    <a:pt x="10922" y="13784"/>
                    <a:pt x="12625" y="13784"/>
                  </a:cubicBezTo>
                  <a:cubicBezTo>
                    <a:pt x="12795" y="13784"/>
                    <a:pt x="12966" y="13775"/>
                    <a:pt x="13136" y="13756"/>
                  </a:cubicBezTo>
                  <a:cubicBezTo>
                    <a:pt x="15125" y="13535"/>
                    <a:pt x="16112" y="6793"/>
                    <a:pt x="16289" y="5445"/>
                  </a:cubicBezTo>
                  <a:cubicBezTo>
                    <a:pt x="16297" y="5385"/>
                    <a:pt x="16287" y="5325"/>
                    <a:pt x="16261" y="5272"/>
                  </a:cubicBezTo>
                  <a:cubicBezTo>
                    <a:pt x="16222" y="5193"/>
                    <a:pt x="15428" y="3670"/>
                    <a:pt x="13020" y="3670"/>
                  </a:cubicBezTo>
                  <a:cubicBezTo>
                    <a:pt x="12554" y="3670"/>
                    <a:pt x="12027" y="3727"/>
                    <a:pt x="11433" y="3863"/>
                  </a:cubicBezTo>
                  <a:cubicBezTo>
                    <a:pt x="10977" y="3807"/>
                    <a:pt x="7395" y="3318"/>
                    <a:pt x="4382" y="1435"/>
                  </a:cubicBezTo>
                  <a:cubicBezTo>
                    <a:pt x="2880" y="497"/>
                    <a:pt x="1955" y="1"/>
                    <a:pt x="12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4" name="Google Shape;2014;p48"/>
            <p:cNvSpPr/>
            <p:nvPr/>
          </p:nvSpPr>
          <p:spPr>
            <a:xfrm>
              <a:off x="2931550" y="4089825"/>
              <a:ext cx="318850" cy="329500"/>
            </a:xfrm>
            <a:custGeom>
              <a:avLst/>
              <a:gdLst/>
              <a:ahLst/>
              <a:cxnLst/>
              <a:rect l="l" t="t" r="r" b="b"/>
              <a:pathLst>
                <a:path w="12754" h="13180" extrusionOk="0">
                  <a:moveTo>
                    <a:pt x="999" y="0"/>
                  </a:moveTo>
                  <a:cubicBezTo>
                    <a:pt x="204" y="0"/>
                    <a:pt x="1" y="910"/>
                    <a:pt x="1" y="3040"/>
                  </a:cubicBezTo>
                  <a:cubicBezTo>
                    <a:pt x="1" y="6757"/>
                    <a:pt x="4544" y="8614"/>
                    <a:pt x="7021" y="10473"/>
                  </a:cubicBezTo>
                  <a:cubicBezTo>
                    <a:pt x="9289" y="12173"/>
                    <a:pt x="10692" y="13179"/>
                    <a:pt x="12338" y="13179"/>
                  </a:cubicBezTo>
                  <a:cubicBezTo>
                    <a:pt x="12475" y="13179"/>
                    <a:pt x="12613" y="13172"/>
                    <a:pt x="12754" y="13158"/>
                  </a:cubicBezTo>
                  <a:cubicBezTo>
                    <a:pt x="8422" y="10401"/>
                    <a:pt x="7946" y="5984"/>
                    <a:pt x="3924" y="1388"/>
                  </a:cubicBezTo>
                  <a:cubicBezTo>
                    <a:pt x="2513" y="506"/>
                    <a:pt x="1592" y="0"/>
                    <a:pt x="9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5" name="Google Shape;2015;p48"/>
            <p:cNvSpPr/>
            <p:nvPr/>
          </p:nvSpPr>
          <p:spPr>
            <a:xfrm>
              <a:off x="2924075" y="4082300"/>
              <a:ext cx="334375" cy="344550"/>
            </a:xfrm>
            <a:custGeom>
              <a:avLst/>
              <a:gdLst/>
              <a:ahLst/>
              <a:cxnLst/>
              <a:rect l="l" t="t" r="r" b="b"/>
              <a:pathLst>
                <a:path w="13375" h="13782" extrusionOk="0">
                  <a:moveTo>
                    <a:pt x="1297" y="602"/>
                  </a:moveTo>
                  <a:cubicBezTo>
                    <a:pt x="1858" y="602"/>
                    <a:pt x="2942" y="1242"/>
                    <a:pt x="4027" y="1920"/>
                  </a:cubicBezTo>
                  <a:cubicBezTo>
                    <a:pt x="5673" y="3809"/>
                    <a:pt x="6699" y="5637"/>
                    <a:pt x="7691" y="7405"/>
                  </a:cubicBezTo>
                  <a:cubicBezTo>
                    <a:pt x="8887" y="9535"/>
                    <a:pt x="10024" y="11560"/>
                    <a:pt x="12072" y="13138"/>
                  </a:cubicBezTo>
                  <a:cubicBezTo>
                    <a:pt x="10758" y="12935"/>
                    <a:pt x="9487" y="12025"/>
                    <a:pt x="7500" y="10535"/>
                  </a:cubicBezTo>
                  <a:cubicBezTo>
                    <a:pt x="6953" y="10126"/>
                    <a:pt x="6319" y="9723"/>
                    <a:pt x="5647" y="9295"/>
                  </a:cubicBezTo>
                  <a:cubicBezTo>
                    <a:pt x="3281" y="7792"/>
                    <a:pt x="599" y="6088"/>
                    <a:pt x="599" y="3342"/>
                  </a:cubicBezTo>
                  <a:cubicBezTo>
                    <a:pt x="599" y="2142"/>
                    <a:pt x="656" y="884"/>
                    <a:pt x="1076" y="651"/>
                  </a:cubicBezTo>
                  <a:cubicBezTo>
                    <a:pt x="1136" y="618"/>
                    <a:pt x="1210" y="603"/>
                    <a:pt x="1297" y="603"/>
                  </a:cubicBezTo>
                  <a:lnTo>
                    <a:pt x="1297" y="602"/>
                  </a:lnTo>
                  <a:close/>
                  <a:moveTo>
                    <a:pt x="1297" y="1"/>
                  </a:moveTo>
                  <a:cubicBezTo>
                    <a:pt x="1107" y="1"/>
                    <a:pt x="938" y="42"/>
                    <a:pt x="785" y="127"/>
                  </a:cubicBezTo>
                  <a:cubicBezTo>
                    <a:pt x="129" y="490"/>
                    <a:pt x="1" y="1580"/>
                    <a:pt x="1" y="3341"/>
                  </a:cubicBezTo>
                  <a:cubicBezTo>
                    <a:pt x="1" y="6416"/>
                    <a:pt x="2953" y="8292"/>
                    <a:pt x="5326" y="9800"/>
                  </a:cubicBezTo>
                  <a:cubicBezTo>
                    <a:pt x="5988" y="10221"/>
                    <a:pt x="6614" y="10619"/>
                    <a:pt x="7141" y="11015"/>
                  </a:cubicBezTo>
                  <a:cubicBezTo>
                    <a:pt x="9513" y="12793"/>
                    <a:pt x="10917" y="13782"/>
                    <a:pt x="12624" y="13782"/>
                  </a:cubicBezTo>
                  <a:cubicBezTo>
                    <a:pt x="12777" y="13781"/>
                    <a:pt x="12930" y="13773"/>
                    <a:pt x="13082" y="13758"/>
                  </a:cubicBezTo>
                  <a:cubicBezTo>
                    <a:pt x="13210" y="13746"/>
                    <a:pt x="13314" y="13654"/>
                    <a:pt x="13345" y="13530"/>
                  </a:cubicBezTo>
                  <a:cubicBezTo>
                    <a:pt x="13374" y="13405"/>
                    <a:pt x="13321" y="13276"/>
                    <a:pt x="13214" y="13207"/>
                  </a:cubicBezTo>
                  <a:cubicBezTo>
                    <a:pt x="10759" y="11644"/>
                    <a:pt x="9579" y="9543"/>
                    <a:pt x="8214" y="7111"/>
                  </a:cubicBezTo>
                  <a:cubicBezTo>
                    <a:pt x="7248" y="5389"/>
                    <a:pt x="6152" y="3439"/>
                    <a:pt x="4449" y="1492"/>
                  </a:cubicBezTo>
                  <a:cubicBezTo>
                    <a:pt x="4430" y="1470"/>
                    <a:pt x="4407" y="1450"/>
                    <a:pt x="4382" y="1436"/>
                  </a:cubicBezTo>
                  <a:cubicBezTo>
                    <a:pt x="2880" y="497"/>
                    <a:pt x="1955" y="1"/>
                    <a:pt x="12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6" name="Google Shape;2016;p48"/>
            <p:cNvSpPr/>
            <p:nvPr/>
          </p:nvSpPr>
          <p:spPr>
            <a:xfrm>
              <a:off x="2924075" y="4082300"/>
              <a:ext cx="366500" cy="344625"/>
            </a:xfrm>
            <a:custGeom>
              <a:avLst/>
              <a:gdLst/>
              <a:ahLst/>
              <a:cxnLst/>
              <a:rect l="l" t="t" r="r" b="b"/>
              <a:pathLst>
                <a:path w="14660" h="13785" extrusionOk="0">
                  <a:moveTo>
                    <a:pt x="1297" y="602"/>
                  </a:moveTo>
                  <a:cubicBezTo>
                    <a:pt x="1865" y="602"/>
                    <a:pt x="2968" y="1257"/>
                    <a:pt x="4064" y="1942"/>
                  </a:cubicBezTo>
                  <a:cubicBezTo>
                    <a:pt x="4783" y="2390"/>
                    <a:pt x="5588" y="2798"/>
                    <a:pt x="6461" y="3153"/>
                  </a:cubicBezTo>
                  <a:cubicBezTo>
                    <a:pt x="7748" y="4953"/>
                    <a:pt x="9392" y="7372"/>
                    <a:pt x="10040" y="8830"/>
                  </a:cubicBezTo>
                  <a:cubicBezTo>
                    <a:pt x="10801" y="10541"/>
                    <a:pt x="12093" y="11722"/>
                    <a:pt x="13883" y="12344"/>
                  </a:cubicBezTo>
                  <a:cubicBezTo>
                    <a:pt x="13602" y="12846"/>
                    <a:pt x="13318" y="13133"/>
                    <a:pt x="13069" y="13161"/>
                  </a:cubicBezTo>
                  <a:cubicBezTo>
                    <a:pt x="12923" y="13177"/>
                    <a:pt x="12779" y="13185"/>
                    <a:pt x="12637" y="13185"/>
                  </a:cubicBezTo>
                  <a:cubicBezTo>
                    <a:pt x="11105" y="13185"/>
                    <a:pt x="9765" y="12234"/>
                    <a:pt x="7501" y="10534"/>
                  </a:cubicBezTo>
                  <a:cubicBezTo>
                    <a:pt x="6953" y="10126"/>
                    <a:pt x="6319" y="9722"/>
                    <a:pt x="5647" y="9294"/>
                  </a:cubicBezTo>
                  <a:cubicBezTo>
                    <a:pt x="3281" y="7791"/>
                    <a:pt x="599" y="6087"/>
                    <a:pt x="599" y="3341"/>
                  </a:cubicBezTo>
                  <a:cubicBezTo>
                    <a:pt x="599" y="2140"/>
                    <a:pt x="656" y="882"/>
                    <a:pt x="1076" y="651"/>
                  </a:cubicBezTo>
                  <a:cubicBezTo>
                    <a:pt x="1136" y="617"/>
                    <a:pt x="1210" y="602"/>
                    <a:pt x="1297" y="602"/>
                  </a:cubicBezTo>
                  <a:close/>
                  <a:moveTo>
                    <a:pt x="1297" y="0"/>
                  </a:moveTo>
                  <a:cubicBezTo>
                    <a:pt x="1107" y="0"/>
                    <a:pt x="938" y="42"/>
                    <a:pt x="785" y="127"/>
                  </a:cubicBezTo>
                  <a:cubicBezTo>
                    <a:pt x="129" y="490"/>
                    <a:pt x="1" y="1580"/>
                    <a:pt x="1" y="3341"/>
                  </a:cubicBezTo>
                  <a:cubicBezTo>
                    <a:pt x="1" y="6416"/>
                    <a:pt x="2953" y="8292"/>
                    <a:pt x="5326" y="9800"/>
                  </a:cubicBezTo>
                  <a:cubicBezTo>
                    <a:pt x="5987" y="10221"/>
                    <a:pt x="6613" y="10618"/>
                    <a:pt x="7141" y="11014"/>
                  </a:cubicBezTo>
                  <a:cubicBezTo>
                    <a:pt x="9510" y="12791"/>
                    <a:pt x="10922" y="13784"/>
                    <a:pt x="12625" y="13784"/>
                  </a:cubicBezTo>
                  <a:cubicBezTo>
                    <a:pt x="12795" y="13784"/>
                    <a:pt x="12965" y="13775"/>
                    <a:pt x="13134" y="13756"/>
                  </a:cubicBezTo>
                  <a:cubicBezTo>
                    <a:pt x="13665" y="13696"/>
                    <a:pt x="14138" y="13220"/>
                    <a:pt x="14580" y="12297"/>
                  </a:cubicBezTo>
                  <a:cubicBezTo>
                    <a:pt x="14659" y="12130"/>
                    <a:pt x="14572" y="11933"/>
                    <a:pt x="14396" y="11880"/>
                  </a:cubicBezTo>
                  <a:cubicBezTo>
                    <a:pt x="12578" y="11338"/>
                    <a:pt x="11331" y="10261"/>
                    <a:pt x="10588" y="8587"/>
                  </a:cubicBezTo>
                  <a:cubicBezTo>
                    <a:pt x="9910" y="7063"/>
                    <a:pt x="8207" y="4563"/>
                    <a:pt x="6897" y="2734"/>
                  </a:cubicBezTo>
                  <a:cubicBezTo>
                    <a:pt x="6864" y="2688"/>
                    <a:pt x="6819" y="2652"/>
                    <a:pt x="6766" y="2630"/>
                  </a:cubicBezTo>
                  <a:cubicBezTo>
                    <a:pt x="5893" y="2281"/>
                    <a:pt x="5091" y="1878"/>
                    <a:pt x="4382" y="1435"/>
                  </a:cubicBezTo>
                  <a:cubicBezTo>
                    <a:pt x="2881" y="496"/>
                    <a:pt x="1955" y="0"/>
                    <a:pt x="12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7" name="Google Shape;2017;p48"/>
            <p:cNvSpPr/>
            <p:nvPr/>
          </p:nvSpPr>
          <p:spPr>
            <a:xfrm>
              <a:off x="1641725" y="2530025"/>
              <a:ext cx="2200" cy="22375"/>
            </a:xfrm>
            <a:custGeom>
              <a:avLst/>
              <a:gdLst/>
              <a:ahLst/>
              <a:cxnLst/>
              <a:rect l="l" t="t" r="r" b="b"/>
              <a:pathLst>
                <a:path w="88" h="895" fill="none" extrusionOk="0">
                  <a:moveTo>
                    <a:pt x="1" y="894"/>
                  </a:moveTo>
                  <a:cubicBezTo>
                    <a:pt x="28" y="596"/>
                    <a:pt x="57" y="298"/>
                    <a:pt x="88" y="1"/>
                  </a:cubicBezTo>
                </a:path>
              </a:pathLst>
            </a:custGeom>
            <a:noFill/>
            <a:ln w="375" cap="flat" cmpd="sng">
              <a:solidFill>
                <a:srgbClr val="263238"/>
              </a:solidFill>
              <a:prstDash val="solid"/>
              <a:miter lim="113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48"/>
            <p:cNvSpPr/>
            <p:nvPr/>
          </p:nvSpPr>
          <p:spPr>
            <a:xfrm>
              <a:off x="1648925" y="567750"/>
              <a:ext cx="4341600" cy="1917900"/>
            </a:xfrm>
            <a:custGeom>
              <a:avLst/>
              <a:gdLst/>
              <a:ahLst/>
              <a:cxnLst/>
              <a:rect l="l" t="t" r="r" b="b"/>
              <a:pathLst>
                <a:path w="173664" h="76716" fill="none" extrusionOk="0">
                  <a:moveTo>
                    <a:pt x="0" y="76716"/>
                  </a:moveTo>
                  <a:cubicBezTo>
                    <a:pt x="5326" y="33478"/>
                    <a:pt x="42187" y="1"/>
                    <a:pt x="86866" y="1"/>
                  </a:cubicBezTo>
                  <a:cubicBezTo>
                    <a:pt x="131359" y="1"/>
                    <a:pt x="168099" y="33200"/>
                    <a:pt x="173663" y="76178"/>
                  </a:cubicBezTo>
                </a:path>
              </a:pathLst>
            </a:custGeom>
            <a:noFill/>
            <a:ln w="9525" cap="flat" cmpd="sng">
              <a:solidFill>
                <a:schemeClr val="accent1"/>
              </a:solidFill>
              <a:prstDash val="solid"/>
              <a:miter lim="113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9" name="Google Shape;2019;p48"/>
            <p:cNvSpPr/>
            <p:nvPr/>
          </p:nvSpPr>
          <p:spPr>
            <a:xfrm>
              <a:off x="5993250" y="2494375"/>
              <a:ext cx="2550" cy="22325"/>
            </a:xfrm>
            <a:custGeom>
              <a:avLst/>
              <a:gdLst/>
              <a:ahLst/>
              <a:cxnLst/>
              <a:rect l="l" t="t" r="r" b="b"/>
              <a:pathLst>
                <a:path w="102" h="893" fill="none" extrusionOk="0">
                  <a:moveTo>
                    <a:pt x="1" y="0"/>
                  </a:moveTo>
                  <a:cubicBezTo>
                    <a:pt x="36" y="298"/>
                    <a:pt x="70" y="595"/>
                    <a:pt x="102" y="893"/>
                  </a:cubicBezTo>
                </a:path>
              </a:pathLst>
            </a:custGeom>
            <a:noFill/>
            <a:ln w="375" cap="flat" cmpd="sng">
              <a:solidFill>
                <a:srgbClr val="263238"/>
              </a:solidFill>
              <a:prstDash val="solid"/>
              <a:miter lim="113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0" name="Google Shape;2020;p48"/>
            <p:cNvSpPr/>
            <p:nvPr/>
          </p:nvSpPr>
          <p:spPr>
            <a:xfrm>
              <a:off x="1744250" y="1034900"/>
              <a:ext cx="898250" cy="720150"/>
            </a:xfrm>
            <a:custGeom>
              <a:avLst/>
              <a:gdLst/>
              <a:ahLst/>
              <a:cxnLst/>
              <a:rect l="l" t="t" r="r" b="b"/>
              <a:pathLst>
                <a:path w="35930" h="28806" extrusionOk="0">
                  <a:moveTo>
                    <a:pt x="7744" y="0"/>
                  </a:moveTo>
                  <a:lnTo>
                    <a:pt x="0" y="24160"/>
                  </a:lnTo>
                  <a:lnTo>
                    <a:pt x="30663" y="28806"/>
                  </a:lnTo>
                  <a:lnTo>
                    <a:pt x="35929" y="6505"/>
                  </a:lnTo>
                  <a:cubicBezTo>
                    <a:pt x="35929" y="6505"/>
                    <a:pt x="17345" y="5266"/>
                    <a:pt x="77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1" name="Google Shape;2021;p48"/>
            <p:cNvSpPr/>
            <p:nvPr/>
          </p:nvSpPr>
          <p:spPr>
            <a:xfrm>
              <a:off x="2735400" y="508350"/>
              <a:ext cx="1076350" cy="549800"/>
            </a:xfrm>
            <a:custGeom>
              <a:avLst/>
              <a:gdLst/>
              <a:ahLst/>
              <a:cxnLst/>
              <a:rect l="l" t="t" r="r" b="b"/>
              <a:pathLst>
                <a:path w="43054" h="21992" extrusionOk="0">
                  <a:moveTo>
                    <a:pt x="25089" y="1"/>
                  </a:moveTo>
                  <a:cubicBezTo>
                    <a:pt x="17749" y="4966"/>
                    <a:pt x="8453" y="5718"/>
                    <a:pt x="3494" y="5718"/>
                  </a:cubicBezTo>
                  <a:cubicBezTo>
                    <a:pt x="1337" y="5718"/>
                    <a:pt x="1" y="5576"/>
                    <a:pt x="0" y="5576"/>
                  </a:cubicBezTo>
                  <a:lnTo>
                    <a:pt x="0" y="5576"/>
                  </a:lnTo>
                  <a:cubicBezTo>
                    <a:pt x="7434" y="13009"/>
                    <a:pt x="27257" y="21992"/>
                    <a:pt x="27257" y="21992"/>
                  </a:cubicBezTo>
                  <a:cubicBezTo>
                    <a:pt x="35310" y="19513"/>
                    <a:pt x="43054" y="11151"/>
                    <a:pt x="43054" y="11151"/>
                  </a:cubicBezTo>
                  <a:cubicBezTo>
                    <a:pt x="38098" y="10222"/>
                    <a:pt x="25089" y="1"/>
                    <a:pt x="2508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2" name="Google Shape;2022;p48"/>
            <p:cNvSpPr/>
            <p:nvPr/>
          </p:nvSpPr>
          <p:spPr>
            <a:xfrm>
              <a:off x="2735400" y="561750"/>
              <a:ext cx="305075" cy="299325"/>
            </a:xfrm>
            <a:custGeom>
              <a:avLst/>
              <a:gdLst/>
              <a:ahLst/>
              <a:cxnLst/>
              <a:rect l="l" t="t" r="r" b="b"/>
              <a:pathLst>
                <a:path w="12203" h="11973" extrusionOk="0">
                  <a:moveTo>
                    <a:pt x="7223" y="1"/>
                  </a:moveTo>
                  <a:cubicBezTo>
                    <a:pt x="2577" y="1239"/>
                    <a:pt x="0" y="3440"/>
                    <a:pt x="0" y="3440"/>
                  </a:cubicBezTo>
                  <a:cubicBezTo>
                    <a:pt x="3189" y="7118"/>
                    <a:pt x="12203" y="11972"/>
                    <a:pt x="12203" y="11972"/>
                  </a:cubicBezTo>
                  <a:cubicBezTo>
                    <a:pt x="7223" y="6321"/>
                    <a:pt x="7223" y="1"/>
                    <a:pt x="72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3" name="Google Shape;2023;p48"/>
            <p:cNvSpPr/>
            <p:nvPr/>
          </p:nvSpPr>
          <p:spPr>
            <a:xfrm>
              <a:off x="4159375" y="785825"/>
              <a:ext cx="400000" cy="260550"/>
            </a:xfrm>
            <a:custGeom>
              <a:avLst/>
              <a:gdLst/>
              <a:ahLst/>
              <a:cxnLst/>
              <a:rect l="l" t="t" r="r" b="b"/>
              <a:pathLst>
                <a:path w="16000" h="10422" extrusionOk="0">
                  <a:moveTo>
                    <a:pt x="16000" y="0"/>
                  </a:moveTo>
                  <a:cubicBezTo>
                    <a:pt x="15999" y="0"/>
                    <a:pt x="2372" y="1858"/>
                    <a:pt x="513" y="4646"/>
                  </a:cubicBezTo>
                  <a:cubicBezTo>
                    <a:pt x="513" y="4646"/>
                    <a:pt x="1" y="6198"/>
                    <a:pt x="3095" y="8776"/>
                  </a:cubicBezTo>
                  <a:cubicBezTo>
                    <a:pt x="4504" y="9951"/>
                    <a:pt x="7675" y="10421"/>
                    <a:pt x="7675" y="10421"/>
                  </a:cubicBezTo>
                  <a:lnTo>
                    <a:pt x="1600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4" name="Google Shape;2024;p48"/>
            <p:cNvSpPr/>
            <p:nvPr/>
          </p:nvSpPr>
          <p:spPr>
            <a:xfrm>
              <a:off x="4172200" y="545525"/>
              <a:ext cx="882725" cy="449375"/>
            </a:xfrm>
            <a:custGeom>
              <a:avLst/>
              <a:gdLst/>
              <a:ahLst/>
              <a:cxnLst/>
              <a:rect l="l" t="t" r="r" b="b"/>
              <a:pathLst>
                <a:path w="35309" h="17975" extrusionOk="0">
                  <a:moveTo>
                    <a:pt x="19445" y="1"/>
                  </a:moveTo>
                  <a:cubicBezTo>
                    <a:pt x="19262" y="1"/>
                    <a:pt x="19077" y="4"/>
                    <a:pt x="18893" y="11"/>
                  </a:cubicBezTo>
                  <a:cubicBezTo>
                    <a:pt x="10221" y="319"/>
                    <a:pt x="619" y="11780"/>
                    <a:pt x="0" y="14258"/>
                  </a:cubicBezTo>
                  <a:cubicBezTo>
                    <a:pt x="0" y="14258"/>
                    <a:pt x="5762" y="12063"/>
                    <a:pt x="12895" y="12063"/>
                  </a:cubicBezTo>
                  <a:cubicBezTo>
                    <a:pt x="13341" y="12063"/>
                    <a:pt x="13792" y="12072"/>
                    <a:pt x="14248" y="12090"/>
                  </a:cubicBezTo>
                  <a:cubicBezTo>
                    <a:pt x="21991" y="12400"/>
                    <a:pt x="26327" y="17974"/>
                    <a:pt x="26327" y="17974"/>
                  </a:cubicBezTo>
                  <a:lnTo>
                    <a:pt x="35309" y="6824"/>
                  </a:lnTo>
                  <a:cubicBezTo>
                    <a:pt x="35309" y="6824"/>
                    <a:pt x="27892" y="1"/>
                    <a:pt x="194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5" name="Google Shape;2025;p48"/>
            <p:cNvSpPr/>
            <p:nvPr/>
          </p:nvSpPr>
          <p:spPr>
            <a:xfrm>
              <a:off x="5033625" y="1051000"/>
              <a:ext cx="913725" cy="820825"/>
            </a:xfrm>
            <a:custGeom>
              <a:avLst/>
              <a:gdLst/>
              <a:ahLst/>
              <a:cxnLst/>
              <a:rect l="l" t="t" r="r" b="b"/>
              <a:pathLst>
                <a:path w="36549" h="32833" extrusionOk="0">
                  <a:moveTo>
                    <a:pt x="17758" y="1"/>
                  </a:moveTo>
                  <a:cubicBezTo>
                    <a:pt x="17758" y="1"/>
                    <a:pt x="12183" y="14662"/>
                    <a:pt x="0" y="16726"/>
                  </a:cubicBezTo>
                  <a:cubicBezTo>
                    <a:pt x="0" y="16726"/>
                    <a:pt x="12183" y="31181"/>
                    <a:pt x="18998" y="32832"/>
                  </a:cubicBezTo>
                  <a:cubicBezTo>
                    <a:pt x="18998" y="32832"/>
                    <a:pt x="32833" y="26638"/>
                    <a:pt x="36549" y="20029"/>
                  </a:cubicBezTo>
                  <a:lnTo>
                    <a:pt x="36549" y="20029"/>
                  </a:lnTo>
                  <a:cubicBezTo>
                    <a:pt x="36549" y="20029"/>
                    <a:pt x="36549" y="20029"/>
                    <a:pt x="36549" y="20029"/>
                  </a:cubicBezTo>
                  <a:cubicBezTo>
                    <a:pt x="36547" y="20029"/>
                    <a:pt x="24365" y="13008"/>
                    <a:pt x="1775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6" name="Google Shape;2026;p48"/>
            <p:cNvSpPr/>
            <p:nvPr/>
          </p:nvSpPr>
          <p:spPr>
            <a:xfrm>
              <a:off x="1362300" y="2344800"/>
              <a:ext cx="927700" cy="573400"/>
            </a:xfrm>
            <a:custGeom>
              <a:avLst/>
              <a:gdLst/>
              <a:ahLst/>
              <a:cxnLst/>
              <a:rect l="l" t="t" r="r" b="b"/>
              <a:pathLst>
                <a:path w="37108" h="22936" extrusionOk="0">
                  <a:moveTo>
                    <a:pt x="773" y="0"/>
                  </a:moveTo>
                  <a:lnTo>
                    <a:pt x="0" y="22936"/>
                  </a:lnTo>
                  <a:lnTo>
                    <a:pt x="31696" y="22936"/>
                  </a:lnTo>
                  <a:lnTo>
                    <a:pt x="3710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7" name="Google Shape;2027;p48"/>
            <p:cNvSpPr/>
            <p:nvPr/>
          </p:nvSpPr>
          <p:spPr>
            <a:xfrm>
              <a:off x="1480700" y="2132325"/>
              <a:ext cx="730850" cy="727700"/>
            </a:xfrm>
            <a:custGeom>
              <a:avLst/>
              <a:gdLst/>
              <a:ahLst/>
              <a:cxnLst/>
              <a:rect l="l" t="t" r="r" b="b"/>
              <a:pathLst>
                <a:path w="29234" h="29108" extrusionOk="0">
                  <a:moveTo>
                    <a:pt x="117" y="0"/>
                  </a:moveTo>
                  <a:lnTo>
                    <a:pt x="1" y="26346"/>
                  </a:lnTo>
                  <a:lnTo>
                    <a:pt x="27186" y="29108"/>
                  </a:lnTo>
                  <a:lnTo>
                    <a:pt x="29234" y="1094"/>
                  </a:lnTo>
                  <a:lnTo>
                    <a:pt x="1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8" name="Google Shape;2028;p48"/>
            <p:cNvSpPr/>
            <p:nvPr/>
          </p:nvSpPr>
          <p:spPr>
            <a:xfrm>
              <a:off x="1259200" y="2235897"/>
              <a:ext cx="895500" cy="689350"/>
            </a:xfrm>
            <a:custGeom>
              <a:avLst/>
              <a:gdLst/>
              <a:ahLst/>
              <a:cxnLst/>
              <a:rect l="l" t="t" r="r" b="b"/>
              <a:pathLst>
                <a:path w="35820" h="27574" extrusionOk="0">
                  <a:moveTo>
                    <a:pt x="15204" y="0"/>
                  </a:moveTo>
                  <a:lnTo>
                    <a:pt x="1" y="516"/>
                  </a:lnTo>
                  <a:lnTo>
                    <a:pt x="4124" y="27574"/>
                  </a:lnTo>
                  <a:lnTo>
                    <a:pt x="35820" y="27574"/>
                  </a:lnTo>
                  <a:lnTo>
                    <a:pt x="33759" y="3093"/>
                  </a:lnTo>
                  <a:lnTo>
                    <a:pt x="16751" y="3093"/>
                  </a:lnTo>
                  <a:lnTo>
                    <a:pt x="15204" y="0"/>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9" name="Google Shape;2029;p48"/>
            <p:cNvSpPr/>
            <p:nvPr/>
          </p:nvSpPr>
          <p:spPr>
            <a:xfrm>
              <a:off x="5431450" y="2344800"/>
              <a:ext cx="927700" cy="573400"/>
            </a:xfrm>
            <a:custGeom>
              <a:avLst/>
              <a:gdLst/>
              <a:ahLst/>
              <a:cxnLst/>
              <a:rect l="l" t="t" r="r" b="b"/>
              <a:pathLst>
                <a:path w="37108" h="22936" extrusionOk="0">
                  <a:moveTo>
                    <a:pt x="0" y="0"/>
                  </a:moveTo>
                  <a:lnTo>
                    <a:pt x="5412" y="22936"/>
                  </a:lnTo>
                  <a:lnTo>
                    <a:pt x="37108" y="22936"/>
                  </a:lnTo>
                  <a:lnTo>
                    <a:pt x="363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0" name="Google Shape;2030;p48"/>
            <p:cNvSpPr/>
            <p:nvPr/>
          </p:nvSpPr>
          <p:spPr>
            <a:xfrm>
              <a:off x="5566725" y="2235897"/>
              <a:ext cx="895500" cy="689350"/>
            </a:xfrm>
            <a:custGeom>
              <a:avLst/>
              <a:gdLst/>
              <a:ahLst/>
              <a:cxnLst/>
              <a:rect l="l" t="t" r="r" b="b"/>
              <a:pathLst>
                <a:path w="35820" h="27574" extrusionOk="0">
                  <a:moveTo>
                    <a:pt x="20616" y="0"/>
                  </a:moveTo>
                  <a:lnTo>
                    <a:pt x="19070" y="3093"/>
                  </a:lnTo>
                  <a:lnTo>
                    <a:pt x="2062" y="3093"/>
                  </a:lnTo>
                  <a:lnTo>
                    <a:pt x="1" y="27574"/>
                  </a:lnTo>
                  <a:lnTo>
                    <a:pt x="31697" y="27574"/>
                  </a:lnTo>
                  <a:lnTo>
                    <a:pt x="35820" y="516"/>
                  </a:lnTo>
                  <a:lnTo>
                    <a:pt x="20616" y="0"/>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32" name="Google Shape;2032;p48"/>
          <p:cNvSpPr txBox="1">
            <a:spLocks noGrp="1"/>
          </p:cNvSpPr>
          <p:nvPr>
            <p:ph type="title" idx="4294967295"/>
          </p:nvPr>
        </p:nvSpPr>
        <p:spPr>
          <a:xfrm>
            <a:off x="1050011" y="1078279"/>
            <a:ext cx="1342532" cy="415880"/>
          </a:xfrm>
          <a:prstGeom prst="rect">
            <a:avLst/>
          </a:prstGeom>
          <a:ln>
            <a:solidFill>
              <a:schemeClr val="accent6">
                <a:lumMod val="50000"/>
              </a:schemeClr>
            </a:solidFill>
          </a:ln>
        </p:spPr>
        <p:txBody>
          <a:bodyPr spcFirstLastPara="1" wrap="square" lIns="91425" tIns="91425" rIns="91425" bIns="91425" anchor="ctr" anchorCtr="0">
            <a:noAutofit/>
          </a:bodyPr>
          <a:lstStyle/>
          <a:p>
            <a:pPr algn="ctr"/>
            <a:r>
              <a:rPr lang="vi-VN" sz="1600" b="1"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Nhập cư</a:t>
            </a:r>
            <a:endParaRPr lang="en-US" sz="1600" b="1"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2034" name="Google Shape;2034;p48"/>
          <p:cNvSpPr txBox="1">
            <a:spLocks noGrp="1"/>
          </p:cNvSpPr>
          <p:nvPr>
            <p:ph type="title" idx="4294967295"/>
          </p:nvPr>
        </p:nvSpPr>
        <p:spPr>
          <a:xfrm>
            <a:off x="653941" y="2564179"/>
            <a:ext cx="1808400" cy="539700"/>
          </a:xfrm>
          <a:prstGeom prst="rect">
            <a:avLst/>
          </a:prstGeom>
          <a:ln>
            <a:solidFill>
              <a:schemeClr val="accent6">
                <a:lumMod val="50000"/>
              </a:schemeClr>
            </a:solidFill>
          </a:ln>
        </p:spPr>
        <p:txBody>
          <a:bodyPr spcFirstLastPara="1" wrap="square" lIns="91425" tIns="91425" rIns="91425" bIns="91425" anchor="ctr" anchorCtr="0">
            <a:noAutofit/>
          </a:bodyPr>
          <a:lstStyle/>
          <a:p>
            <a:pPr algn="ctr"/>
            <a:r>
              <a:rPr lang="vi-VN" sz="1600" b="1"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Bằng cấp </a:t>
            </a:r>
            <a:br>
              <a:rPr lang="en-US" sz="1600" b="1"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br>
            <a:r>
              <a:rPr lang="vi-VN" sz="1600" b="1"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điện tử</a:t>
            </a:r>
            <a:endParaRPr lang="en-US" sz="1600" b="1"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2036" name="Google Shape;2036;p48"/>
          <p:cNvSpPr txBox="1">
            <a:spLocks noGrp="1"/>
          </p:cNvSpPr>
          <p:nvPr>
            <p:ph type="title" idx="4294967295"/>
          </p:nvPr>
        </p:nvSpPr>
        <p:spPr>
          <a:xfrm>
            <a:off x="6681666" y="1078279"/>
            <a:ext cx="1349151" cy="365396"/>
          </a:xfrm>
          <a:prstGeom prst="rect">
            <a:avLst/>
          </a:prstGeom>
          <a:ln>
            <a:solidFill>
              <a:schemeClr val="accent6">
                <a:lumMod val="50000"/>
              </a:schemeClr>
            </a:solidFill>
          </a:ln>
        </p:spPr>
        <p:txBody>
          <a:bodyPr spcFirstLastPara="1" wrap="square" lIns="91425" tIns="91425" rIns="91425" bIns="91425" anchor="ctr" anchorCtr="0">
            <a:noAutofit/>
          </a:bodyPr>
          <a:lstStyle/>
          <a:p>
            <a:pPr algn="ctr"/>
            <a:r>
              <a:rPr lang="vi-VN" sz="1600" b="1"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Thuế</a:t>
            </a:r>
            <a:endParaRPr lang="en-US" sz="1600" b="1"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2038" name="Google Shape;2038;p48"/>
          <p:cNvSpPr txBox="1">
            <a:spLocks noGrp="1"/>
          </p:cNvSpPr>
          <p:nvPr>
            <p:ph type="title" idx="4294967295"/>
          </p:nvPr>
        </p:nvSpPr>
        <p:spPr>
          <a:xfrm>
            <a:off x="6853121" y="2628475"/>
            <a:ext cx="2219441" cy="607660"/>
          </a:xfrm>
          <a:prstGeom prst="rect">
            <a:avLst/>
          </a:prstGeom>
          <a:ln>
            <a:solidFill>
              <a:schemeClr val="accent6">
                <a:lumMod val="50000"/>
              </a:schemeClr>
            </a:solidFill>
          </a:ln>
        </p:spPr>
        <p:txBody>
          <a:bodyPr spcFirstLastPara="1" wrap="square" lIns="91425" tIns="91425" rIns="91425" bIns="91425" anchor="ctr" anchorCtr="0">
            <a:noAutofit/>
          </a:bodyPr>
          <a:lstStyle/>
          <a:p>
            <a:pPr algn="ctr"/>
            <a:r>
              <a:rPr lang="vi-VN" sz="1600" b="1">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Báo cáo</a:t>
            </a:r>
            <a:br>
              <a:rPr lang="en-US" sz="1600" b="1"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br>
            <a:r>
              <a:rPr lang="vi-VN" sz="1600" b="1"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phòng thí nghiệm</a:t>
            </a:r>
            <a:endParaRPr lang="en-US" sz="1600" b="1"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endParaRPr>
          </a:p>
        </p:txBody>
      </p:sp>
      <p:cxnSp>
        <p:nvCxnSpPr>
          <p:cNvPr id="2039" name="Google Shape;2039;p48"/>
          <p:cNvCxnSpPr>
            <a:stCxn id="2034" idx="3"/>
          </p:cNvCxnSpPr>
          <p:nvPr/>
        </p:nvCxnSpPr>
        <p:spPr>
          <a:xfrm flipV="1">
            <a:off x="2462341" y="1668829"/>
            <a:ext cx="1157100" cy="1165200"/>
          </a:xfrm>
          <a:prstGeom prst="bentConnector2">
            <a:avLst/>
          </a:prstGeom>
          <a:noFill/>
          <a:ln w="19050" cap="flat" cmpd="sng">
            <a:solidFill>
              <a:schemeClr val="accent2"/>
            </a:solidFill>
            <a:prstDash val="solid"/>
            <a:round/>
            <a:headEnd type="oval" w="med" len="med"/>
            <a:tailEnd type="oval" w="med" len="med"/>
          </a:ln>
        </p:spPr>
      </p:cxnSp>
      <p:cxnSp>
        <p:nvCxnSpPr>
          <p:cNvPr id="2040" name="Google Shape;2040;p48"/>
          <p:cNvCxnSpPr>
            <a:stCxn id="2032" idx="3"/>
          </p:cNvCxnSpPr>
          <p:nvPr/>
        </p:nvCxnSpPr>
        <p:spPr>
          <a:xfrm flipV="1">
            <a:off x="2392543" y="1106929"/>
            <a:ext cx="1738200" cy="179290"/>
          </a:xfrm>
          <a:prstGeom prst="bentConnector3">
            <a:avLst>
              <a:gd name="adj1" fmla="val 50000"/>
            </a:avLst>
          </a:prstGeom>
          <a:noFill/>
          <a:ln w="19050" cap="flat" cmpd="sng">
            <a:solidFill>
              <a:schemeClr val="accent2"/>
            </a:solidFill>
            <a:prstDash val="solid"/>
            <a:round/>
            <a:headEnd type="oval" w="med" len="med"/>
            <a:tailEnd type="oval" w="med" len="med"/>
          </a:ln>
        </p:spPr>
      </p:cxnSp>
      <p:cxnSp>
        <p:nvCxnSpPr>
          <p:cNvPr id="2041" name="Google Shape;2041;p48"/>
          <p:cNvCxnSpPr>
            <a:stCxn id="2036" idx="1"/>
          </p:cNvCxnSpPr>
          <p:nvPr/>
        </p:nvCxnSpPr>
        <p:spPr>
          <a:xfrm rot="10800000">
            <a:off x="5181666" y="1106929"/>
            <a:ext cx="1500000" cy="154048"/>
          </a:xfrm>
          <a:prstGeom prst="bentConnector3">
            <a:avLst>
              <a:gd name="adj1" fmla="val 50000"/>
            </a:avLst>
          </a:prstGeom>
          <a:noFill/>
          <a:ln w="19050" cap="flat" cmpd="sng">
            <a:solidFill>
              <a:schemeClr val="accent2"/>
            </a:solidFill>
            <a:prstDash val="solid"/>
            <a:round/>
            <a:headEnd type="oval" w="med" len="med"/>
            <a:tailEnd type="oval" w="med" len="med"/>
          </a:ln>
        </p:spPr>
      </p:cxnSp>
      <p:cxnSp>
        <p:nvCxnSpPr>
          <p:cNvPr id="2042" name="Google Shape;2042;p48"/>
          <p:cNvCxnSpPr>
            <a:cxnSpLocks/>
            <a:stCxn id="2038" idx="1"/>
          </p:cNvCxnSpPr>
          <p:nvPr/>
        </p:nvCxnSpPr>
        <p:spPr>
          <a:xfrm rot="10800000">
            <a:off x="5638731" y="1704625"/>
            <a:ext cx="1214391" cy="1227680"/>
          </a:xfrm>
          <a:prstGeom prst="bentConnector2">
            <a:avLst/>
          </a:prstGeom>
          <a:noFill/>
          <a:ln w="19050" cap="flat" cmpd="sng">
            <a:solidFill>
              <a:schemeClr val="accent2"/>
            </a:solidFill>
            <a:prstDash val="solid"/>
            <a:round/>
            <a:headEnd type="oval" w="med" len="med"/>
            <a:tailEnd type="oval" w="med" len="med"/>
          </a:ln>
        </p:spPr>
      </p:cxnSp>
      <p:sp>
        <p:nvSpPr>
          <p:cNvPr id="117" name="Google Shape;626;p36"/>
          <p:cNvSpPr txBox="1">
            <a:spLocks noGrp="1"/>
          </p:cNvSpPr>
          <p:nvPr>
            <p:ph type="title"/>
          </p:nvPr>
        </p:nvSpPr>
        <p:spPr>
          <a:xfrm>
            <a:off x="961136" y="39483"/>
            <a:ext cx="6084000" cy="539700"/>
          </a:xfrm>
          <a:prstGeom prst="rect">
            <a:avLst/>
          </a:prstGeom>
        </p:spPr>
        <p:txBody>
          <a:bodyPr spcFirstLastPara="1" wrap="square" lIns="91425" tIns="91425" rIns="91425" bIns="91425" anchor="t" anchorCtr="0">
            <a:noAutofit/>
          </a:bodyPr>
          <a:lstStyle/>
          <a:p>
            <a:r>
              <a:rPr lang="en-US" b="1" dirty="0">
                <a:solidFill>
                  <a:srgbClr val="002060"/>
                </a:solidFill>
                <a:latin typeface="Verdana" panose="020B0604030504040204" pitchFamily="34" charset="0"/>
                <a:ea typeface="Verdana" panose="020B0604030504040204" pitchFamily="34" charset="0"/>
              </a:rPr>
              <a:t>ỨNG DỤNG TRIỂN KHAI</a:t>
            </a:r>
          </a:p>
        </p:txBody>
      </p:sp>
      <p:pic>
        <p:nvPicPr>
          <p:cNvPr id="130" name="Picture 129">
            <a:hlinkClick r:id="rId3" action="ppaction://hlinksldjump"/>
            <a:extLst>
              <a:ext uri="{FF2B5EF4-FFF2-40B4-BE49-F238E27FC236}">
                <a16:creationId xmlns:a16="http://schemas.microsoft.com/office/drawing/2014/main" id="{115FCE04-14C8-DEE7-14DF-F18270C61942}"/>
              </a:ext>
            </a:extLst>
          </p:cNvPr>
          <p:cNvPicPr>
            <a:picLocks noChangeAspect="1"/>
          </p:cNvPicPr>
          <p:nvPr/>
        </p:nvPicPr>
        <p:blipFill>
          <a:blip r:embed="rId4"/>
          <a:stretch>
            <a:fillRect/>
          </a:stretch>
        </p:blipFill>
        <p:spPr>
          <a:xfrm>
            <a:off x="1130598" y="1547217"/>
            <a:ext cx="1011328" cy="734252"/>
          </a:xfrm>
          <a:prstGeom prst="rect">
            <a:avLst/>
          </a:prstGeom>
        </p:spPr>
      </p:pic>
      <p:pic>
        <p:nvPicPr>
          <p:cNvPr id="131" name="Picture 130">
            <a:hlinkClick r:id="rId5" action="ppaction://hlinksldjump"/>
            <a:extLst>
              <a:ext uri="{FF2B5EF4-FFF2-40B4-BE49-F238E27FC236}">
                <a16:creationId xmlns:a16="http://schemas.microsoft.com/office/drawing/2014/main" id="{8DD005C9-2193-A254-3D59-4115F4EFC5A7}"/>
              </a:ext>
            </a:extLst>
          </p:cNvPr>
          <p:cNvPicPr>
            <a:picLocks noChangeAspect="1"/>
          </p:cNvPicPr>
          <p:nvPr/>
        </p:nvPicPr>
        <p:blipFill>
          <a:blip r:embed="rId6"/>
          <a:stretch>
            <a:fillRect/>
          </a:stretch>
        </p:blipFill>
        <p:spPr>
          <a:xfrm>
            <a:off x="6887521" y="1548071"/>
            <a:ext cx="1083604" cy="786726"/>
          </a:xfrm>
          <a:prstGeom prst="rect">
            <a:avLst/>
          </a:prstGeom>
        </p:spPr>
      </p:pic>
      <p:pic>
        <p:nvPicPr>
          <p:cNvPr id="132" name="Picture 131">
            <a:hlinkClick r:id="rId7" action="ppaction://hlinksldjump"/>
            <a:extLst>
              <a:ext uri="{FF2B5EF4-FFF2-40B4-BE49-F238E27FC236}">
                <a16:creationId xmlns:a16="http://schemas.microsoft.com/office/drawing/2014/main" id="{39792479-F1CB-3C15-D348-0813B72B9146}"/>
              </a:ext>
            </a:extLst>
          </p:cNvPr>
          <p:cNvPicPr>
            <a:picLocks noChangeAspect="1"/>
          </p:cNvPicPr>
          <p:nvPr/>
        </p:nvPicPr>
        <p:blipFill>
          <a:blip r:embed="rId8"/>
          <a:stretch>
            <a:fillRect/>
          </a:stretch>
        </p:blipFill>
        <p:spPr>
          <a:xfrm>
            <a:off x="1080594" y="3417193"/>
            <a:ext cx="1014692" cy="718552"/>
          </a:xfrm>
          <a:prstGeom prst="rect">
            <a:avLst/>
          </a:prstGeom>
        </p:spPr>
      </p:pic>
      <p:grpSp>
        <p:nvGrpSpPr>
          <p:cNvPr id="14" name="Group 13">
            <a:extLst>
              <a:ext uri="{FF2B5EF4-FFF2-40B4-BE49-F238E27FC236}">
                <a16:creationId xmlns:a16="http://schemas.microsoft.com/office/drawing/2014/main" id="{2011DA2B-45CC-4D69-4E0A-1677472E1F45}"/>
              </a:ext>
            </a:extLst>
          </p:cNvPr>
          <p:cNvGrpSpPr/>
          <p:nvPr/>
        </p:nvGrpSpPr>
        <p:grpSpPr>
          <a:xfrm>
            <a:off x="6763818" y="3463414"/>
            <a:ext cx="2033573" cy="984385"/>
            <a:chOff x="6763818" y="3463414"/>
            <a:chExt cx="2033573" cy="984385"/>
          </a:xfrm>
        </p:grpSpPr>
        <p:pic>
          <p:nvPicPr>
            <p:cNvPr id="133" name="Picture 132">
              <a:hlinkClick r:id="rId9" action="ppaction://hlinksldjump"/>
              <a:extLst>
                <a:ext uri="{FF2B5EF4-FFF2-40B4-BE49-F238E27FC236}">
                  <a16:creationId xmlns:a16="http://schemas.microsoft.com/office/drawing/2014/main" id="{55BEDCA4-3C7B-0A6E-2763-D90101BEC61A}"/>
                </a:ext>
              </a:extLst>
            </p:cNvPr>
            <p:cNvPicPr>
              <a:picLocks noChangeAspect="1"/>
            </p:cNvPicPr>
            <p:nvPr/>
          </p:nvPicPr>
          <p:blipFill>
            <a:blip r:embed="rId10"/>
            <a:stretch>
              <a:fillRect/>
            </a:stretch>
          </p:blipFill>
          <p:spPr>
            <a:xfrm>
              <a:off x="6763818" y="3463414"/>
              <a:ext cx="1120438" cy="984385"/>
            </a:xfrm>
            <a:prstGeom prst="rect">
              <a:avLst/>
            </a:prstGeom>
          </p:spPr>
        </p:pic>
        <p:pic>
          <p:nvPicPr>
            <p:cNvPr id="134" name="Picture 133">
              <a:extLst>
                <a:ext uri="{FF2B5EF4-FFF2-40B4-BE49-F238E27FC236}">
                  <a16:creationId xmlns:a16="http://schemas.microsoft.com/office/drawing/2014/main" id="{BAE2C66A-FC14-202E-CEFC-822305E9E04C}"/>
                </a:ext>
              </a:extLst>
            </p:cNvPr>
            <p:cNvPicPr>
              <a:picLocks noChangeAspect="1"/>
            </p:cNvPicPr>
            <p:nvPr/>
          </p:nvPicPr>
          <p:blipFill>
            <a:blip r:embed="rId11"/>
            <a:stretch>
              <a:fillRect/>
            </a:stretch>
          </p:blipFill>
          <p:spPr>
            <a:xfrm>
              <a:off x="7989008" y="3621531"/>
              <a:ext cx="808383" cy="568053"/>
            </a:xfrm>
            <a:prstGeom prst="rect">
              <a:avLst/>
            </a:prstGeom>
          </p:spPr>
        </p:pic>
      </p:grpSp>
      <p:pic>
        <p:nvPicPr>
          <p:cNvPr id="10" name="Picture 9" descr="Icon&#10;&#10;Description automatically generated">
            <a:extLst>
              <a:ext uri="{FF2B5EF4-FFF2-40B4-BE49-F238E27FC236}">
                <a16:creationId xmlns:a16="http://schemas.microsoft.com/office/drawing/2014/main" id="{46704EA6-02DC-BA13-51BA-C8332B850901}"/>
              </a:ext>
            </a:extLst>
          </p:cNvPr>
          <p:cNvPicPr/>
          <p:nvPr/>
        </p:nvPicPr>
        <p:blipFill>
          <a:blip r:embed="rId12"/>
          <a:stretch>
            <a:fillRect/>
          </a:stretch>
        </p:blipFill>
        <p:spPr>
          <a:xfrm>
            <a:off x="7625487" y="192223"/>
            <a:ext cx="1379070" cy="250445"/>
          </a:xfrm>
          <a:prstGeom prst="rect">
            <a:avLst/>
          </a:prstGeom>
        </p:spPr>
      </p:pic>
      <p:sp>
        <p:nvSpPr>
          <p:cNvPr id="11" name="Google Shape;521;p33">
            <a:extLst>
              <a:ext uri="{FF2B5EF4-FFF2-40B4-BE49-F238E27FC236}">
                <a16:creationId xmlns:a16="http://schemas.microsoft.com/office/drawing/2014/main" id="{74DC8FA1-1F44-4DF8-A150-F9B5CE13DBDA}"/>
              </a:ext>
            </a:extLst>
          </p:cNvPr>
          <p:cNvSpPr/>
          <p:nvPr/>
        </p:nvSpPr>
        <p:spPr>
          <a:xfrm rot="2700026">
            <a:off x="-265144" y="-414385"/>
            <a:ext cx="1370957" cy="983383"/>
          </a:xfrm>
          <a:custGeom>
            <a:avLst/>
            <a:gdLst/>
            <a:ahLst/>
            <a:cxnLst/>
            <a:rect l="l" t="t" r="r" b="b"/>
            <a:pathLst>
              <a:path w="14376" h="12495" extrusionOk="0">
                <a:moveTo>
                  <a:pt x="7162" y="0"/>
                </a:moveTo>
                <a:cubicBezTo>
                  <a:pt x="3523" y="0"/>
                  <a:pt x="0" y="4267"/>
                  <a:pt x="998" y="8034"/>
                </a:cubicBezTo>
                <a:cubicBezTo>
                  <a:pt x="1672" y="10576"/>
                  <a:pt x="4194" y="12494"/>
                  <a:pt x="6817" y="12494"/>
                </a:cubicBezTo>
                <a:cubicBezTo>
                  <a:pt x="6883" y="12494"/>
                  <a:pt x="6950" y="12493"/>
                  <a:pt x="7017" y="12490"/>
                </a:cubicBezTo>
                <a:cubicBezTo>
                  <a:pt x="13009" y="12267"/>
                  <a:pt x="14375" y="4701"/>
                  <a:pt x="10223" y="1169"/>
                </a:cubicBezTo>
                <a:cubicBezTo>
                  <a:pt x="9263" y="352"/>
                  <a:pt x="8208" y="0"/>
                  <a:pt x="7162"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652;p44">
            <a:extLst>
              <a:ext uri="{FF2B5EF4-FFF2-40B4-BE49-F238E27FC236}">
                <a16:creationId xmlns:a16="http://schemas.microsoft.com/office/drawing/2014/main" id="{DCD505A4-1230-A24B-2803-D570FD95BFB6}"/>
              </a:ext>
            </a:extLst>
          </p:cNvPr>
          <p:cNvSpPr txBox="1">
            <a:spLocks/>
          </p:cNvSpPr>
          <p:nvPr/>
        </p:nvSpPr>
        <p:spPr>
          <a:xfrm>
            <a:off x="-55820" y="24666"/>
            <a:ext cx="1091783" cy="562187"/>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3000" b="1">
                <a:latin typeface="Verdana" panose="020B0604030504040204" pitchFamily="34" charset="0"/>
                <a:ea typeface="Verdana" panose="020B0604030504040204" pitchFamily="34" charset="0"/>
              </a:rPr>
              <a:t>5</a:t>
            </a:r>
            <a:endParaRPr lang="en" sz="3000" b="1" dirty="0">
              <a:latin typeface="Verdana" panose="020B0604030504040204" pitchFamily="34" charset="0"/>
              <a:ea typeface="Verdana" panose="020B0604030504040204" pitchFamily="34" charset="0"/>
            </a:endParaRPr>
          </a:p>
        </p:txBody>
      </p:sp>
      <p:sp>
        <p:nvSpPr>
          <p:cNvPr id="13" name="Google Shape;5267;p92">
            <a:hlinkClick r:id="rId13" action="ppaction://hlinksldjump"/>
            <a:extLst>
              <a:ext uri="{FF2B5EF4-FFF2-40B4-BE49-F238E27FC236}">
                <a16:creationId xmlns:a16="http://schemas.microsoft.com/office/drawing/2014/main" id="{F9681EF4-BA63-9A3C-F4E8-46A3C34AE747}"/>
              </a:ext>
            </a:extLst>
          </p:cNvPr>
          <p:cNvSpPr/>
          <p:nvPr/>
        </p:nvSpPr>
        <p:spPr>
          <a:xfrm>
            <a:off x="8001387" y="4648641"/>
            <a:ext cx="931654"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bg1"/>
          </a:solidFill>
          <a:ln w="9525" cap="flat" cmpd="sng">
            <a:solidFill>
              <a:schemeClr val="accent2">
                <a:lumMod val="25000"/>
              </a:schemeClr>
            </a:solidFill>
            <a:prstDash val="solid"/>
            <a:miter lim="3647"/>
            <a:headEnd type="none" w="sm" len="sm"/>
            <a:tailEnd type="none" w="sm" len="sm"/>
          </a:ln>
          <a:effectLst>
            <a:outerShdw blurRad="50800" dist="38100" dir="5400000" algn="t"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000" b="1">
                <a:solidFill>
                  <a:schemeClr val="accent2">
                    <a:lumMod val="25000"/>
                  </a:schemeClr>
                </a:solidFill>
                <a:latin typeface="Verdana" panose="020B0604030504040204" pitchFamily="34" charset="0"/>
                <a:ea typeface="Verdana" panose="020B0604030504040204" pitchFamily="34" charset="0"/>
              </a:rPr>
              <a:t>NEXT</a:t>
            </a:r>
            <a:endParaRPr sz="1000" b="1" dirty="0">
              <a:solidFill>
                <a:schemeClr val="accent2">
                  <a:lumMod val="25000"/>
                </a:schemeClr>
              </a:solidFill>
              <a:latin typeface="Verdana" panose="020B0604030504040204" pitchFamily="34" charset="0"/>
              <a:ea typeface="Verdana" panose="020B0604030504040204"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DE359DC-512F-00FC-421D-34F03B1189F0}"/>
              </a:ext>
            </a:extLst>
          </p:cNvPr>
          <p:cNvSpPr txBox="1"/>
          <p:nvPr/>
        </p:nvSpPr>
        <p:spPr>
          <a:xfrm>
            <a:off x="469701" y="81853"/>
            <a:ext cx="4625578" cy="461665"/>
          </a:xfrm>
          <a:prstGeom prst="rect">
            <a:avLst/>
          </a:prstGeom>
          <a:noFill/>
        </p:spPr>
        <p:txBody>
          <a:bodyPr wrap="square">
            <a:spAutoFit/>
          </a:bodyPr>
          <a:lstStyle/>
          <a:p>
            <a:r>
              <a:rPr lang="vi-VN" sz="2400" b="1">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NHẬP CƯ</a:t>
            </a:r>
            <a:endParaRPr lang="en-US" sz="2400"/>
          </a:p>
        </p:txBody>
      </p:sp>
      <p:pic>
        <p:nvPicPr>
          <p:cNvPr id="5" name="Picture 4">
            <a:extLst>
              <a:ext uri="{FF2B5EF4-FFF2-40B4-BE49-F238E27FC236}">
                <a16:creationId xmlns:a16="http://schemas.microsoft.com/office/drawing/2014/main" id="{0C95ED62-41D7-9B15-AACC-A891C7969DE0}"/>
              </a:ext>
            </a:extLst>
          </p:cNvPr>
          <p:cNvPicPr>
            <a:picLocks noChangeAspect="1"/>
          </p:cNvPicPr>
          <p:nvPr/>
        </p:nvPicPr>
        <p:blipFill>
          <a:blip r:embed="rId2"/>
          <a:stretch>
            <a:fillRect/>
          </a:stretch>
        </p:blipFill>
        <p:spPr>
          <a:xfrm>
            <a:off x="1831451" y="796405"/>
            <a:ext cx="5481097" cy="3979427"/>
          </a:xfrm>
          <a:prstGeom prst="rect">
            <a:avLst/>
          </a:prstGeom>
        </p:spPr>
      </p:pic>
      <p:sp>
        <p:nvSpPr>
          <p:cNvPr id="6" name="Google Shape;4182;p70">
            <a:hlinkClick r:id="rId3" action="ppaction://hlinksldjump"/>
            <a:extLst>
              <a:ext uri="{FF2B5EF4-FFF2-40B4-BE49-F238E27FC236}">
                <a16:creationId xmlns:a16="http://schemas.microsoft.com/office/drawing/2014/main" id="{2DE90D52-DA59-E0FB-C29A-C5C9C3C4D774}"/>
              </a:ext>
            </a:extLst>
          </p:cNvPr>
          <p:cNvSpPr/>
          <p:nvPr/>
        </p:nvSpPr>
        <p:spPr>
          <a:xfrm rot="10800000">
            <a:off x="8372475" y="4800600"/>
            <a:ext cx="342650" cy="135732"/>
          </a:xfrm>
          <a:custGeom>
            <a:avLst/>
            <a:gdLst/>
            <a:ahLst/>
            <a:cxnLst/>
            <a:rect l="l" t="t" r="r" b="b"/>
            <a:pathLst>
              <a:path w="2439" h="1848" extrusionOk="0">
                <a:moveTo>
                  <a:pt x="1580" y="1"/>
                </a:moveTo>
                <a:lnTo>
                  <a:pt x="1371" y="203"/>
                </a:lnTo>
                <a:lnTo>
                  <a:pt x="1919" y="780"/>
                </a:lnTo>
                <a:lnTo>
                  <a:pt x="1" y="780"/>
                </a:lnTo>
                <a:lnTo>
                  <a:pt x="1" y="1068"/>
                </a:lnTo>
                <a:lnTo>
                  <a:pt x="1919" y="1068"/>
                </a:lnTo>
                <a:lnTo>
                  <a:pt x="1371" y="1645"/>
                </a:lnTo>
                <a:lnTo>
                  <a:pt x="1580" y="1847"/>
                </a:lnTo>
                <a:lnTo>
                  <a:pt x="2439" y="924"/>
                </a:lnTo>
                <a:lnTo>
                  <a:pt x="1580" y="1"/>
                </a:lnTo>
                <a:close/>
              </a:path>
            </a:pathLst>
          </a:custGeom>
          <a:solidFill>
            <a:srgbClr val="145CAC"/>
          </a:solidFill>
          <a:ln>
            <a:solidFill>
              <a:srgbClr val="0070C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75091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DE359DC-512F-00FC-421D-34F03B1189F0}"/>
              </a:ext>
            </a:extLst>
          </p:cNvPr>
          <p:cNvSpPr txBox="1"/>
          <p:nvPr/>
        </p:nvSpPr>
        <p:spPr>
          <a:xfrm>
            <a:off x="469701" y="81853"/>
            <a:ext cx="4625578" cy="461665"/>
          </a:xfrm>
          <a:prstGeom prst="rect">
            <a:avLst/>
          </a:prstGeom>
          <a:noFill/>
        </p:spPr>
        <p:txBody>
          <a:bodyPr wrap="square">
            <a:spAutoFit/>
          </a:bodyPr>
          <a:lstStyle/>
          <a:p>
            <a:r>
              <a:rPr lang="vi-VN" sz="2400" b="1">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THUẾ</a:t>
            </a:r>
            <a:endParaRPr lang="en-US" sz="2400" b="1"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6" name="Google Shape;4182;p70">
            <a:hlinkClick r:id="rId2" action="ppaction://hlinksldjump"/>
            <a:extLst>
              <a:ext uri="{FF2B5EF4-FFF2-40B4-BE49-F238E27FC236}">
                <a16:creationId xmlns:a16="http://schemas.microsoft.com/office/drawing/2014/main" id="{2DE90D52-DA59-E0FB-C29A-C5C9C3C4D774}"/>
              </a:ext>
            </a:extLst>
          </p:cNvPr>
          <p:cNvSpPr/>
          <p:nvPr/>
        </p:nvSpPr>
        <p:spPr>
          <a:xfrm rot="10800000">
            <a:off x="8372475" y="4800600"/>
            <a:ext cx="342650" cy="135732"/>
          </a:xfrm>
          <a:custGeom>
            <a:avLst/>
            <a:gdLst/>
            <a:ahLst/>
            <a:cxnLst/>
            <a:rect l="l" t="t" r="r" b="b"/>
            <a:pathLst>
              <a:path w="2439" h="1848" extrusionOk="0">
                <a:moveTo>
                  <a:pt x="1580" y="1"/>
                </a:moveTo>
                <a:lnTo>
                  <a:pt x="1371" y="203"/>
                </a:lnTo>
                <a:lnTo>
                  <a:pt x="1919" y="780"/>
                </a:lnTo>
                <a:lnTo>
                  <a:pt x="1" y="780"/>
                </a:lnTo>
                <a:lnTo>
                  <a:pt x="1" y="1068"/>
                </a:lnTo>
                <a:lnTo>
                  <a:pt x="1919" y="1068"/>
                </a:lnTo>
                <a:lnTo>
                  <a:pt x="1371" y="1645"/>
                </a:lnTo>
                <a:lnTo>
                  <a:pt x="1580" y="1847"/>
                </a:lnTo>
                <a:lnTo>
                  <a:pt x="2439" y="924"/>
                </a:lnTo>
                <a:lnTo>
                  <a:pt x="1580" y="1"/>
                </a:lnTo>
                <a:close/>
              </a:path>
            </a:pathLst>
          </a:custGeom>
          <a:solidFill>
            <a:srgbClr val="145CAC"/>
          </a:solidFill>
          <a:ln>
            <a:solidFill>
              <a:srgbClr val="0070C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8259B0DF-F492-F10E-8BD1-DCFA493393DD}"/>
              </a:ext>
            </a:extLst>
          </p:cNvPr>
          <p:cNvPicPr>
            <a:picLocks noChangeAspect="1"/>
          </p:cNvPicPr>
          <p:nvPr/>
        </p:nvPicPr>
        <p:blipFill>
          <a:blip r:embed="rId3"/>
          <a:stretch>
            <a:fillRect/>
          </a:stretch>
        </p:blipFill>
        <p:spPr>
          <a:xfrm>
            <a:off x="1659193" y="808927"/>
            <a:ext cx="5684917" cy="4127405"/>
          </a:xfrm>
          <a:prstGeom prst="rect">
            <a:avLst/>
          </a:prstGeom>
        </p:spPr>
      </p:pic>
    </p:spTree>
    <p:extLst>
      <p:ext uri="{BB962C8B-B14F-4D97-AF65-F5344CB8AC3E}">
        <p14:creationId xmlns:p14="http://schemas.microsoft.com/office/powerpoint/2010/main" val="28467426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DE359DC-512F-00FC-421D-34F03B1189F0}"/>
              </a:ext>
            </a:extLst>
          </p:cNvPr>
          <p:cNvSpPr txBox="1"/>
          <p:nvPr/>
        </p:nvSpPr>
        <p:spPr>
          <a:xfrm>
            <a:off x="469701" y="81853"/>
            <a:ext cx="4625578" cy="461665"/>
          </a:xfrm>
          <a:prstGeom prst="rect">
            <a:avLst/>
          </a:prstGeom>
          <a:noFill/>
        </p:spPr>
        <p:txBody>
          <a:bodyPr wrap="square">
            <a:spAutoFit/>
          </a:bodyPr>
          <a:lstStyle/>
          <a:p>
            <a:r>
              <a:rPr lang="vi-VN" sz="2400" b="1">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BẰNG CẤP ĐIỆN TỬ</a:t>
            </a:r>
            <a:endParaRPr lang="en-US" sz="2400" b="1"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6" name="Google Shape;4182;p70">
            <a:hlinkClick r:id="rId2" action="ppaction://hlinksldjump"/>
            <a:extLst>
              <a:ext uri="{FF2B5EF4-FFF2-40B4-BE49-F238E27FC236}">
                <a16:creationId xmlns:a16="http://schemas.microsoft.com/office/drawing/2014/main" id="{2DE90D52-DA59-E0FB-C29A-C5C9C3C4D774}"/>
              </a:ext>
            </a:extLst>
          </p:cNvPr>
          <p:cNvSpPr/>
          <p:nvPr/>
        </p:nvSpPr>
        <p:spPr>
          <a:xfrm rot="10800000">
            <a:off x="8372475" y="4800600"/>
            <a:ext cx="342650" cy="135732"/>
          </a:xfrm>
          <a:custGeom>
            <a:avLst/>
            <a:gdLst/>
            <a:ahLst/>
            <a:cxnLst/>
            <a:rect l="l" t="t" r="r" b="b"/>
            <a:pathLst>
              <a:path w="2439" h="1848" extrusionOk="0">
                <a:moveTo>
                  <a:pt x="1580" y="1"/>
                </a:moveTo>
                <a:lnTo>
                  <a:pt x="1371" y="203"/>
                </a:lnTo>
                <a:lnTo>
                  <a:pt x="1919" y="780"/>
                </a:lnTo>
                <a:lnTo>
                  <a:pt x="1" y="780"/>
                </a:lnTo>
                <a:lnTo>
                  <a:pt x="1" y="1068"/>
                </a:lnTo>
                <a:lnTo>
                  <a:pt x="1919" y="1068"/>
                </a:lnTo>
                <a:lnTo>
                  <a:pt x="1371" y="1645"/>
                </a:lnTo>
                <a:lnTo>
                  <a:pt x="1580" y="1847"/>
                </a:lnTo>
                <a:lnTo>
                  <a:pt x="2439" y="924"/>
                </a:lnTo>
                <a:lnTo>
                  <a:pt x="1580" y="1"/>
                </a:lnTo>
                <a:close/>
              </a:path>
            </a:pathLst>
          </a:custGeom>
          <a:solidFill>
            <a:srgbClr val="145CAC"/>
          </a:solidFill>
          <a:ln>
            <a:solidFill>
              <a:srgbClr val="0070C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Picture 2">
            <a:extLst>
              <a:ext uri="{FF2B5EF4-FFF2-40B4-BE49-F238E27FC236}">
                <a16:creationId xmlns:a16="http://schemas.microsoft.com/office/drawing/2014/main" id="{2CFF293C-1A3D-130B-960B-F31B2DD99606}"/>
              </a:ext>
            </a:extLst>
          </p:cNvPr>
          <p:cNvPicPr>
            <a:picLocks noChangeAspect="1"/>
          </p:cNvPicPr>
          <p:nvPr/>
        </p:nvPicPr>
        <p:blipFill>
          <a:blip r:embed="rId3"/>
          <a:stretch>
            <a:fillRect/>
          </a:stretch>
        </p:blipFill>
        <p:spPr>
          <a:xfrm>
            <a:off x="228600" y="746197"/>
            <a:ext cx="4769260" cy="4190136"/>
          </a:xfrm>
          <a:prstGeom prst="rect">
            <a:avLst/>
          </a:prstGeom>
        </p:spPr>
      </p:pic>
      <p:pic>
        <p:nvPicPr>
          <p:cNvPr id="5" name="Picture 4">
            <a:extLst>
              <a:ext uri="{FF2B5EF4-FFF2-40B4-BE49-F238E27FC236}">
                <a16:creationId xmlns:a16="http://schemas.microsoft.com/office/drawing/2014/main" id="{614619BE-D3C7-0DEE-49E5-49E453E795AA}"/>
              </a:ext>
            </a:extLst>
          </p:cNvPr>
          <p:cNvPicPr>
            <a:picLocks noChangeAspect="1"/>
          </p:cNvPicPr>
          <p:nvPr/>
        </p:nvPicPr>
        <p:blipFill>
          <a:blip r:embed="rId4"/>
          <a:stretch>
            <a:fillRect/>
          </a:stretch>
        </p:blipFill>
        <p:spPr>
          <a:xfrm>
            <a:off x="5262716" y="682639"/>
            <a:ext cx="3881284" cy="2727389"/>
          </a:xfrm>
          <a:prstGeom prst="rect">
            <a:avLst/>
          </a:prstGeom>
        </p:spPr>
      </p:pic>
    </p:spTree>
    <p:extLst>
      <p:ext uri="{BB962C8B-B14F-4D97-AF65-F5344CB8AC3E}">
        <p14:creationId xmlns:p14="http://schemas.microsoft.com/office/powerpoint/2010/main" val="27486594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DE359DC-512F-00FC-421D-34F03B1189F0}"/>
              </a:ext>
            </a:extLst>
          </p:cNvPr>
          <p:cNvSpPr txBox="1"/>
          <p:nvPr/>
        </p:nvSpPr>
        <p:spPr>
          <a:xfrm>
            <a:off x="469700" y="81853"/>
            <a:ext cx="5638206" cy="461665"/>
          </a:xfrm>
          <a:prstGeom prst="rect">
            <a:avLst/>
          </a:prstGeom>
          <a:noFill/>
        </p:spPr>
        <p:txBody>
          <a:bodyPr wrap="square">
            <a:spAutoFit/>
          </a:bodyPr>
          <a:lstStyle/>
          <a:p>
            <a:pPr algn="ctr"/>
            <a:r>
              <a:rPr lang="vi-VN" sz="2400" b="1">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BÁO CÁO</a:t>
            </a:r>
            <a:r>
              <a:rPr lang="en-US" sz="2400" b="1">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 </a:t>
            </a:r>
            <a:r>
              <a:rPr lang="vi-VN" sz="2400" b="1">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PHÒNG THÍ NGHIỆM</a:t>
            </a:r>
            <a:endParaRPr lang="en-US" sz="2400" b="1"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6" name="Google Shape;4182;p70">
            <a:hlinkClick r:id="rId2" action="ppaction://hlinksldjump"/>
            <a:extLst>
              <a:ext uri="{FF2B5EF4-FFF2-40B4-BE49-F238E27FC236}">
                <a16:creationId xmlns:a16="http://schemas.microsoft.com/office/drawing/2014/main" id="{2DE90D52-DA59-E0FB-C29A-C5C9C3C4D774}"/>
              </a:ext>
            </a:extLst>
          </p:cNvPr>
          <p:cNvSpPr/>
          <p:nvPr/>
        </p:nvSpPr>
        <p:spPr>
          <a:xfrm rot="10800000">
            <a:off x="8372475" y="4800600"/>
            <a:ext cx="342650" cy="135732"/>
          </a:xfrm>
          <a:custGeom>
            <a:avLst/>
            <a:gdLst/>
            <a:ahLst/>
            <a:cxnLst/>
            <a:rect l="l" t="t" r="r" b="b"/>
            <a:pathLst>
              <a:path w="2439" h="1848" extrusionOk="0">
                <a:moveTo>
                  <a:pt x="1580" y="1"/>
                </a:moveTo>
                <a:lnTo>
                  <a:pt x="1371" y="203"/>
                </a:lnTo>
                <a:lnTo>
                  <a:pt x="1919" y="780"/>
                </a:lnTo>
                <a:lnTo>
                  <a:pt x="1" y="780"/>
                </a:lnTo>
                <a:lnTo>
                  <a:pt x="1" y="1068"/>
                </a:lnTo>
                <a:lnTo>
                  <a:pt x="1919" y="1068"/>
                </a:lnTo>
                <a:lnTo>
                  <a:pt x="1371" y="1645"/>
                </a:lnTo>
                <a:lnTo>
                  <a:pt x="1580" y="1847"/>
                </a:lnTo>
                <a:lnTo>
                  <a:pt x="2439" y="924"/>
                </a:lnTo>
                <a:lnTo>
                  <a:pt x="1580" y="1"/>
                </a:lnTo>
                <a:close/>
              </a:path>
            </a:pathLst>
          </a:custGeom>
          <a:solidFill>
            <a:srgbClr val="145CAC"/>
          </a:solidFill>
          <a:ln>
            <a:solidFill>
              <a:srgbClr val="0070C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4ECAD0B0-C178-9B75-614E-D18F11A2D8E3}"/>
              </a:ext>
            </a:extLst>
          </p:cNvPr>
          <p:cNvPicPr>
            <a:picLocks noChangeAspect="1"/>
          </p:cNvPicPr>
          <p:nvPr/>
        </p:nvPicPr>
        <p:blipFill>
          <a:blip r:embed="rId3"/>
          <a:stretch>
            <a:fillRect/>
          </a:stretch>
        </p:blipFill>
        <p:spPr>
          <a:xfrm>
            <a:off x="1600199" y="808862"/>
            <a:ext cx="5828542" cy="4127471"/>
          </a:xfrm>
          <a:prstGeom prst="rect">
            <a:avLst/>
          </a:prstGeom>
        </p:spPr>
      </p:pic>
    </p:spTree>
    <p:extLst>
      <p:ext uri="{BB962C8B-B14F-4D97-AF65-F5344CB8AC3E}">
        <p14:creationId xmlns:p14="http://schemas.microsoft.com/office/powerpoint/2010/main" val="7667263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329"/>
        <p:cNvGrpSpPr/>
        <p:nvPr/>
      </p:nvGrpSpPr>
      <p:grpSpPr>
        <a:xfrm>
          <a:off x="0" y="0"/>
          <a:ext cx="0" cy="0"/>
          <a:chOff x="0" y="0"/>
          <a:chExt cx="0" cy="0"/>
        </a:xfrm>
      </p:grpSpPr>
      <p:grpSp>
        <p:nvGrpSpPr>
          <p:cNvPr id="2333" name="Google Shape;2333;p54"/>
          <p:cNvGrpSpPr/>
          <p:nvPr/>
        </p:nvGrpSpPr>
        <p:grpSpPr>
          <a:xfrm>
            <a:off x="5806430" y="961174"/>
            <a:ext cx="3198127" cy="2882164"/>
            <a:chOff x="910725" y="305150"/>
            <a:chExt cx="5738575" cy="5171625"/>
          </a:xfrm>
        </p:grpSpPr>
        <p:sp>
          <p:nvSpPr>
            <p:cNvPr id="2334" name="Google Shape;2334;p54"/>
            <p:cNvSpPr/>
            <p:nvPr/>
          </p:nvSpPr>
          <p:spPr>
            <a:xfrm>
              <a:off x="910725" y="305150"/>
              <a:ext cx="5738575" cy="5171625"/>
            </a:xfrm>
            <a:custGeom>
              <a:avLst/>
              <a:gdLst/>
              <a:ahLst/>
              <a:cxnLst/>
              <a:rect l="l" t="t" r="r" b="b"/>
              <a:pathLst>
                <a:path w="229543" h="206865" extrusionOk="0">
                  <a:moveTo>
                    <a:pt x="143620" y="0"/>
                  </a:moveTo>
                  <a:cubicBezTo>
                    <a:pt x="130205" y="0"/>
                    <a:pt x="116938" y="4603"/>
                    <a:pt x="105815" y="13117"/>
                  </a:cubicBezTo>
                  <a:cubicBezTo>
                    <a:pt x="80705" y="32337"/>
                    <a:pt x="62430" y="58549"/>
                    <a:pt x="34953" y="75203"/>
                  </a:cubicBezTo>
                  <a:cubicBezTo>
                    <a:pt x="12012" y="89108"/>
                    <a:pt x="0" y="111569"/>
                    <a:pt x="7717" y="143314"/>
                  </a:cubicBezTo>
                  <a:cubicBezTo>
                    <a:pt x="15007" y="173304"/>
                    <a:pt x="38401" y="191467"/>
                    <a:pt x="64728" y="191467"/>
                  </a:cubicBezTo>
                  <a:cubicBezTo>
                    <a:pt x="66267" y="191467"/>
                    <a:pt x="67817" y="191405"/>
                    <a:pt x="69375" y="191279"/>
                  </a:cubicBezTo>
                  <a:cubicBezTo>
                    <a:pt x="74315" y="190881"/>
                    <a:pt x="79303" y="190656"/>
                    <a:pt x="84288" y="190656"/>
                  </a:cubicBezTo>
                  <a:cubicBezTo>
                    <a:pt x="102953" y="190656"/>
                    <a:pt x="121582" y="193806"/>
                    <a:pt x="137570" y="202784"/>
                  </a:cubicBezTo>
                  <a:cubicBezTo>
                    <a:pt x="142416" y="205504"/>
                    <a:pt x="148258" y="206865"/>
                    <a:pt x="154722" y="206865"/>
                  </a:cubicBezTo>
                  <a:cubicBezTo>
                    <a:pt x="172405" y="206865"/>
                    <a:pt x="194749" y="196686"/>
                    <a:pt x="214129" y="176340"/>
                  </a:cubicBezTo>
                  <a:cubicBezTo>
                    <a:pt x="229542" y="160157"/>
                    <a:pt x="228050" y="139582"/>
                    <a:pt x="223027" y="120341"/>
                  </a:cubicBezTo>
                  <a:cubicBezTo>
                    <a:pt x="219931" y="108481"/>
                    <a:pt x="217912" y="96332"/>
                    <a:pt x="215508" y="84284"/>
                  </a:cubicBezTo>
                  <a:cubicBezTo>
                    <a:pt x="213814" y="75793"/>
                    <a:pt x="211930" y="67350"/>
                    <a:pt x="209343" y="59095"/>
                  </a:cubicBezTo>
                  <a:cubicBezTo>
                    <a:pt x="201836" y="35128"/>
                    <a:pt x="186890" y="10878"/>
                    <a:pt x="161224" y="2726"/>
                  </a:cubicBezTo>
                  <a:cubicBezTo>
                    <a:pt x="155440" y="889"/>
                    <a:pt x="149516" y="0"/>
                    <a:pt x="143620" y="0"/>
                  </a:cubicBez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5" name="Google Shape;2335;p54"/>
            <p:cNvSpPr/>
            <p:nvPr/>
          </p:nvSpPr>
          <p:spPr>
            <a:xfrm>
              <a:off x="3106875" y="1384475"/>
              <a:ext cx="487175" cy="502725"/>
            </a:xfrm>
            <a:custGeom>
              <a:avLst/>
              <a:gdLst/>
              <a:ahLst/>
              <a:cxnLst/>
              <a:rect l="l" t="t" r="r" b="b"/>
              <a:pathLst>
                <a:path w="19487" h="20109" extrusionOk="0">
                  <a:moveTo>
                    <a:pt x="19421" y="0"/>
                  </a:moveTo>
                  <a:lnTo>
                    <a:pt x="19421" y="0"/>
                  </a:lnTo>
                  <a:cubicBezTo>
                    <a:pt x="19421" y="0"/>
                    <a:pt x="10690" y="268"/>
                    <a:pt x="5346" y="5820"/>
                  </a:cubicBezTo>
                  <a:cubicBezTo>
                    <a:pt x="1" y="11374"/>
                    <a:pt x="67" y="20108"/>
                    <a:pt x="67" y="20108"/>
                  </a:cubicBezTo>
                  <a:cubicBezTo>
                    <a:pt x="67" y="20108"/>
                    <a:pt x="8798" y="19840"/>
                    <a:pt x="14143" y="14288"/>
                  </a:cubicBezTo>
                  <a:cubicBezTo>
                    <a:pt x="19487" y="8735"/>
                    <a:pt x="19421" y="0"/>
                    <a:pt x="19421" y="0"/>
                  </a:cubicBez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6" name="Google Shape;2336;p54"/>
            <p:cNvSpPr/>
            <p:nvPr/>
          </p:nvSpPr>
          <p:spPr>
            <a:xfrm>
              <a:off x="3106875" y="1384475"/>
              <a:ext cx="487175" cy="502725"/>
            </a:xfrm>
            <a:custGeom>
              <a:avLst/>
              <a:gdLst/>
              <a:ahLst/>
              <a:cxnLst/>
              <a:rect l="l" t="t" r="r" b="b"/>
              <a:pathLst>
                <a:path w="19487" h="20109" extrusionOk="0">
                  <a:moveTo>
                    <a:pt x="19421" y="0"/>
                  </a:moveTo>
                  <a:lnTo>
                    <a:pt x="19421" y="0"/>
                  </a:lnTo>
                  <a:cubicBezTo>
                    <a:pt x="19421" y="0"/>
                    <a:pt x="10690" y="268"/>
                    <a:pt x="5346" y="5820"/>
                  </a:cubicBezTo>
                  <a:cubicBezTo>
                    <a:pt x="1" y="11374"/>
                    <a:pt x="67" y="20108"/>
                    <a:pt x="67" y="20108"/>
                  </a:cubicBezTo>
                  <a:cubicBezTo>
                    <a:pt x="67" y="20108"/>
                    <a:pt x="8798" y="19840"/>
                    <a:pt x="14143" y="14288"/>
                  </a:cubicBezTo>
                  <a:cubicBezTo>
                    <a:pt x="19487" y="8735"/>
                    <a:pt x="19421" y="0"/>
                    <a:pt x="1942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7" name="Google Shape;2337;p54"/>
            <p:cNvSpPr/>
            <p:nvPr/>
          </p:nvSpPr>
          <p:spPr>
            <a:xfrm>
              <a:off x="2446725" y="1374100"/>
              <a:ext cx="475450" cy="529225"/>
            </a:xfrm>
            <a:custGeom>
              <a:avLst/>
              <a:gdLst/>
              <a:ahLst/>
              <a:cxnLst/>
              <a:rect l="l" t="t" r="r" b="b"/>
              <a:pathLst>
                <a:path w="19018" h="21169" extrusionOk="0">
                  <a:moveTo>
                    <a:pt x="411" y="1"/>
                  </a:moveTo>
                  <a:lnTo>
                    <a:pt x="1" y="367"/>
                  </a:lnTo>
                  <a:lnTo>
                    <a:pt x="6211" y="7310"/>
                  </a:lnTo>
                  <a:lnTo>
                    <a:pt x="2280" y="7358"/>
                  </a:lnTo>
                  <a:lnTo>
                    <a:pt x="2286" y="7907"/>
                  </a:lnTo>
                  <a:lnTo>
                    <a:pt x="6697" y="7854"/>
                  </a:lnTo>
                  <a:lnTo>
                    <a:pt x="11052" y="12721"/>
                  </a:lnTo>
                  <a:lnTo>
                    <a:pt x="4903" y="12729"/>
                  </a:lnTo>
                  <a:lnTo>
                    <a:pt x="4905" y="13279"/>
                  </a:lnTo>
                  <a:lnTo>
                    <a:pt x="11544" y="13271"/>
                  </a:lnTo>
                  <a:lnTo>
                    <a:pt x="15503" y="17698"/>
                  </a:lnTo>
                  <a:lnTo>
                    <a:pt x="11166" y="17959"/>
                  </a:lnTo>
                  <a:lnTo>
                    <a:pt x="11199" y="18507"/>
                  </a:lnTo>
                  <a:lnTo>
                    <a:pt x="15970" y="18220"/>
                  </a:lnTo>
                  <a:lnTo>
                    <a:pt x="18608" y="21168"/>
                  </a:lnTo>
                  <a:lnTo>
                    <a:pt x="19018" y="20802"/>
                  </a:lnTo>
                  <a:lnTo>
                    <a:pt x="14374" y="15609"/>
                  </a:lnTo>
                  <a:lnTo>
                    <a:pt x="15122" y="9016"/>
                  </a:lnTo>
                  <a:lnTo>
                    <a:pt x="14576" y="8954"/>
                  </a:lnTo>
                  <a:lnTo>
                    <a:pt x="13882" y="15060"/>
                  </a:lnTo>
                  <a:lnTo>
                    <a:pt x="10201" y="10945"/>
                  </a:lnTo>
                  <a:lnTo>
                    <a:pt x="10207" y="10943"/>
                  </a:lnTo>
                  <a:lnTo>
                    <a:pt x="9274" y="3553"/>
                  </a:lnTo>
                  <a:lnTo>
                    <a:pt x="8729" y="3622"/>
                  </a:lnTo>
                  <a:lnTo>
                    <a:pt x="9563" y="10232"/>
                  </a:lnTo>
                  <a:lnTo>
                    <a:pt x="41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8" name="Google Shape;2338;p54"/>
            <p:cNvSpPr/>
            <p:nvPr/>
          </p:nvSpPr>
          <p:spPr>
            <a:xfrm>
              <a:off x="3103600" y="1379700"/>
              <a:ext cx="493750" cy="512250"/>
            </a:xfrm>
            <a:custGeom>
              <a:avLst/>
              <a:gdLst/>
              <a:ahLst/>
              <a:cxnLst/>
              <a:rect l="l" t="t" r="r" b="b"/>
              <a:pathLst>
                <a:path w="19750" h="20490" extrusionOk="0">
                  <a:moveTo>
                    <a:pt x="19354" y="1"/>
                  </a:moveTo>
                  <a:lnTo>
                    <a:pt x="12895" y="6713"/>
                  </a:lnTo>
                  <a:lnTo>
                    <a:pt x="12553" y="2794"/>
                  </a:lnTo>
                  <a:lnTo>
                    <a:pt x="12006" y="2842"/>
                  </a:lnTo>
                  <a:lnTo>
                    <a:pt x="12388" y="7238"/>
                  </a:lnTo>
                  <a:lnTo>
                    <a:pt x="7859" y="11944"/>
                  </a:lnTo>
                  <a:lnTo>
                    <a:pt x="7392" y="5813"/>
                  </a:lnTo>
                  <a:lnTo>
                    <a:pt x="6844" y="5854"/>
                  </a:lnTo>
                  <a:lnTo>
                    <a:pt x="7348" y="12475"/>
                  </a:lnTo>
                  <a:lnTo>
                    <a:pt x="3229" y="16753"/>
                  </a:lnTo>
                  <a:lnTo>
                    <a:pt x="2645" y="12449"/>
                  </a:lnTo>
                  <a:lnTo>
                    <a:pt x="2100" y="12523"/>
                  </a:lnTo>
                  <a:lnTo>
                    <a:pt x="2742" y="17260"/>
                  </a:lnTo>
                  <a:lnTo>
                    <a:pt x="0" y="20109"/>
                  </a:lnTo>
                  <a:lnTo>
                    <a:pt x="395" y="20490"/>
                  </a:lnTo>
                  <a:lnTo>
                    <a:pt x="5226" y="15472"/>
                  </a:lnTo>
                  <a:lnTo>
                    <a:pt x="11858" y="15725"/>
                  </a:lnTo>
                  <a:lnTo>
                    <a:pt x="11879" y="15176"/>
                  </a:lnTo>
                  <a:lnTo>
                    <a:pt x="5737" y="14940"/>
                  </a:lnTo>
                  <a:lnTo>
                    <a:pt x="9567" y="10962"/>
                  </a:lnTo>
                  <a:lnTo>
                    <a:pt x="9569" y="10969"/>
                  </a:lnTo>
                  <a:lnTo>
                    <a:pt x="16869" y="9486"/>
                  </a:lnTo>
                  <a:lnTo>
                    <a:pt x="16760" y="8947"/>
                  </a:lnTo>
                  <a:lnTo>
                    <a:pt x="10229" y="10273"/>
                  </a:lnTo>
                  <a:lnTo>
                    <a:pt x="10229" y="10273"/>
                  </a:lnTo>
                  <a:lnTo>
                    <a:pt x="19749" y="383"/>
                  </a:lnTo>
                  <a:lnTo>
                    <a:pt x="1935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9" name="Google Shape;2339;p54"/>
            <p:cNvSpPr/>
            <p:nvPr/>
          </p:nvSpPr>
          <p:spPr>
            <a:xfrm>
              <a:off x="3306500" y="859800"/>
              <a:ext cx="259275" cy="261925"/>
            </a:xfrm>
            <a:custGeom>
              <a:avLst/>
              <a:gdLst/>
              <a:ahLst/>
              <a:cxnLst/>
              <a:rect l="l" t="t" r="r" b="b"/>
              <a:pathLst>
                <a:path w="10371" h="10477" extrusionOk="0">
                  <a:moveTo>
                    <a:pt x="5185" y="0"/>
                  </a:moveTo>
                  <a:cubicBezTo>
                    <a:pt x="2321" y="0"/>
                    <a:pt x="1" y="2345"/>
                    <a:pt x="1" y="5238"/>
                  </a:cubicBezTo>
                  <a:cubicBezTo>
                    <a:pt x="1" y="6627"/>
                    <a:pt x="547" y="7960"/>
                    <a:pt x="1519" y="8942"/>
                  </a:cubicBezTo>
                  <a:cubicBezTo>
                    <a:pt x="2492" y="9924"/>
                    <a:pt x="3810" y="10477"/>
                    <a:pt x="5185" y="10477"/>
                  </a:cubicBezTo>
                  <a:cubicBezTo>
                    <a:pt x="6561" y="10477"/>
                    <a:pt x="7879" y="9924"/>
                    <a:pt x="8852" y="8942"/>
                  </a:cubicBezTo>
                  <a:cubicBezTo>
                    <a:pt x="9824" y="7960"/>
                    <a:pt x="10371" y="6627"/>
                    <a:pt x="10371" y="5238"/>
                  </a:cubicBezTo>
                  <a:cubicBezTo>
                    <a:pt x="10371" y="3849"/>
                    <a:pt x="9824" y="2517"/>
                    <a:pt x="8852" y="1535"/>
                  </a:cubicBezTo>
                  <a:cubicBezTo>
                    <a:pt x="7879" y="552"/>
                    <a:pt x="6561" y="0"/>
                    <a:pt x="51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0" name="Google Shape;2340;p54"/>
            <p:cNvSpPr/>
            <p:nvPr/>
          </p:nvSpPr>
          <p:spPr>
            <a:xfrm>
              <a:off x="3298850" y="852150"/>
              <a:ext cx="274575" cy="277225"/>
            </a:xfrm>
            <a:custGeom>
              <a:avLst/>
              <a:gdLst/>
              <a:ahLst/>
              <a:cxnLst/>
              <a:rect l="l" t="t" r="r" b="b"/>
              <a:pathLst>
                <a:path w="10983" h="11089" extrusionOk="0">
                  <a:moveTo>
                    <a:pt x="5491" y="612"/>
                  </a:moveTo>
                  <a:lnTo>
                    <a:pt x="5491" y="613"/>
                  </a:lnTo>
                  <a:cubicBezTo>
                    <a:pt x="8182" y="613"/>
                    <a:pt x="10371" y="2824"/>
                    <a:pt x="10371" y="5544"/>
                  </a:cubicBezTo>
                  <a:cubicBezTo>
                    <a:pt x="10371" y="8263"/>
                    <a:pt x="8182" y="10476"/>
                    <a:pt x="5491" y="10476"/>
                  </a:cubicBezTo>
                  <a:cubicBezTo>
                    <a:pt x="2801" y="10476"/>
                    <a:pt x="612" y="8263"/>
                    <a:pt x="612" y="5544"/>
                  </a:cubicBezTo>
                  <a:cubicBezTo>
                    <a:pt x="612" y="2824"/>
                    <a:pt x="2801" y="612"/>
                    <a:pt x="5491" y="612"/>
                  </a:cubicBezTo>
                  <a:close/>
                  <a:moveTo>
                    <a:pt x="5491" y="1"/>
                  </a:moveTo>
                  <a:cubicBezTo>
                    <a:pt x="2464" y="1"/>
                    <a:pt x="1" y="2486"/>
                    <a:pt x="1" y="5544"/>
                  </a:cubicBezTo>
                  <a:cubicBezTo>
                    <a:pt x="1" y="8601"/>
                    <a:pt x="2464" y="11088"/>
                    <a:pt x="5491" y="11088"/>
                  </a:cubicBezTo>
                  <a:cubicBezTo>
                    <a:pt x="8520" y="11088"/>
                    <a:pt x="10982" y="8600"/>
                    <a:pt x="10982" y="5544"/>
                  </a:cubicBezTo>
                  <a:cubicBezTo>
                    <a:pt x="10982" y="2488"/>
                    <a:pt x="8519" y="1"/>
                    <a:pt x="54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1" name="Google Shape;2341;p54"/>
            <p:cNvSpPr/>
            <p:nvPr/>
          </p:nvSpPr>
          <p:spPr>
            <a:xfrm>
              <a:off x="3728725" y="1349175"/>
              <a:ext cx="233850" cy="646550"/>
            </a:xfrm>
            <a:custGeom>
              <a:avLst/>
              <a:gdLst/>
              <a:ahLst/>
              <a:cxnLst/>
              <a:rect l="l" t="t" r="r" b="b"/>
              <a:pathLst>
                <a:path w="9354" h="25862" extrusionOk="0">
                  <a:moveTo>
                    <a:pt x="2702" y="1"/>
                  </a:moveTo>
                  <a:cubicBezTo>
                    <a:pt x="2692" y="1"/>
                    <a:pt x="2687" y="1"/>
                    <a:pt x="2687" y="1"/>
                  </a:cubicBezTo>
                  <a:lnTo>
                    <a:pt x="1" y="9226"/>
                  </a:lnTo>
                  <a:cubicBezTo>
                    <a:pt x="1" y="9226"/>
                    <a:pt x="2052" y="22116"/>
                    <a:pt x="2264" y="23174"/>
                  </a:cubicBezTo>
                  <a:cubicBezTo>
                    <a:pt x="2446" y="24086"/>
                    <a:pt x="3414" y="25862"/>
                    <a:pt x="5168" y="25862"/>
                  </a:cubicBezTo>
                  <a:cubicBezTo>
                    <a:pt x="5449" y="25862"/>
                    <a:pt x="5751" y="25816"/>
                    <a:pt x="6074" y="25713"/>
                  </a:cubicBezTo>
                  <a:cubicBezTo>
                    <a:pt x="8401" y="24973"/>
                    <a:pt x="9354" y="23068"/>
                    <a:pt x="9142" y="21481"/>
                  </a:cubicBezTo>
                  <a:cubicBezTo>
                    <a:pt x="8931" y="19894"/>
                    <a:pt x="6390" y="8572"/>
                    <a:pt x="5756" y="4234"/>
                  </a:cubicBezTo>
                  <a:cubicBezTo>
                    <a:pt x="5150" y="96"/>
                    <a:pt x="2909" y="1"/>
                    <a:pt x="2702" y="1"/>
                  </a:cubicBez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2" name="Google Shape;2342;p54"/>
            <p:cNvSpPr/>
            <p:nvPr/>
          </p:nvSpPr>
          <p:spPr>
            <a:xfrm>
              <a:off x="3721000" y="1341525"/>
              <a:ext cx="249275" cy="661900"/>
            </a:xfrm>
            <a:custGeom>
              <a:avLst/>
              <a:gdLst/>
              <a:ahLst/>
              <a:cxnLst/>
              <a:rect l="l" t="t" r="r" b="b"/>
              <a:pathLst>
                <a:path w="9971" h="26476" extrusionOk="0">
                  <a:moveTo>
                    <a:pt x="3220" y="635"/>
                  </a:moveTo>
                  <a:cubicBezTo>
                    <a:pt x="3778" y="737"/>
                    <a:pt x="5284" y="1316"/>
                    <a:pt x="5762" y="4584"/>
                  </a:cubicBezTo>
                  <a:cubicBezTo>
                    <a:pt x="6144" y="7198"/>
                    <a:pt x="7203" y="12274"/>
                    <a:pt x="8053" y="16353"/>
                  </a:cubicBezTo>
                  <a:cubicBezTo>
                    <a:pt x="8596" y="18956"/>
                    <a:pt x="9065" y="21204"/>
                    <a:pt x="9148" y="21828"/>
                  </a:cubicBezTo>
                  <a:cubicBezTo>
                    <a:pt x="9332" y="23210"/>
                    <a:pt x="8516" y="25020"/>
                    <a:pt x="6290" y="25728"/>
                  </a:cubicBezTo>
                  <a:cubicBezTo>
                    <a:pt x="6010" y="25817"/>
                    <a:pt x="5739" y="25861"/>
                    <a:pt x="5478" y="25861"/>
                  </a:cubicBezTo>
                  <a:cubicBezTo>
                    <a:pt x="5082" y="25861"/>
                    <a:pt x="4709" y="25759"/>
                    <a:pt x="4362" y="25554"/>
                  </a:cubicBezTo>
                  <a:cubicBezTo>
                    <a:pt x="3479" y="25035"/>
                    <a:pt x="2988" y="23993"/>
                    <a:pt x="2873" y="23421"/>
                  </a:cubicBezTo>
                  <a:cubicBezTo>
                    <a:pt x="2673" y="22419"/>
                    <a:pt x="784" y="10564"/>
                    <a:pt x="622" y="9552"/>
                  </a:cubicBezTo>
                  <a:lnTo>
                    <a:pt x="3220" y="635"/>
                  </a:lnTo>
                  <a:close/>
                  <a:moveTo>
                    <a:pt x="3007" y="1"/>
                  </a:moveTo>
                  <a:cubicBezTo>
                    <a:pt x="2995" y="1"/>
                    <a:pt x="2987" y="1"/>
                    <a:pt x="2983" y="1"/>
                  </a:cubicBezTo>
                  <a:cubicBezTo>
                    <a:pt x="2852" y="7"/>
                    <a:pt x="2739" y="95"/>
                    <a:pt x="2703" y="222"/>
                  </a:cubicBezTo>
                  <a:lnTo>
                    <a:pt x="16" y="9447"/>
                  </a:lnTo>
                  <a:cubicBezTo>
                    <a:pt x="3" y="9490"/>
                    <a:pt x="1" y="9536"/>
                    <a:pt x="7" y="9580"/>
                  </a:cubicBezTo>
                  <a:cubicBezTo>
                    <a:pt x="92" y="10107"/>
                    <a:pt x="2062" y="22488"/>
                    <a:pt x="2273" y="23540"/>
                  </a:cubicBezTo>
                  <a:cubicBezTo>
                    <a:pt x="2436" y="24356"/>
                    <a:pt x="3062" y="25500"/>
                    <a:pt x="4051" y="26083"/>
                  </a:cubicBezTo>
                  <a:cubicBezTo>
                    <a:pt x="4495" y="26344"/>
                    <a:pt x="4970" y="26476"/>
                    <a:pt x="5473" y="26476"/>
                  </a:cubicBezTo>
                  <a:cubicBezTo>
                    <a:pt x="5797" y="26476"/>
                    <a:pt x="6131" y="26420"/>
                    <a:pt x="6475" y="26312"/>
                  </a:cubicBezTo>
                  <a:cubicBezTo>
                    <a:pt x="9037" y="25497"/>
                    <a:pt x="9971" y="23374"/>
                    <a:pt x="9755" y="21747"/>
                  </a:cubicBezTo>
                  <a:cubicBezTo>
                    <a:pt x="9668" y="21102"/>
                    <a:pt x="9220" y="18951"/>
                    <a:pt x="8652" y="16228"/>
                  </a:cubicBezTo>
                  <a:cubicBezTo>
                    <a:pt x="7803" y="12157"/>
                    <a:pt x="6747" y="7092"/>
                    <a:pt x="6367" y="4495"/>
                  </a:cubicBezTo>
                  <a:cubicBezTo>
                    <a:pt x="5726" y="112"/>
                    <a:pt x="3295" y="1"/>
                    <a:pt x="30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3" name="Google Shape;2343;p54"/>
            <p:cNvSpPr/>
            <p:nvPr/>
          </p:nvSpPr>
          <p:spPr>
            <a:xfrm>
              <a:off x="2932025" y="1529925"/>
              <a:ext cx="876550" cy="681125"/>
            </a:xfrm>
            <a:custGeom>
              <a:avLst/>
              <a:gdLst/>
              <a:ahLst/>
              <a:cxnLst/>
              <a:rect l="l" t="t" r="r" b="b"/>
              <a:pathLst>
                <a:path w="35062" h="27245" extrusionOk="0">
                  <a:moveTo>
                    <a:pt x="25097" y="0"/>
                  </a:moveTo>
                  <a:cubicBezTo>
                    <a:pt x="21863" y="0"/>
                    <a:pt x="17233" y="782"/>
                    <a:pt x="10726" y="3321"/>
                  </a:cubicBezTo>
                  <a:cubicBezTo>
                    <a:pt x="10726" y="3321"/>
                    <a:pt x="0" y="7859"/>
                    <a:pt x="0" y="9508"/>
                  </a:cubicBezTo>
                  <a:cubicBezTo>
                    <a:pt x="0" y="11159"/>
                    <a:pt x="6600" y="27245"/>
                    <a:pt x="6600" y="27245"/>
                  </a:cubicBezTo>
                  <a:lnTo>
                    <a:pt x="35061" y="19822"/>
                  </a:lnTo>
                  <a:lnTo>
                    <a:pt x="31869" y="1997"/>
                  </a:lnTo>
                  <a:cubicBezTo>
                    <a:pt x="31869" y="1997"/>
                    <a:pt x="30267" y="0"/>
                    <a:pt x="250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4" name="Google Shape;2344;p54"/>
            <p:cNvSpPr/>
            <p:nvPr/>
          </p:nvSpPr>
          <p:spPr>
            <a:xfrm>
              <a:off x="2924375" y="1521975"/>
              <a:ext cx="892450" cy="696750"/>
            </a:xfrm>
            <a:custGeom>
              <a:avLst/>
              <a:gdLst/>
              <a:ahLst/>
              <a:cxnLst/>
              <a:rect l="l" t="t" r="r" b="b"/>
              <a:pathLst>
                <a:path w="35698" h="27870" extrusionOk="0">
                  <a:moveTo>
                    <a:pt x="25369" y="639"/>
                  </a:moveTo>
                  <a:cubicBezTo>
                    <a:pt x="29860" y="639"/>
                    <a:pt x="31593" y="2158"/>
                    <a:pt x="31890" y="2456"/>
                  </a:cubicBezTo>
                  <a:lnTo>
                    <a:pt x="35016" y="19914"/>
                  </a:lnTo>
                  <a:lnTo>
                    <a:pt x="7088" y="27199"/>
                  </a:lnTo>
                  <a:cubicBezTo>
                    <a:pt x="4446" y="20750"/>
                    <a:pt x="612" y="10977"/>
                    <a:pt x="612" y="9826"/>
                  </a:cubicBezTo>
                  <a:cubicBezTo>
                    <a:pt x="612" y="8933"/>
                    <a:pt x="6079" y="6066"/>
                    <a:pt x="11147" y="3923"/>
                  </a:cubicBezTo>
                  <a:cubicBezTo>
                    <a:pt x="17596" y="1406"/>
                    <a:pt x="22179" y="639"/>
                    <a:pt x="25369" y="639"/>
                  </a:cubicBezTo>
                  <a:close/>
                  <a:moveTo>
                    <a:pt x="25433" y="1"/>
                  </a:moveTo>
                  <a:cubicBezTo>
                    <a:pt x="22155" y="1"/>
                    <a:pt x="17479" y="795"/>
                    <a:pt x="10921" y="3355"/>
                  </a:cubicBezTo>
                  <a:lnTo>
                    <a:pt x="10912" y="3357"/>
                  </a:lnTo>
                  <a:cubicBezTo>
                    <a:pt x="8352" y="4440"/>
                    <a:pt x="1" y="8107"/>
                    <a:pt x="1" y="9826"/>
                  </a:cubicBezTo>
                  <a:cubicBezTo>
                    <a:pt x="1" y="11489"/>
                    <a:pt x="5946" y="26027"/>
                    <a:pt x="6624" y="27679"/>
                  </a:cubicBezTo>
                  <a:cubicBezTo>
                    <a:pt x="6671" y="27794"/>
                    <a:pt x="6782" y="27869"/>
                    <a:pt x="6906" y="27870"/>
                  </a:cubicBezTo>
                  <a:cubicBezTo>
                    <a:pt x="6933" y="27869"/>
                    <a:pt x="6959" y="27865"/>
                    <a:pt x="6984" y="27860"/>
                  </a:cubicBezTo>
                  <a:lnTo>
                    <a:pt x="35445" y="20434"/>
                  </a:lnTo>
                  <a:cubicBezTo>
                    <a:pt x="35600" y="20393"/>
                    <a:pt x="35698" y="20241"/>
                    <a:pt x="35669" y="20084"/>
                  </a:cubicBezTo>
                  <a:lnTo>
                    <a:pt x="32476" y="2260"/>
                  </a:lnTo>
                  <a:cubicBezTo>
                    <a:pt x="32467" y="2210"/>
                    <a:pt x="32445" y="2163"/>
                    <a:pt x="32413" y="2123"/>
                  </a:cubicBezTo>
                  <a:cubicBezTo>
                    <a:pt x="32304" y="1986"/>
                    <a:pt x="30615" y="1"/>
                    <a:pt x="254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5" name="Google Shape;2345;p54"/>
            <p:cNvSpPr/>
            <p:nvPr/>
          </p:nvSpPr>
          <p:spPr>
            <a:xfrm>
              <a:off x="3153575" y="1347275"/>
              <a:ext cx="693100" cy="849350"/>
            </a:xfrm>
            <a:custGeom>
              <a:avLst/>
              <a:gdLst/>
              <a:ahLst/>
              <a:cxnLst/>
              <a:rect l="l" t="t" r="r" b="b"/>
              <a:pathLst>
                <a:path w="27724" h="33974" extrusionOk="0">
                  <a:moveTo>
                    <a:pt x="20132" y="0"/>
                  </a:moveTo>
                  <a:cubicBezTo>
                    <a:pt x="17271" y="0"/>
                    <a:pt x="13861" y="179"/>
                    <a:pt x="11640" y="893"/>
                  </a:cubicBezTo>
                  <a:cubicBezTo>
                    <a:pt x="11640" y="893"/>
                    <a:pt x="8571" y="2798"/>
                    <a:pt x="6138" y="4173"/>
                  </a:cubicBezTo>
                  <a:cubicBezTo>
                    <a:pt x="3704" y="5549"/>
                    <a:pt x="1" y="7453"/>
                    <a:pt x="1" y="11263"/>
                  </a:cubicBezTo>
                  <a:cubicBezTo>
                    <a:pt x="1" y="15073"/>
                    <a:pt x="2752" y="30204"/>
                    <a:pt x="2752" y="31791"/>
                  </a:cubicBezTo>
                  <a:cubicBezTo>
                    <a:pt x="2752" y="33156"/>
                    <a:pt x="2830" y="33973"/>
                    <a:pt x="2852" y="33973"/>
                  </a:cubicBezTo>
                  <a:cubicBezTo>
                    <a:pt x="2855" y="33973"/>
                    <a:pt x="2857" y="33952"/>
                    <a:pt x="2857" y="33907"/>
                  </a:cubicBezTo>
                  <a:cubicBezTo>
                    <a:pt x="2857" y="33589"/>
                    <a:pt x="21480" y="27452"/>
                    <a:pt x="21480" y="27452"/>
                  </a:cubicBezTo>
                  <a:cubicBezTo>
                    <a:pt x="21480" y="27452"/>
                    <a:pt x="22645" y="22585"/>
                    <a:pt x="23597" y="20257"/>
                  </a:cubicBezTo>
                  <a:cubicBezTo>
                    <a:pt x="24549" y="17930"/>
                    <a:pt x="23597" y="15919"/>
                    <a:pt x="24655" y="12109"/>
                  </a:cubicBezTo>
                  <a:cubicBezTo>
                    <a:pt x="25713" y="8300"/>
                    <a:pt x="27724" y="5761"/>
                    <a:pt x="26877" y="2904"/>
                  </a:cubicBezTo>
                  <a:cubicBezTo>
                    <a:pt x="26031" y="47"/>
                    <a:pt x="25819" y="152"/>
                    <a:pt x="22751" y="47"/>
                  </a:cubicBezTo>
                  <a:cubicBezTo>
                    <a:pt x="21982" y="20"/>
                    <a:pt x="21088" y="0"/>
                    <a:pt x="20132" y="0"/>
                  </a:cubicBez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6" name="Google Shape;2346;p54"/>
            <p:cNvSpPr/>
            <p:nvPr/>
          </p:nvSpPr>
          <p:spPr>
            <a:xfrm>
              <a:off x="3145925" y="1339600"/>
              <a:ext cx="701900" cy="864675"/>
            </a:xfrm>
            <a:custGeom>
              <a:avLst/>
              <a:gdLst/>
              <a:ahLst/>
              <a:cxnLst/>
              <a:rect l="l" t="t" r="r" b="b"/>
              <a:pathLst>
                <a:path w="28076" h="34587" extrusionOk="0">
                  <a:moveTo>
                    <a:pt x="20491" y="614"/>
                  </a:moveTo>
                  <a:cubicBezTo>
                    <a:pt x="21446" y="614"/>
                    <a:pt x="22323" y="634"/>
                    <a:pt x="23047" y="659"/>
                  </a:cubicBezTo>
                  <a:lnTo>
                    <a:pt x="23387" y="671"/>
                  </a:lnTo>
                  <a:cubicBezTo>
                    <a:pt x="26088" y="759"/>
                    <a:pt x="26139" y="762"/>
                    <a:pt x="26891" y="3297"/>
                  </a:cubicBezTo>
                  <a:cubicBezTo>
                    <a:pt x="27428" y="5111"/>
                    <a:pt x="26752" y="6780"/>
                    <a:pt x="25897" y="8894"/>
                  </a:cubicBezTo>
                  <a:cubicBezTo>
                    <a:pt x="25486" y="9911"/>
                    <a:pt x="25020" y="11063"/>
                    <a:pt x="24666" y="12334"/>
                  </a:cubicBezTo>
                  <a:cubicBezTo>
                    <a:pt x="24115" y="14322"/>
                    <a:pt x="24100" y="15814"/>
                    <a:pt x="24086" y="17130"/>
                  </a:cubicBezTo>
                  <a:cubicBezTo>
                    <a:pt x="24074" y="18330"/>
                    <a:pt x="24064" y="19366"/>
                    <a:pt x="23621" y="20448"/>
                  </a:cubicBezTo>
                  <a:cubicBezTo>
                    <a:pt x="22758" y="22556"/>
                    <a:pt x="21745" y="26636"/>
                    <a:pt x="21529" y="27522"/>
                  </a:cubicBezTo>
                  <a:cubicBezTo>
                    <a:pt x="8640" y="31770"/>
                    <a:pt x="4648" y="33205"/>
                    <a:pt x="3412" y="33789"/>
                  </a:cubicBezTo>
                  <a:cubicBezTo>
                    <a:pt x="3388" y="33436"/>
                    <a:pt x="3364" y="32867"/>
                    <a:pt x="3364" y="32097"/>
                  </a:cubicBezTo>
                  <a:cubicBezTo>
                    <a:pt x="3364" y="31451"/>
                    <a:pt x="2949" y="28795"/>
                    <a:pt x="2422" y="25431"/>
                  </a:cubicBezTo>
                  <a:cubicBezTo>
                    <a:pt x="1616" y="20276"/>
                    <a:pt x="613" y="13861"/>
                    <a:pt x="613" y="11570"/>
                  </a:cubicBezTo>
                  <a:cubicBezTo>
                    <a:pt x="613" y="8108"/>
                    <a:pt x="3879" y="6273"/>
                    <a:pt x="6264" y="4933"/>
                  </a:cubicBezTo>
                  <a:lnTo>
                    <a:pt x="6595" y="4747"/>
                  </a:lnTo>
                  <a:cubicBezTo>
                    <a:pt x="8873" y="3459"/>
                    <a:pt x="11740" y="1688"/>
                    <a:pt x="12076" y="1481"/>
                  </a:cubicBezTo>
                  <a:cubicBezTo>
                    <a:pt x="14284" y="781"/>
                    <a:pt x="17714" y="614"/>
                    <a:pt x="20491" y="614"/>
                  </a:cubicBezTo>
                  <a:close/>
                  <a:moveTo>
                    <a:pt x="20390" y="0"/>
                  </a:moveTo>
                  <a:cubicBezTo>
                    <a:pt x="17381" y="0"/>
                    <a:pt x="14063" y="198"/>
                    <a:pt x="11853" y="909"/>
                  </a:cubicBezTo>
                  <a:cubicBezTo>
                    <a:pt x="11829" y="917"/>
                    <a:pt x="11806" y="927"/>
                    <a:pt x="11785" y="940"/>
                  </a:cubicBezTo>
                  <a:cubicBezTo>
                    <a:pt x="11754" y="960"/>
                    <a:pt x="8694" y="2857"/>
                    <a:pt x="6293" y="4215"/>
                  </a:cubicBezTo>
                  <a:lnTo>
                    <a:pt x="5964" y="4400"/>
                  </a:lnTo>
                  <a:cubicBezTo>
                    <a:pt x="3447" y="5813"/>
                    <a:pt x="1" y="7749"/>
                    <a:pt x="1" y="11570"/>
                  </a:cubicBezTo>
                  <a:cubicBezTo>
                    <a:pt x="1" y="13909"/>
                    <a:pt x="1008" y="20350"/>
                    <a:pt x="1818" y="25526"/>
                  </a:cubicBezTo>
                  <a:cubicBezTo>
                    <a:pt x="2318" y="28731"/>
                    <a:pt x="2751" y="31499"/>
                    <a:pt x="2751" y="32098"/>
                  </a:cubicBezTo>
                  <a:cubicBezTo>
                    <a:pt x="2751" y="34586"/>
                    <a:pt x="2862" y="34586"/>
                    <a:pt x="3158" y="34586"/>
                  </a:cubicBezTo>
                  <a:cubicBezTo>
                    <a:pt x="3281" y="34586"/>
                    <a:pt x="3389" y="34504"/>
                    <a:pt x="3440" y="34394"/>
                  </a:cubicBezTo>
                  <a:cubicBezTo>
                    <a:pt x="4559" y="33830"/>
                    <a:pt x="14964" y="30330"/>
                    <a:pt x="21883" y="28050"/>
                  </a:cubicBezTo>
                  <a:cubicBezTo>
                    <a:pt x="21983" y="28017"/>
                    <a:pt x="22060" y="27934"/>
                    <a:pt x="22084" y="27830"/>
                  </a:cubicBezTo>
                  <a:cubicBezTo>
                    <a:pt x="22095" y="27782"/>
                    <a:pt x="23254" y="22960"/>
                    <a:pt x="24187" y="20680"/>
                  </a:cubicBezTo>
                  <a:cubicBezTo>
                    <a:pt x="24674" y="19489"/>
                    <a:pt x="24685" y="18400"/>
                    <a:pt x="24698" y="17138"/>
                  </a:cubicBezTo>
                  <a:cubicBezTo>
                    <a:pt x="24711" y="15858"/>
                    <a:pt x="24726" y="14409"/>
                    <a:pt x="25257" y="12498"/>
                  </a:cubicBezTo>
                  <a:cubicBezTo>
                    <a:pt x="25600" y="11261"/>
                    <a:pt x="26040" y="10174"/>
                    <a:pt x="26464" y="9124"/>
                  </a:cubicBezTo>
                  <a:cubicBezTo>
                    <a:pt x="27328" y="6987"/>
                    <a:pt x="28075" y="5143"/>
                    <a:pt x="27477" y="3123"/>
                  </a:cubicBezTo>
                  <a:cubicBezTo>
                    <a:pt x="26628" y="261"/>
                    <a:pt x="26284" y="155"/>
                    <a:pt x="23406" y="59"/>
                  </a:cubicBezTo>
                  <a:lnTo>
                    <a:pt x="23067" y="48"/>
                  </a:lnTo>
                  <a:cubicBezTo>
                    <a:pt x="22233" y="19"/>
                    <a:pt x="21326" y="0"/>
                    <a:pt x="203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7" name="Google Shape;2347;p54"/>
            <p:cNvSpPr/>
            <p:nvPr/>
          </p:nvSpPr>
          <p:spPr>
            <a:xfrm>
              <a:off x="3348825" y="1312750"/>
              <a:ext cx="338650" cy="322150"/>
            </a:xfrm>
            <a:custGeom>
              <a:avLst/>
              <a:gdLst/>
              <a:ahLst/>
              <a:cxnLst/>
              <a:rect l="l" t="t" r="r" b="b"/>
              <a:pathLst>
                <a:path w="13546" h="12886" extrusionOk="0">
                  <a:moveTo>
                    <a:pt x="4473" y="1"/>
                  </a:moveTo>
                  <a:cubicBezTo>
                    <a:pt x="3541" y="1"/>
                    <a:pt x="2787" y="200"/>
                    <a:pt x="2434" y="611"/>
                  </a:cubicBezTo>
                  <a:cubicBezTo>
                    <a:pt x="2434" y="611"/>
                    <a:pt x="1058" y="1351"/>
                    <a:pt x="530" y="4738"/>
                  </a:cubicBezTo>
                  <a:cubicBezTo>
                    <a:pt x="0" y="8123"/>
                    <a:pt x="0" y="12886"/>
                    <a:pt x="0" y="12886"/>
                  </a:cubicBezTo>
                  <a:cubicBezTo>
                    <a:pt x="0" y="12886"/>
                    <a:pt x="5714" y="9711"/>
                    <a:pt x="6561" y="9606"/>
                  </a:cubicBezTo>
                  <a:cubicBezTo>
                    <a:pt x="6578" y="9603"/>
                    <a:pt x="6598" y="9602"/>
                    <a:pt x="6619" y="9602"/>
                  </a:cubicBezTo>
                  <a:cubicBezTo>
                    <a:pt x="7657" y="9602"/>
                    <a:pt x="13545" y="12039"/>
                    <a:pt x="13545" y="12039"/>
                  </a:cubicBezTo>
                  <a:cubicBezTo>
                    <a:pt x="13545" y="12039"/>
                    <a:pt x="12699" y="7172"/>
                    <a:pt x="11428" y="3786"/>
                  </a:cubicBezTo>
                  <a:cubicBezTo>
                    <a:pt x="10512" y="1342"/>
                    <a:pt x="6893" y="1"/>
                    <a:pt x="44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8" name="Google Shape;2348;p54"/>
            <p:cNvSpPr/>
            <p:nvPr/>
          </p:nvSpPr>
          <p:spPr>
            <a:xfrm>
              <a:off x="3341175" y="1305025"/>
              <a:ext cx="354675" cy="337525"/>
            </a:xfrm>
            <a:custGeom>
              <a:avLst/>
              <a:gdLst/>
              <a:ahLst/>
              <a:cxnLst/>
              <a:rect l="l" t="t" r="r" b="b"/>
              <a:pathLst>
                <a:path w="14187" h="13501" extrusionOk="0">
                  <a:moveTo>
                    <a:pt x="4784" y="616"/>
                  </a:moveTo>
                  <a:cubicBezTo>
                    <a:pt x="5202" y="616"/>
                    <a:pt x="5664" y="658"/>
                    <a:pt x="6149" y="743"/>
                  </a:cubicBezTo>
                  <a:cubicBezTo>
                    <a:pt x="8282" y="1120"/>
                    <a:pt x="10748" y="2336"/>
                    <a:pt x="11448" y="4203"/>
                  </a:cubicBezTo>
                  <a:cubicBezTo>
                    <a:pt x="12445" y="6860"/>
                    <a:pt x="13188" y="10487"/>
                    <a:pt x="13448" y="11852"/>
                  </a:cubicBezTo>
                  <a:cubicBezTo>
                    <a:pt x="11819" y="11188"/>
                    <a:pt x="7840" y="9607"/>
                    <a:pt x="6903" y="9607"/>
                  </a:cubicBezTo>
                  <a:cubicBezTo>
                    <a:pt x="6875" y="9607"/>
                    <a:pt x="6851" y="9608"/>
                    <a:pt x="6829" y="9611"/>
                  </a:cubicBezTo>
                  <a:cubicBezTo>
                    <a:pt x="6067" y="9706"/>
                    <a:pt x="2056" y="11883"/>
                    <a:pt x="618" y="12674"/>
                  </a:cubicBezTo>
                  <a:cubicBezTo>
                    <a:pt x="635" y="11348"/>
                    <a:pt x="721" y="7767"/>
                    <a:pt x="1138" y="5095"/>
                  </a:cubicBezTo>
                  <a:cubicBezTo>
                    <a:pt x="1629" y="1956"/>
                    <a:pt x="2864" y="1202"/>
                    <a:pt x="2889" y="1189"/>
                  </a:cubicBezTo>
                  <a:cubicBezTo>
                    <a:pt x="2921" y="1171"/>
                    <a:pt x="2949" y="1148"/>
                    <a:pt x="2973" y="1120"/>
                  </a:cubicBezTo>
                  <a:cubicBezTo>
                    <a:pt x="3254" y="792"/>
                    <a:pt x="3924" y="616"/>
                    <a:pt x="4784" y="616"/>
                  </a:cubicBezTo>
                  <a:close/>
                  <a:moveTo>
                    <a:pt x="4772" y="0"/>
                  </a:moveTo>
                  <a:cubicBezTo>
                    <a:pt x="3748" y="0"/>
                    <a:pt x="2956" y="236"/>
                    <a:pt x="2541" y="683"/>
                  </a:cubicBezTo>
                  <a:cubicBezTo>
                    <a:pt x="2264" y="865"/>
                    <a:pt x="1028" y="1838"/>
                    <a:pt x="533" y="4999"/>
                  </a:cubicBezTo>
                  <a:cubicBezTo>
                    <a:pt x="7" y="8370"/>
                    <a:pt x="1" y="13147"/>
                    <a:pt x="1" y="13195"/>
                  </a:cubicBezTo>
                  <a:cubicBezTo>
                    <a:pt x="1" y="13364"/>
                    <a:pt x="138" y="13500"/>
                    <a:pt x="306" y="13500"/>
                  </a:cubicBezTo>
                  <a:cubicBezTo>
                    <a:pt x="358" y="13500"/>
                    <a:pt x="409" y="13487"/>
                    <a:pt x="455" y="13462"/>
                  </a:cubicBezTo>
                  <a:cubicBezTo>
                    <a:pt x="2644" y="12245"/>
                    <a:pt x="6330" y="10290"/>
                    <a:pt x="6904" y="10218"/>
                  </a:cubicBezTo>
                  <a:cubicBezTo>
                    <a:pt x="6917" y="10216"/>
                    <a:pt x="6932" y="10215"/>
                    <a:pt x="6949" y="10215"/>
                  </a:cubicBezTo>
                  <a:cubicBezTo>
                    <a:pt x="7565" y="10215"/>
                    <a:pt x="10833" y="11430"/>
                    <a:pt x="13734" y="12631"/>
                  </a:cubicBezTo>
                  <a:cubicBezTo>
                    <a:pt x="13773" y="12647"/>
                    <a:pt x="13813" y="12654"/>
                    <a:pt x="13851" y="12654"/>
                  </a:cubicBezTo>
                  <a:cubicBezTo>
                    <a:pt x="14031" y="12654"/>
                    <a:pt x="14186" y="12491"/>
                    <a:pt x="14152" y="12295"/>
                  </a:cubicBezTo>
                  <a:cubicBezTo>
                    <a:pt x="14144" y="12247"/>
                    <a:pt x="13286" y="7361"/>
                    <a:pt x="12021" y="3987"/>
                  </a:cubicBezTo>
                  <a:cubicBezTo>
                    <a:pt x="11182" y="1752"/>
                    <a:pt x="8391" y="518"/>
                    <a:pt x="6255" y="141"/>
                  </a:cubicBezTo>
                  <a:cubicBezTo>
                    <a:pt x="5724" y="46"/>
                    <a:pt x="5225" y="0"/>
                    <a:pt x="47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9" name="Google Shape;2349;p54"/>
            <p:cNvSpPr/>
            <p:nvPr/>
          </p:nvSpPr>
          <p:spPr>
            <a:xfrm>
              <a:off x="3383225" y="1306875"/>
              <a:ext cx="179900" cy="351850"/>
            </a:xfrm>
            <a:custGeom>
              <a:avLst/>
              <a:gdLst/>
              <a:ahLst/>
              <a:cxnLst/>
              <a:rect l="l" t="t" r="r" b="b"/>
              <a:pathLst>
                <a:path w="7196" h="14074" extrusionOk="0">
                  <a:moveTo>
                    <a:pt x="0" y="0"/>
                  </a:moveTo>
                  <a:cubicBezTo>
                    <a:pt x="0" y="0"/>
                    <a:pt x="38" y="130"/>
                    <a:pt x="104" y="362"/>
                  </a:cubicBezTo>
                  <a:cubicBezTo>
                    <a:pt x="516" y="1794"/>
                    <a:pt x="2053" y="7095"/>
                    <a:pt x="2964" y="9735"/>
                  </a:cubicBezTo>
                  <a:cubicBezTo>
                    <a:pt x="4021" y="12804"/>
                    <a:pt x="5608" y="14073"/>
                    <a:pt x="5608" y="14073"/>
                  </a:cubicBezTo>
                  <a:lnTo>
                    <a:pt x="7195" y="7725"/>
                  </a:lnTo>
                  <a:cubicBezTo>
                    <a:pt x="7195" y="7725"/>
                    <a:pt x="953" y="1693"/>
                    <a:pt x="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0" name="Google Shape;2350;p54"/>
            <p:cNvSpPr/>
            <p:nvPr/>
          </p:nvSpPr>
          <p:spPr>
            <a:xfrm>
              <a:off x="3374800" y="1299200"/>
              <a:ext cx="196400" cy="367200"/>
            </a:xfrm>
            <a:custGeom>
              <a:avLst/>
              <a:gdLst/>
              <a:ahLst/>
              <a:cxnLst/>
              <a:rect l="l" t="t" r="r" b="b"/>
              <a:pathLst>
                <a:path w="7856" h="14688" extrusionOk="0">
                  <a:moveTo>
                    <a:pt x="1089" y="1808"/>
                  </a:moveTo>
                  <a:lnTo>
                    <a:pt x="1089" y="1808"/>
                  </a:lnTo>
                  <a:cubicBezTo>
                    <a:pt x="2944" y="3983"/>
                    <a:pt x="6461" y="7418"/>
                    <a:pt x="7193" y="8128"/>
                  </a:cubicBezTo>
                  <a:lnTo>
                    <a:pt x="5777" y="13790"/>
                  </a:lnTo>
                  <a:cubicBezTo>
                    <a:pt x="5262" y="13236"/>
                    <a:pt x="4301" y="12004"/>
                    <a:pt x="3590" y="9943"/>
                  </a:cubicBezTo>
                  <a:cubicBezTo>
                    <a:pt x="2856" y="7816"/>
                    <a:pt x="1700" y="3903"/>
                    <a:pt x="1089" y="1808"/>
                  </a:cubicBezTo>
                  <a:close/>
                  <a:moveTo>
                    <a:pt x="338" y="1"/>
                  </a:moveTo>
                  <a:cubicBezTo>
                    <a:pt x="298" y="1"/>
                    <a:pt x="258" y="9"/>
                    <a:pt x="220" y="25"/>
                  </a:cubicBezTo>
                  <a:cubicBezTo>
                    <a:pt x="77" y="83"/>
                    <a:pt x="0" y="242"/>
                    <a:pt x="43" y="390"/>
                  </a:cubicBezTo>
                  <a:lnTo>
                    <a:pt x="148" y="755"/>
                  </a:lnTo>
                  <a:cubicBezTo>
                    <a:pt x="589" y="2288"/>
                    <a:pt x="2099" y="7498"/>
                    <a:pt x="3011" y="10142"/>
                  </a:cubicBezTo>
                  <a:cubicBezTo>
                    <a:pt x="4085" y="13258"/>
                    <a:pt x="5687" y="14565"/>
                    <a:pt x="5754" y="14620"/>
                  </a:cubicBezTo>
                  <a:cubicBezTo>
                    <a:pt x="5809" y="14663"/>
                    <a:pt x="5876" y="14686"/>
                    <a:pt x="5945" y="14686"/>
                  </a:cubicBezTo>
                  <a:lnTo>
                    <a:pt x="5946" y="14687"/>
                  </a:lnTo>
                  <a:cubicBezTo>
                    <a:pt x="6087" y="14687"/>
                    <a:pt x="6208" y="14591"/>
                    <a:pt x="6243" y="14456"/>
                  </a:cubicBezTo>
                  <a:lnTo>
                    <a:pt x="7829" y="8105"/>
                  </a:lnTo>
                  <a:cubicBezTo>
                    <a:pt x="7856" y="8000"/>
                    <a:pt x="7824" y="7887"/>
                    <a:pt x="7745" y="7811"/>
                  </a:cubicBezTo>
                  <a:cubicBezTo>
                    <a:pt x="7683" y="7751"/>
                    <a:pt x="1524" y="1792"/>
                    <a:pt x="604" y="156"/>
                  </a:cubicBezTo>
                  <a:cubicBezTo>
                    <a:pt x="548" y="58"/>
                    <a:pt x="445" y="1"/>
                    <a:pt x="33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1" name="Google Shape;2351;p54"/>
            <p:cNvSpPr/>
            <p:nvPr/>
          </p:nvSpPr>
          <p:spPr>
            <a:xfrm>
              <a:off x="3303850" y="967400"/>
              <a:ext cx="410075" cy="571100"/>
            </a:xfrm>
            <a:custGeom>
              <a:avLst/>
              <a:gdLst/>
              <a:ahLst/>
              <a:cxnLst/>
              <a:rect l="l" t="t" r="r" b="b"/>
              <a:pathLst>
                <a:path w="16403" h="22844" extrusionOk="0">
                  <a:moveTo>
                    <a:pt x="8230" y="1"/>
                  </a:moveTo>
                  <a:cubicBezTo>
                    <a:pt x="6845" y="1"/>
                    <a:pt x="3239" y="542"/>
                    <a:pt x="1799" y="5960"/>
                  </a:cubicBezTo>
                  <a:cubicBezTo>
                    <a:pt x="0" y="12733"/>
                    <a:pt x="5821" y="18552"/>
                    <a:pt x="7513" y="20774"/>
                  </a:cubicBezTo>
                  <a:cubicBezTo>
                    <a:pt x="8496" y="22063"/>
                    <a:pt x="9729" y="22843"/>
                    <a:pt x="10859" y="22843"/>
                  </a:cubicBezTo>
                  <a:cubicBezTo>
                    <a:pt x="11677" y="22843"/>
                    <a:pt x="12441" y="22435"/>
                    <a:pt x="13016" y="21515"/>
                  </a:cubicBezTo>
                  <a:cubicBezTo>
                    <a:pt x="15133" y="18129"/>
                    <a:pt x="15767" y="16436"/>
                    <a:pt x="16084" y="11992"/>
                  </a:cubicBezTo>
                  <a:cubicBezTo>
                    <a:pt x="16402" y="7547"/>
                    <a:pt x="15873" y="4585"/>
                    <a:pt x="13862" y="2258"/>
                  </a:cubicBezTo>
                  <a:cubicBezTo>
                    <a:pt x="12019" y="122"/>
                    <a:pt x="9285" y="34"/>
                    <a:pt x="8845" y="34"/>
                  </a:cubicBezTo>
                  <a:cubicBezTo>
                    <a:pt x="8805" y="34"/>
                    <a:pt x="8784" y="34"/>
                    <a:pt x="8784" y="34"/>
                  </a:cubicBezTo>
                  <a:cubicBezTo>
                    <a:pt x="8784" y="34"/>
                    <a:pt x="8577" y="1"/>
                    <a:pt x="82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2" name="Google Shape;2352;p54"/>
            <p:cNvSpPr/>
            <p:nvPr/>
          </p:nvSpPr>
          <p:spPr>
            <a:xfrm>
              <a:off x="3300900" y="959900"/>
              <a:ext cx="421275" cy="586250"/>
            </a:xfrm>
            <a:custGeom>
              <a:avLst/>
              <a:gdLst/>
              <a:ahLst/>
              <a:cxnLst/>
              <a:rect l="l" t="t" r="r" b="b"/>
              <a:pathLst>
                <a:path w="16851" h="23450" extrusionOk="0">
                  <a:moveTo>
                    <a:pt x="8307" y="601"/>
                  </a:moveTo>
                  <a:lnTo>
                    <a:pt x="8307" y="602"/>
                  </a:lnTo>
                  <a:cubicBezTo>
                    <a:pt x="8616" y="602"/>
                    <a:pt x="8815" y="631"/>
                    <a:pt x="8852" y="637"/>
                  </a:cubicBezTo>
                  <a:cubicBezTo>
                    <a:pt x="8867" y="639"/>
                    <a:pt x="8882" y="641"/>
                    <a:pt x="8897" y="641"/>
                  </a:cubicBezTo>
                  <a:cubicBezTo>
                    <a:pt x="8902" y="641"/>
                    <a:pt x="8907" y="640"/>
                    <a:pt x="8912" y="640"/>
                  </a:cubicBezTo>
                  <a:cubicBezTo>
                    <a:pt x="8914" y="640"/>
                    <a:pt x="8928" y="640"/>
                    <a:pt x="8952" y="640"/>
                  </a:cubicBezTo>
                  <a:cubicBezTo>
                    <a:pt x="9311" y="640"/>
                    <a:pt x="11977" y="705"/>
                    <a:pt x="13748" y="2757"/>
                  </a:cubicBezTo>
                  <a:cubicBezTo>
                    <a:pt x="15604" y="4905"/>
                    <a:pt x="16226" y="7661"/>
                    <a:pt x="15897" y="12270"/>
                  </a:cubicBezTo>
                  <a:cubicBezTo>
                    <a:pt x="15578" y="16729"/>
                    <a:pt x="14933" y="18360"/>
                    <a:pt x="12874" y="21652"/>
                  </a:cubicBezTo>
                  <a:cubicBezTo>
                    <a:pt x="12405" y="22403"/>
                    <a:pt x="11800" y="22801"/>
                    <a:pt x="11075" y="22835"/>
                  </a:cubicBezTo>
                  <a:cubicBezTo>
                    <a:pt x="11045" y="22837"/>
                    <a:pt x="11015" y="22837"/>
                    <a:pt x="10985" y="22837"/>
                  </a:cubicBezTo>
                  <a:cubicBezTo>
                    <a:pt x="9968" y="22837"/>
                    <a:pt x="8812" y="22119"/>
                    <a:pt x="7875" y="20889"/>
                  </a:cubicBezTo>
                  <a:cubicBezTo>
                    <a:pt x="7668" y="20617"/>
                    <a:pt x="7400" y="20291"/>
                    <a:pt x="7092" y="19918"/>
                  </a:cubicBezTo>
                  <a:cubicBezTo>
                    <a:pt x="4849" y="17199"/>
                    <a:pt x="673" y="12138"/>
                    <a:pt x="2214" y="6339"/>
                  </a:cubicBezTo>
                  <a:cubicBezTo>
                    <a:pt x="3596" y="1136"/>
                    <a:pt x="6975" y="601"/>
                    <a:pt x="8307" y="601"/>
                  </a:cubicBezTo>
                  <a:close/>
                  <a:moveTo>
                    <a:pt x="8393" y="1"/>
                  </a:moveTo>
                  <a:cubicBezTo>
                    <a:pt x="6952" y="1"/>
                    <a:pt x="3117" y="552"/>
                    <a:pt x="1622" y="6181"/>
                  </a:cubicBezTo>
                  <a:cubicBezTo>
                    <a:pt x="1" y="12285"/>
                    <a:pt x="4307" y="17504"/>
                    <a:pt x="6619" y="20308"/>
                  </a:cubicBezTo>
                  <a:cubicBezTo>
                    <a:pt x="6922" y="20674"/>
                    <a:pt x="7185" y="20993"/>
                    <a:pt x="7388" y="21260"/>
                  </a:cubicBezTo>
                  <a:cubicBezTo>
                    <a:pt x="8439" y="22639"/>
                    <a:pt x="9773" y="23449"/>
                    <a:pt x="10981" y="23449"/>
                  </a:cubicBezTo>
                  <a:cubicBezTo>
                    <a:pt x="11022" y="23449"/>
                    <a:pt x="11063" y="23448"/>
                    <a:pt x="11104" y="23446"/>
                  </a:cubicBezTo>
                  <a:cubicBezTo>
                    <a:pt x="12028" y="23403"/>
                    <a:pt x="12819" y="22895"/>
                    <a:pt x="13393" y="21977"/>
                  </a:cubicBezTo>
                  <a:cubicBezTo>
                    <a:pt x="15481" y="18638"/>
                    <a:pt x="16182" y="16869"/>
                    <a:pt x="16508" y="12313"/>
                  </a:cubicBezTo>
                  <a:cubicBezTo>
                    <a:pt x="16850" y="7525"/>
                    <a:pt x="16184" y="4641"/>
                    <a:pt x="14211" y="2357"/>
                  </a:cubicBezTo>
                  <a:cubicBezTo>
                    <a:pt x="12261" y="97"/>
                    <a:pt x="9413" y="29"/>
                    <a:pt x="8950" y="29"/>
                  </a:cubicBezTo>
                  <a:cubicBezTo>
                    <a:pt x="8937" y="29"/>
                    <a:pt x="8926" y="29"/>
                    <a:pt x="8917" y="29"/>
                  </a:cubicBezTo>
                  <a:cubicBezTo>
                    <a:pt x="8845" y="20"/>
                    <a:pt x="8660" y="1"/>
                    <a:pt x="839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3" name="Google Shape;2353;p54"/>
            <p:cNvSpPr/>
            <p:nvPr/>
          </p:nvSpPr>
          <p:spPr>
            <a:xfrm>
              <a:off x="3335175" y="967400"/>
              <a:ext cx="369675" cy="315775"/>
            </a:xfrm>
            <a:custGeom>
              <a:avLst/>
              <a:gdLst/>
              <a:ahLst/>
              <a:cxnLst/>
              <a:rect l="l" t="t" r="r" b="b"/>
              <a:pathLst>
                <a:path w="14787" h="12631" extrusionOk="0">
                  <a:moveTo>
                    <a:pt x="6977" y="1"/>
                  </a:moveTo>
                  <a:cubicBezTo>
                    <a:pt x="5592" y="1"/>
                    <a:pt x="1986" y="542"/>
                    <a:pt x="546" y="5960"/>
                  </a:cubicBezTo>
                  <a:cubicBezTo>
                    <a:pt x="0" y="8017"/>
                    <a:pt x="159" y="9986"/>
                    <a:pt x="689" y="11792"/>
                  </a:cubicBezTo>
                  <a:cubicBezTo>
                    <a:pt x="878" y="11308"/>
                    <a:pt x="1163" y="10934"/>
                    <a:pt x="1604" y="10934"/>
                  </a:cubicBezTo>
                  <a:cubicBezTo>
                    <a:pt x="2838" y="10934"/>
                    <a:pt x="2973" y="12631"/>
                    <a:pt x="3368" y="12631"/>
                  </a:cubicBezTo>
                  <a:cubicBezTo>
                    <a:pt x="3379" y="12631"/>
                    <a:pt x="3391" y="12630"/>
                    <a:pt x="3403" y="12626"/>
                  </a:cubicBezTo>
                  <a:cubicBezTo>
                    <a:pt x="3826" y="12521"/>
                    <a:pt x="5520" y="11040"/>
                    <a:pt x="5202" y="9664"/>
                  </a:cubicBezTo>
                  <a:cubicBezTo>
                    <a:pt x="4886" y="8288"/>
                    <a:pt x="5309" y="7654"/>
                    <a:pt x="7531" y="7654"/>
                  </a:cubicBezTo>
                  <a:cubicBezTo>
                    <a:pt x="9530" y="7654"/>
                    <a:pt x="10159" y="8425"/>
                    <a:pt x="10805" y="8425"/>
                  </a:cubicBezTo>
                  <a:cubicBezTo>
                    <a:pt x="10877" y="8425"/>
                    <a:pt x="10949" y="8416"/>
                    <a:pt x="11023" y="8395"/>
                  </a:cubicBezTo>
                  <a:cubicBezTo>
                    <a:pt x="11763" y="8183"/>
                    <a:pt x="12292" y="6701"/>
                    <a:pt x="13033" y="6701"/>
                  </a:cubicBezTo>
                  <a:cubicBezTo>
                    <a:pt x="13502" y="6701"/>
                    <a:pt x="14141" y="6873"/>
                    <a:pt x="14787" y="7507"/>
                  </a:cubicBezTo>
                  <a:cubicBezTo>
                    <a:pt x="14526" y="5382"/>
                    <a:pt x="13853" y="3697"/>
                    <a:pt x="12609" y="2257"/>
                  </a:cubicBezTo>
                  <a:cubicBezTo>
                    <a:pt x="10766" y="122"/>
                    <a:pt x="8033" y="34"/>
                    <a:pt x="7592" y="34"/>
                  </a:cubicBezTo>
                  <a:cubicBezTo>
                    <a:pt x="7552" y="34"/>
                    <a:pt x="7531" y="34"/>
                    <a:pt x="7531" y="34"/>
                  </a:cubicBezTo>
                  <a:cubicBezTo>
                    <a:pt x="7531" y="34"/>
                    <a:pt x="7324" y="1"/>
                    <a:pt x="6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4" name="Google Shape;2354;p54"/>
            <p:cNvSpPr/>
            <p:nvPr/>
          </p:nvSpPr>
          <p:spPr>
            <a:xfrm>
              <a:off x="3328725" y="959875"/>
              <a:ext cx="384125" cy="331000"/>
            </a:xfrm>
            <a:custGeom>
              <a:avLst/>
              <a:gdLst/>
              <a:ahLst/>
              <a:cxnLst/>
              <a:rect l="l" t="t" r="r" b="b"/>
              <a:pathLst>
                <a:path w="15365" h="13240" extrusionOk="0">
                  <a:moveTo>
                    <a:pt x="7218" y="606"/>
                  </a:moveTo>
                  <a:cubicBezTo>
                    <a:pt x="7539" y="606"/>
                    <a:pt x="7749" y="635"/>
                    <a:pt x="7799" y="642"/>
                  </a:cubicBezTo>
                  <a:cubicBezTo>
                    <a:pt x="7801" y="642"/>
                    <a:pt x="7815" y="642"/>
                    <a:pt x="7840" y="642"/>
                  </a:cubicBezTo>
                  <a:cubicBezTo>
                    <a:pt x="8204" y="642"/>
                    <a:pt x="10866" y="708"/>
                    <a:pt x="12635" y="2758"/>
                  </a:cubicBezTo>
                  <a:cubicBezTo>
                    <a:pt x="13670" y="3956"/>
                    <a:pt x="14311" y="5347"/>
                    <a:pt x="14628" y="7092"/>
                  </a:cubicBezTo>
                  <a:cubicBezTo>
                    <a:pt x="14111" y="6776"/>
                    <a:pt x="13637" y="6696"/>
                    <a:pt x="13291" y="6696"/>
                  </a:cubicBezTo>
                  <a:cubicBezTo>
                    <a:pt x="12749" y="6696"/>
                    <a:pt x="12361" y="7185"/>
                    <a:pt x="11984" y="7656"/>
                  </a:cubicBezTo>
                  <a:cubicBezTo>
                    <a:pt x="11720" y="7987"/>
                    <a:pt x="11448" y="8329"/>
                    <a:pt x="11196" y="8401"/>
                  </a:cubicBezTo>
                  <a:cubicBezTo>
                    <a:pt x="11152" y="8414"/>
                    <a:pt x="11108" y="8420"/>
                    <a:pt x="11062" y="8420"/>
                  </a:cubicBezTo>
                  <a:cubicBezTo>
                    <a:pt x="10902" y="8420"/>
                    <a:pt x="10720" y="8344"/>
                    <a:pt x="10424" y="8215"/>
                  </a:cubicBezTo>
                  <a:cubicBezTo>
                    <a:pt x="9877" y="7977"/>
                    <a:pt x="9128" y="7649"/>
                    <a:pt x="7789" y="7649"/>
                  </a:cubicBezTo>
                  <a:cubicBezTo>
                    <a:pt x="6485" y="7649"/>
                    <a:pt x="5732" y="7864"/>
                    <a:pt x="5347" y="8347"/>
                  </a:cubicBezTo>
                  <a:cubicBezTo>
                    <a:pt x="4953" y="8843"/>
                    <a:pt x="5042" y="9509"/>
                    <a:pt x="5162" y="10034"/>
                  </a:cubicBezTo>
                  <a:cubicBezTo>
                    <a:pt x="5414" y="11125"/>
                    <a:pt x="4113" y="12360"/>
                    <a:pt x="3670" y="12595"/>
                  </a:cubicBezTo>
                  <a:cubicBezTo>
                    <a:pt x="3623" y="12520"/>
                    <a:pt x="3559" y="12392"/>
                    <a:pt x="3511" y="12293"/>
                  </a:cubicBezTo>
                  <a:cubicBezTo>
                    <a:pt x="3260" y="11783"/>
                    <a:pt x="2842" y="10929"/>
                    <a:pt x="1863" y="10929"/>
                  </a:cubicBezTo>
                  <a:cubicBezTo>
                    <a:pt x="1626" y="10929"/>
                    <a:pt x="1329" y="11008"/>
                    <a:pt x="1057" y="11307"/>
                  </a:cubicBezTo>
                  <a:cubicBezTo>
                    <a:pt x="664" y="9597"/>
                    <a:pt x="678" y="7930"/>
                    <a:pt x="1101" y="6341"/>
                  </a:cubicBezTo>
                  <a:cubicBezTo>
                    <a:pt x="2480" y="1148"/>
                    <a:pt x="5849" y="606"/>
                    <a:pt x="7218" y="606"/>
                  </a:cubicBezTo>
                  <a:close/>
                  <a:moveTo>
                    <a:pt x="7281" y="1"/>
                  </a:moveTo>
                  <a:cubicBezTo>
                    <a:pt x="5842" y="1"/>
                    <a:pt x="2005" y="550"/>
                    <a:pt x="509" y="6182"/>
                  </a:cubicBezTo>
                  <a:cubicBezTo>
                    <a:pt x="0" y="8099"/>
                    <a:pt x="49" y="10117"/>
                    <a:pt x="654" y="12179"/>
                  </a:cubicBezTo>
                  <a:cubicBezTo>
                    <a:pt x="690" y="12305"/>
                    <a:pt x="803" y="12392"/>
                    <a:pt x="935" y="12399"/>
                  </a:cubicBezTo>
                  <a:cubicBezTo>
                    <a:pt x="941" y="12399"/>
                    <a:pt x="947" y="12400"/>
                    <a:pt x="954" y="12400"/>
                  </a:cubicBezTo>
                  <a:cubicBezTo>
                    <a:pt x="1072" y="12400"/>
                    <a:pt x="1188" y="12320"/>
                    <a:pt x="1233" y="12203"/>
                  </a:cubicBezTo>
                  <a:cubicBezTo>
                    <a:pt x="1404" y="11763"/>
                    <a:pt x="1615" y="11541"/>
                    <a:pt x="1863" y="11541"/>
                  </a:cubicBezTo>
                  <a:cubicBezTo>
                    <a:pt x="2416" y="11541"/>
                    <a:pt x="2676" y="11983"/>
                    <a:pt x="2961" y="12562"/>
                  </a:cubicBezTo>
                  <a:cubicBezTo>
                    <a:pt x="3117" y="12882"/>
                    <a:pt x="3294" y="13240"/>
                    <a:pt x="3616" y="13240"/>
                  </a:cubicBezTo>
                  <a:cubicBezTo>
                    <a:pt x="3656" y="13239"/>
                    <a:pt x="3697" y="13234"/>
                    <a:pt x="3736" y="13224"/>
                  </a:cubicBezTo>
                  <a:cubicBezTo>
                    <a:pt x="4246" y="13096"/>
                    <a:pt x="6128" y="11498"/>
                    <a:pt x="5758" y="9895"/>
                  </a:cubicBezTo>
                  <a:cubicBezTo>
                    <a:pt x="5626" y="9323"/>
                    <a:pt x="5648" y="8952"/>
                    <a:pt x="5826" y="8728"/>
                  </a:cubicBezTo>
                  <a:cubicBezTo>
                    <a:pt x="6076" y="8412"/>
                    <a:pt x="6718" y="8260"/>
                    <a:pt x="7788" y="8260"/>
                  </a:cubicBezTo>
                  <a:cubicBezTo>
                    <a:pt x="9000" y="8260"/>
                    <a:pt x="9681" y="8558"/>
                    <a:pt x="10178" y="8776"/>
                  </a:cubicBezTo>
                  <a:cubicBezTo>
                    <a:pt x="10487" y="8911"/>
                    <a:pt x="10765" y="9032"/>
                    <a:pt x="11063" y="9032"/>
                  </a:cubicBezTo>
                  <a:cubicBezTo>
                    <a:pt x="11161" y="9032"/>
                    <a:pt x="11260" y="9019"/>
                    <a:pt x="11364" y="8989"/>
                  </a:cubicBezTo>
                  <a:cubicBezTo>
                    <a:pt x="11805" y="8863"/>
                    <a:pt x="12139" y="8443"/>
                    <a:pt x="12463" y="8037"/>
                  </a:cubicBezTo>
                  <a:cubicBezTo>
                    <a:pt x="12735" y="7695"/>
                    <a:pt x="13044" y="7308"/>
                    <a:pt x="13291" y="7308"/>
                  </a:cubicBezTo>
                  <a:cubicBezTo>
                    <a:pt x="13659" y="7308"/>
                    <a:pt x="14226" y="7432"/>
                    <a:pt x="14831" y="8026"/>
                  </a:cubicBezTo>
                  <a:cubicBezTo>
                    <a:pt x="14890" y="8083"/>
                    <a:pt x="14967" y="8113"/>
                    <a:pt x="15045" y="8113"/>
                  </a:cubicBezTo>
                  <a:cubicBezTo>
                    <a:pt x="15091" y="8113"/>
                    <a:pt x="15138" y="8102"/>
                    <a:pt x="15181" y="8081"/>
                  </a:cubicBezTo>
                  <a:cubicBezTo>
                    <a:pt x="15297" y="8023"/>
                    <a:pt x="15365" y="7899"/>
                    <a:pt x="15349" y="7770"/>
                  </a:cubicBezTo>
                  <a:cubicBezTo>
                    <a:pt x="15076" y="5537"/>
                    <a:pt x="14360" y="3818"/>
                    <a:pt x="13098" y="2357"/>
                  </a:cubicBezTo>
                  <a:cubicBezTo>
                    <a:pt x="11192" y="150"/>
                    <a:pt x="8428" y="31"/>
                    <a:pt x="7919" y="31"/>
                  </a:cubicBezTo>
                  <a:cubicBezTo>
                    <a:pt x="7872" y="31"/>
                    <a:pt x="7844" y="32"/>
                    <a:pt x="7838" y="33"/>
                  </a:cubicBezTo>
                  <a:cubicBezTo>
                    <a:pt x="7827" y="31"/>
                    <a:pt x="7621" y="1"/>
                    <a:pt x="72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5" name="Google Shape;2355;p54"/>
            <p:cNvSpPr/>
            <p:nvPr/>
          </p:nvSpPr>
          <p:spPr>
            <a:xfrm>
              <a:off x="3339850" y="1239750"/>
              <a:ext cx="80425" cy="120025"/>
            </a:xfrm>
            <a:custGeom>
              <a:avLst/>
              <a:gdLst/>
              <a:ahLst/>
              <a:cxnLst/>
              <a:rect l="l" t="t" r="r" b="b"/>
              <a:pathLst>
                <a:path w="3217" h="4801" extrusionOk="0">
                  <a:moveTo>
                    <a:pt x="1089" y="1"/>
                  </a:moveTo>
                  <a:cubicBezTo>
                    <a:pt x="352" y="1"/>
                    <a:pt x="1" y="683"/>
                    <a:pt x="466" y="2262"/>
                  </a:cubicBezTo>
                  <a:cubicBezTo>
                    <a:pt x="995" y="4061"/>
                    <a:pt x="1735" y="4801"/>
                    <a:pt x="2158" y="4801"/>
                  </a:cubicBezTo>
                  <a:cubicBezTo>
                    <a:pt x="2582" y="4801"/>
                    <a:pt x="2793" y="4166"/>
                    <a:pt x="2793" y="4166"/>
                  </a:cubicBezTo>
                  <a:lnTo>
                    <a:pt x="3216" y="2367"/>
                  </a:lnTo>
                  <a:cubicBezTo>
                    <a:pt x="3216" y="2367"/>
                    <a:pt x="2370" y="251"/>
                    <a:pt x="1417" y="40"/>
                  </a:cubicBezTo>
                  <a:cubicBezTo>
                    <a:pt x="1301" y="14"/>
                    <a:pt x="1191" y="1"/>
                    <a:pt x="108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6" name="Google Shape;2356;p54"/>
            <p:cNvSpPr/>
            <p:nvPr/>
          </p:nvSpPr>
          <p:spPr>
            <a:xfrm>
              <a:off x="3335925" y="1232100"/>
              <a:ext cx="92950" cy="135350"/>
            </a:xfrm>
            <a:custGeom>
              <a:avLst/>
              <a:gdLst/>
              <a:ahLst/>
              <a:cxnLst/>
              <a:rect l="l" t="t" r="r" b="b"/>
              <a:pathLst>
                <a:path w="3718" h="5414" extrusionOk="0">
                  <a:moveTo>
                    <a:pt x="1242" y="1"/>
                  </a:moveTo>
                  <a:cubicBezTo>
                    <a:pt x="837" y="1"/>
                    <a:pt x="587" y="165"/>
                    <a:pt x="438" y="325"/>
                  </a:cubicBezTo>
                  <a:cubicBezTo>
                    <a:pt x="37" y="753"/>
                    <a:pt x="0" y="1537"/>
                    <a:pt x="329" y="2654"/>
                  </a:cubicBezTo>
                  <a:cubicBezTo>
                    <a:pt x="822" y="4330"/>
                    <a:pt x="1602" y="5414"/>
                    <a:pt x="2315" y="5414"/>
                  </a:cubicBezTo>
                  <a:cubicBezTo>
                    <a:pt x="2941" y="5414"/>
                    <a:pt x="3212" y="4656"/>
                    <a:pt x="3240" y="4569"/>
                  </a:cubicBezTo>
                  <a:cubicBezTo>
                    <a:pt x="3288" y="4410"/>
                    <a:pt x="3202" y="4243"/>
                    <a:pt x="3044" y="4191"/>
                  </a:cubicBezTo>
                  <a:cubicBezTo>
                    <a:pt x="3012" y="4180"/>
                    <a:pt x="2980" y="4175"/>
                    <a:pt x="2947" y="4175"/>
                  </a:cubicBezTo>
                  <a:cubicBezTo>
                    <a:pt x="2823" y="4175"/>
                    <a:pt x="2706" y="4251"/>
                    <a:pt x="2661" y="4375"/>
                  </a:cubicBezTo>
                  <a:cubicBezTo>
                    <a:pt x="2601" y="4549"/>
                    <a:pt x="2444" y="4801"/>
                    <a:pt x="2315" y="4801"/>
                  </a:cubicBezTo>
                  <a:cubicBezTo>
                    <a:pt x="2124" y="4801"/>
                    <a:pt x="1437" y="4251"/>
                    <a:pt x="916" y="2482"/>
                  </a:cubicBezTo>
                  <a:cubicBezTo>
                    <a:pt x="558" y="1264"/>
                    <a:pt x="776" y="860"/>
                    <a:pt x="885" y="742"/>
                  </a:cubicBezTo>
                  <a:cubicBezTo>
                    <a:pt x="966" y="655"/>
                    <a:pt x="1086" y="612"/>
                    <a:pt x="1243" y="612"/>
                  </a:cubicBezTo>
                  <a:cubicBezTo>
                    <a:pt x="1323" y="612"/>
                    <a:pt x="1411" y="623"/>
                    <a:pt x="1509" y="645"/>
                  </a:cubicBezTo>
                  <a:cubicBezTo>
                    <a:pt x="2086" y="773"/>
                    <a:pt x="2785" y="2027"/>
                    <a:pt x="3090" y="2787"/>
                  </a:cubicBezTo>
                  <a:cubicBezTo>
                    <a:pt x="3139" y="2905"/>
                    <a:pt x="3252" y="2976"/>
                    <a:pt x="3372" y="2976"/>
                  </a:cubicBezTo>
                  <a:cubicBezTo>
                    <a:pt x="3410" y="2976"/>
                    <a:pt x="3448" y="2969"/>
                    <a:pt x="3485" y="2955"/>
                  </a:cubicBezTo>
                  <a:cubicBezTo>
                    <a:pt x="3641" y="2893"/>
                    <a:pt x="3718" y="2716"/>
                    <a:pt x="3658" y="2560"/>
                  </a:cubicBezTo>
                  <a:cubicBezTo>
                    <a:pt x="3565" y="2329"/>
                    <a:pt x="2720" y="287"/>
                    <a:pt x="1641" y="48"/>
                  </a:cubicBezTo>
                  <a:cubicBezTo>
                    <a:pt x="1493" y="15"/>
                    <a:pt x="1361" y="1"/>
                    <a:pt x="12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7" name="Google Shape;2357;p54"/>
            <p:cNvSpPr/>
            <p:nvPr/>
          </p:nvSpPr>
          <p:spPr>
            <a:xfrm>
              <a:off x="3218925" y="1833550"/>
              <a:ext cx="225975" cy="160275"/>
            </a:xfrm>
            <a:custGeom>
              <a:avLst/>
              <a:gdLst/>
              <a:ahLst/>
              <a:cxnLst/>
              <a:rect l="l" t="t" r="r" b="b"/>
              <a:pathLst>
                <a:path w="9039" h="6411" extrusionOk="0">
                  <a:moveTo>
                    <a:pt x="333" y="1"/>
                  </a:moveTo>
                  <a:cubicBezTo>
                    <a:pt x="316" y="1"/>
                    <a:pt x="299" y="2"/>
                    <a:pt x="281" y="5"/>
                  </a:cubicBezTo>
                  <a:cubicBezTo>
                    <a:pt x="115" y="31"/>
                    <a:pt x="1" y="187"/>
                    <a:pt x="26" y="354"/>
                  </a:cubicBezTo>
                  <a:cubicBezTo>
                    <a:pt x="49" y="498"/>
                    <a:pt x="605" y="3895"/>
                    <a:pt x="3022" y="5433"/>
                  </a:cubicBezTo>
                  <a:cubicBezTo>
                    <a:pt x="4250" y="6214"/>
                    <a:pt x="5682" y="6410"/>
                    <a:pt x="6807" y="6410"/>
                  </a:cubicBezTo>
                  <a:cubicBezTo>
                    <a:pt x="7890" y="6410"/>
                    <a:pt x="8692" y="6229"/>
                    <a:pt x="8758" y="6213"/>
                  </a:cubicBezTo>
                  <a:cubicBezTo>
                    <a:pt x="8928" y="6180"/>
                    <a:pt x="9038" y="6012"/>
                    <a:pt x="8999" y="5842"/>
                  </a:cubicBezTo>
                  <a:cubicBezTo>
                    <a:pt x="8966" y="5700"/>
                    <a:pt x="8840" y="5606"/>
                    <a:pt x="8701" y="5606"/>
                  </a:cubicBezTo>
                  <a:cubicBezTo>
                    <a:pt x="8674" y="5606"/>
                    <a:pt x="8646" y="5610"/>
                    <a:pt x="8618" y="5617"/>
                  </a:cubicBezTo>
                  <a:cubicBezTo>
                    <a:pt x="8603" y="5621"/>
                    <a:pt x="7841" y="5793"/>
                    <a:pt x="6808" y="5793"/>
                  </a:cubicBezTo>
                  <a:cubicBezTo>
                    <a:pt x="5767" y="5793"/>
                    <a:pt x="4452" y="5618"/>
                    <a:pt x="3351" y="4917"/>
                  </a:cubicBezTo>
                  <a:cubicBezTo>
                    <a:pt x="1170" y="3529"/>
                    <a:pt x="637" y="292"/>
                    <a:pt x="631" y="260"/>
                  </a:cubicBezTo>
                  <a:cubicBezTo>
                    <a:pt x="607" y="110"/>
                    <a:pt x="478" y="1"/>
                    <a:pt x="3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8" name="Google Shape;2358;p54"/>
            <p:cNvSpPr/>
            <p:nvPr/>
          </p:nvSpPr>
          <p:spPr>
            <a:xfrm>
              <a:off x="3514925" y="1651050"/>
              <a:ext cx="53225" cy="216375"/>
            </a:xfrm>
            <a:custGeom>
              <a:avLst/>
              <a:gdLst/>
              <a:ahLst/>
              <a:cxnLst/>
              <a:rect l="l" t="t" r="r" b="b"/>
              <a:pathLst>
                <a:path w="2129" h="8655" extrusionOk="0">
                  <a:moveTo>
                    <a:pt x="340" y="0"/>
                  </a:moveTo>
                  <a:cubicBezTo>
                    <a:pt x="315" y="0"/>
                    <a:pt x="288" y="4"/>
                    <a:pt x="262" y="11"/>
                  </a:cubicBezTo>
                  <a:cubicBezTo>
                    <a:pt x="98" y="54"/>
                    <a:pt x="1" y="221"/>
                    <a:pt x="44" y="385"/>
                  </a:cubicBezTo>
                  <a:cubicBezTo>
                    <a:pt x="59" y="440"/>
                    <a:pt x="1507" y="5962"/>
                    <a:pt x="1201" y="8309"/>
                  </a:cubicBezTo>
                  <a:cubicBezTo>
                    <a:pt x="1179" y="8476"/>
                    <a:pt x="1297" y="8630"/>
                    <a:pt x="1465" y="8651"/>
                  </a:cubicBezTo>
                  <a:cubicBezTo>
                    <a:pt x="1479" y="8653"/>
                    <a:pt x="1492" y="8655"/>
                    <a:pt x="1505" y="8655"/>
                  </a:cubicBezTo>
                  <a:cubicBezTo>
                    <a:pt x="1658" y="8653"/>
                    <a:pt x="1788" y="8540"/>
                    <a:pt x="1808" y="8388"/>
                  </a:cubicBezTo>
                  <a:cubicBezTo>
                    <a:pt x="2129" y="5923"/>
                    <a:pt x="698" y="459"/>
                    <a:pt x="636" y="228"/>
                  </a:cubicBezTo>
                  <a:cubicBezTo>
                    <a:pt x="599" y="91"/>
                    <a:pt x="476" y="0"/>
                    <a:pt x="3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9" name="Google Shape;2359;p54"/>
            <p:cNvSpPr/>
            <p:nvPr/>
          </p:nvSpPr>
          <p:spPr>
            <a:xfrm>
              <a:off x="2641850" y="1621350"/>
              <a:ext cx="267825" cy="546700"/>
            </a:xfrm>
            <a:custGeom>
              <a:avLst/>
              <a:gdLst/>
              <a:ahLst/>
              <a:cxnLst/>
              <a:rect l="l" t="t" r="r" b="b"/>
              <a:pathLst>
                <a:path w="10713" h="21868" extrusionOk="0">
                  <a:moveTo>
                    <a:pt x="3260" y="0"/>
                  </a:moveTo>
                  <a:cubicBezTo>
                    <a:pt x="2177" y="0"/>
                    <a:pt x="1014" y="1589"/>
                    <a:pt x="535" y="4461"/>
                  </a:cubicBezTo>
                  <a:cubicBezTo>
                    <a:pt x="0" y="7675"/>
                    <a:pt x="1071" y="13673"/>
                    <a:pt x="1500" y="14316"/>
                  </a:cubicBezTo>
                  <a:cubicBezTo>
                    <a:pt x="1908" y="14929"/>
                    <a:pt x="4652" y="21867"/>
                    <a:pt x="7320" y="21867"/>
                  </a:cubicBezTo>
                  <a:cubicBezTo>
                    <a:pt x="7451" y="21867"/>
                    <a:pt x="7582" y="21850"/>
                    <a:pt x="7712" y="21815"/>
                  </a:cubicBezTo>
                  <a:cubicBezTo>
                    <a:pt x="10497" y="21065"/>
                    <a:pt x="10712" y="18067"/>
                    <a:pt x="10070" y="15709"/>
                  </a:cubicBezTo>
                  <a:cubicBezTo>
                    <a:pt x="9426" y="13352"/>
                    <a:pt x="6856" y="7246"/>
                    <a:pt x="5891" y="3925"/>
                  </a:cubicBezTo>
                  <a:cubicBezTo>
                    <a:pt x="4927" y="604"/>
                    <a:pt x="3642" y="69"/>
                    <a:pt x="3642" y="69"/>
                  </a:cubicBezTo>
                  <a:cubicBezTo>
                    <a:pt x="3517" y="23"/>
                    <a:pt x="3389" y="0"/>
                    <a:pt x="32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0" name="Google Shape;2360;p54"/>
            <p:cNvSpPr/>
            <p:nvPr/>
          </p:nvSpPr>
          <p:spPr>
            <a:xfrm>
              <a:off x="2634300" y="1613675"/>
              <a:ext cx="279225" cy="562000"/>
            </a:xfrm>
            <a:custGeom>
              <a:avLst/>
              <a:gdLst/>
              <a:ahLst/>
              <a:cxnLst/>
              <a:rect l="l" t="t" r="r" b="b"/>
              <a:pathLst>
                <a:path w="11169" h="22480" extrusionOk="0">
                  <a:moveTo>
                    <a:pt x="3561" y="614"/>
                  </a:moveTo>
                  <a:cubicBezTo>
                    <a:pt x="3652" y="614"/>
                    <a:pt x="3742" y="629"/>
                    <a:pt x="3827" y="659"/>
                  </a:cubicBezTo>
                  <a:cubicBezTo>
                    <a:pt x="3917" y="706"/>
                    <a:pt x="5036" y="1340"/>
                    <a:pt x="5900" y="4318"/>
                  </a:cubicBezTo>
                  <a:cubicBezTo>
                    <a:pt x="6404" y="6055"/>
                    <a:pt x="7325" y="8497"/>
                    <a:pt x="8217" y="10858"/>
                  </a:cubicBezTo>
                  <a:cubicBezTo>
                    <a:pt x="9016" y="12977"/>
                    <a:pt x="9771" y="14978"/>
                    <a:pt x="10076" y="16096"/>
                  </a:cubicBezTo>
                  <a:cubicBezTo>
                    <a:pt x="10536" y="17780"/>
                    <a:pt x="10452" y="19351"/>
                    <a:pt x="9846" y="20406"/>
                  </a:cubicBezTo>
                  <a:cubicBezTo>
                    <a:pt x="9438" y="21118"/>
                    <a:pt x="8795" y="21595"/>
                    <a:pt x="7935" y="21827"/>
                  </a:cubicBezTo>
                  <a:cubicBezTo>
                    <a:pt x="7829" y="21855"/>
                    <a:pt x="7722" y="21869"/>
                    <a:pt x="7614" y="21869"/>
                  </a:cubicBezTo>
                  <a:cubicBezTo>
                    <a:pt x="5613" y="21869"/>
                    <a:pt x="3361" y="17146"/>
                    <a:pt x="2487" y="15310"/>
                  </a:cubicBezTo>
                  <a:cubicBezTo>
                    <a:pt x="2252" y="14815"/>
                    <a:pt x="2135" y="14573"/>
                    <a:pt x="2056" y="14453"/>
                  </a:cubicBezTo>
                  <a:cubicBezTo>
                    <a:pt x="1714" y="13941"/>
                    <a:pt x="602" y="8039"/>
                    <a:pt x="1140" y="4818"/>
                  </a:cubicBezTo>
                  <a:cubicBezTo>
                    <a:pt x="1538" y="2422"/>
                    <a:pt x="2389" y="1153"/>
                    <a:pt x="3053" y="767"/>
                  </a:cubicBezTo>
                  <a:cubicBezTo>
                    <a:pt x="3226" y="665"/>
                    <a:pt x="3396" y="614"/>
                    <a:pt x="3561" y="614"/>
                  </a:cubicBezTo>
                  <a:close/>
                  <a:moveTo>
                    <a:pt x="3562" y="1"/>
                  </a:moveTo>
                  <a:cubicBezTo>
                    <a:pt x="3289" y="1"/>
                    <a:pt x="3013" y="80"/>
                    <a:pt x="2744" y="237"/>
                  </a:cubicBezTo>
                  <a:cubicBezTo>
                    <a:pt x="1714" y="838"/>
                    <a:pt x="909" y="2470"/>
                    <a:pt x="536" y="4717"/>
                  </a:cubicBezTo>
                  <a:cubicBezTo>
                    <a:pt x="1" y="7925"/>
                    <a:pt x="1022" y="14007"/>
                    <a:pt x="1546" y="14792"/>
                  </a:cubicBezTo>
                  <a:cubicBezTo>
                    <a:pt x="1605" y="14881"/>
                    <a:pt x="1758" y="15201"/>
                    <a:pt x="1934" y="15572"/>
                  </a:cubicBezTo>
                  <a:cubicBezTo>
                    <a:pt x="2943" y="17690"/>
                    <a:pt x="5222" y="22479"/>
                    <a:pt x="7627" y="22479"/>
                  </a:cubicBezTo>
                  <a:cubicBezTo>
                    <a:pt x="7784" y="22479"/>
                    <a:pt x="7941" y="22458"/>
                    <a:pt x="8094" y="22417"/>
                  </a:cubicBezTo>
                  <a:cubicBezTo>
                    <a:pt x="9118" y="22141"/>
                    <a:pt x="9885" y="21567"/>
                    <a:pt x="10376" y="20710"/>
                  </a:cubicBezTo>
                  <a:cubicBezTo>
                    <a:pt x="11063" y="19514"/>
                    <a:pt x="11168" y="17773"/>
                    <a:pt x="10666" y="15934"/>
                  </a:cubicBezTo>
                  <a:cubicBezTo>
                    <a:pt x="10354" y="14789"/>
                    <a:pt x="9594" y="12774"/>
                    <a:pt x="8789" y="10641"/>
                  </a:cubicBezTo>
                  <a:cubicBezTo>
                    <a:pt x="7903" y="8292"/>
                    <a:pt x="6985" y="5861"/>
                    <a:pt x="6487" y="4146"/>
                  </a:cubicBezTo>
                  <a:cubicBezTo>
                    <a:pt x="5494" y="725"/>
                    <a:pt x="4119" y="117"/>
                    <a:pt x="4062" y="93"/>
                  </a:cubicBezTo>
                  <a:cubicBezTo>
                    <a:pt x="4057" y="91"/>
                    <a:pt x="4053" y="90"/>
                    <a:pt x="4049" y="88"/>
                  </a:cubicBezTo>
                  <a:cubicBezTo>
                    <a:pt x="3889" y="30"/>
                    <a:pt x="3726" y="1"/>
                    <a:pt x="35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1" name="Google Shape;2361;p54"/>
            <p:cNvSpPr/>
            <p:nvPr/>
          </p:nvSpPr>
          <p:spPr>
            <a:xfrm>
              <a:off x="1933175" y="1901175"/>
              <a:ext cx="693750" cy="1025525"/>
            </a:xfrm>
            <a:custGeom>
              <a:avLst/>
              <a:gdLst/>
              <a:ahLst/>
              <a:cxnLst/>
              <a:rect l="l" t="t" r="r" b="b"/>
              <a:pathLst>
                <a:path w="27750" h="41021" extrusionOk="0">
                  <a:moveTo>
                    <a:pt x="16732" y="1"/>
                  </a:moveTo>
                  <a:cubicBezTo>
                    <a:pt x="16732" y="1"/>
                    <a:pt x="0" y="16324"/>
                    <a:pt x="0" y="18772"/>
                  </a:cubicBezTo>
                  <a:cubicBezTo>
                    <a:pt x="0" y="21193"/>
                    <a:pt x="9627" y="41021"/>
                    <a:pt x="12505" y="41021"/>
                  </a:cubicBezTo>
                  <a:cubicBezTo>
                    <a:pt x="12538" y="41021"/>
                    <a:pt x="12569" y="41018"/>
                    <a:pt x="12600" y="41013"/>
                  </a:cubicBezTo>
                  <a:cubicBezTo>
                    <a:pt x="15354" y="40554"/>
                    <a:pt x="27750" y="27342"/>
                    <a:pt x="27750" y="27342"/>
                  </a:cubicBezTo>
                  <a:lnTo>
                    <a:pt x="1673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2" name="Google Shape;2362;p54"/>
            <p:cNvSpPr/>
            <p:nvPr/>
          </p:nvSpPr>
          <p:spPr>
            <a:xfrm>
              <a:off x="1925500" y="1893525"/>
              <a:ext cx="709625" cy="1040825"/>
            </a:xfrm>
            <a:custGeom>
              <a:avLst/>
              <a:gdLst/>
              <a:ahLst/>
              <a:cxnLst/>
              <a:rect l="l" t="t" r="r" b="b"/>
              <a:pathLst>
                <a:path w="28385" h="41633" extrusionOk="0">
                  <a:moveTo>
                    <a:pt x="16926" y="845"/>
                  </a:moveTo>
                  <a:lnTo>
                    <a:pt x="27700" y="27582"/>
                  </a:lnTo>
                  <a:cubicBezTo>
                    <a:pt x="24169" y="31335"/>
                    <a:pt x="15005" y="40659"/>
                    <a:pt x="12857" y="41018"/>
                  </a:cubicBezTo>
                  <a:cubicBezTo>
                    <a:pt x="12847" y="41019"/>
                    <a:pt x="12834" y="41020"/>
                    <a:pt x="12818" y="41020"/>
                  </a:cubicBezTo>
                  <a:cubicBezTo>
                    <a:pt x="12708" y="41020"/>
                    <a:pt x="12466" y="40965"/>
                    <a:pt x="12036" y="40602"/>
                  </a:cubicBezTo>
                  <a:cubicBezTo>
                    <a:pt x="8304" y="37440"/>
                    <a:pt x="614" y="21037"/>
                    <a:pt x="614" y="19078"/>
                  </a:cubicBezTo>
                  <a:cubicBezTo>
                    <a:pt x="614" y="17404"/>
                    <a:pt x="10245" y="7382"/>
                    <a:pt x="16926" y="845"/>
                  </a:cubicBezTo>
                  <a:close/>
                  <a:moveTo>
                    <a:pt x="17038" y="1"/>
                  </a:moveTo>
                  <a:cubicBezTo>
                    <a:pt x="16962" y="1"/>
                    <a:pt x="16886" y="28"/>
                    <a:pt x="16825" y="88"/>
                  </a:cubicBezTo>
                  <a:cubicBezTo>
                    <a:pt x="15103" y="1767"/>
                    <a:pt x="0" y="16572"/>
                    <a:pt x="0" y="19078"/>
                  </a:cubicBezTo>
                  <a:cubicBezTo>
                    <a:pt x="0" y="20360"/>
                    <a:pt x="2234" y="25426"/>
                    <a:pt x="4440" y="29767"/>
                  </a:cubicBezTo>
                  <a:cubicBezTo>
                    <a:pt x="7348" y="35488"/>
                    <a:pt x="10040" y="39713"/>
                    <a:pt x="11641" y="41069"/>
                  </a:cubicBezTo>
                  <a:cubicBezTo>
                    <a:pt x="12087" y="41446"/>
                    <a:pt x="12472" y="41633"/>
                    <a:pt x="12811" y="41633"/>
                  </a:cubicBezTo>
                  <a:cubicBezTo>
                    <a:pt x="12859" y="41633"/>
                    <a:pt x="12908" y="41628"/>
                    <a:pt x="12957" y="41620"/>
                  </a:cubicBezTo>
                  <a:cubicBezTo>
                    <a:pt x="15781" y="41150"/>
                    <a:pt x="27771" y="28400"/>
                    <a:pt x="28280" y="27857"/>
                  </a:cubicBezTo>
                  <a:cubicBezTo>
                    <a:pt x="28362" y="27771"/>
                    <a:pt x="28385" y="27645"/>
                    <a:pt x="28341" y="27534"/>
                  </a:cubicBezTo>
                  <a:lnTo>
                    <a:pt x="17323" y="192"/>
                  </a:lnTo>
                  <a:cubicBezTo>
                    <a:pt x="17273" y="69"/>
                    <a:pt x="17156" y="1"/>
                    <a:pt x="1703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3" name="Google Shape;2363;p54"/>
            <p:cNvSpPr/>
            <p:nvPr/>
          </p:nvSpPr>
          <p:spPr>
            <a:xfrm>
              <a:off x="2044600" y="1622200"/>
              <a:ext cx="669575" cy="1206875"/>
            </a:xfrm>
            <a:custGeom>
              <a:avLst/>
              <a:gdLst/>
              <a:ahLst/>
              <a:cxnLst/>
              <a:rect l="l" t="t" r="r" b="b"/>
              <a:pathLst>
                <a:path w="26783" h="48275" extrusionOk="0">
                  <a:moveTo>
                    <a:pt x="20989" y="1"/>
                  </a:moveTo>
                  <a:cubicBezTo>
                    <a:pt x="18243" y="1"/>
                    <a:pt x="13589" y="1953"/>
                    <a:pt x="12749" y="2606"/>
                  </a:cubicBezTo>
                  <a:cubicBezTo>
                    <a:pt x="12749" y="2606"/>
                    <a:pt x="7499" y="7213"/>
                    <a:pt x="3751" y="11604"/>
                  </a:cubicBezTo>
                  <a:cubicBezTo>
                    <a:pt x="1" y="15995"/>
                    <a:pt x="322" y="23388"/>
                    <a:pt x="1501" y="28422"/>
                  </a:cubicBezTo>
                  <a:cubicBezTo>
                    <a:pt x="2680" y="33456"/>
                    <a:pt x="4822" y="47704"/>
                    <a:pt x="7499" y="48239"/>
                  </a:cubicBezTo>
                  <a:cubicBezTo>
                    <a:pt x="7618" y="48263"/>
                    <a:pt x="7736" y="48275"/>
                    <a:pt x="7853" y="48275"/>
                  </a:cubicBezTo>
                  <a:cubicBezTo>
                    <a:pt x="10373" y="48275"/>
                    <a:pt x="12530" y="42918"/>
                    <a:pt x="17034" y="39027"/>
                  </a:cubicBezTo>
                  <a:cubicBezTo>
                    <a:pt x="21748" y="34956"/>
                    <a:pt x="25496" y="31529"/>
                    <a:pt x="25818" y="28851"/>
                  </a:cubicBezTo>
                  <a:cubicBezTo>
                    <a:pt x="26139" y="26173"/>
                    <a:pt x="25711" y="17603"/>
                    <a:pt x="25925" y="16960"/>
                  </a:cubicBezTo>
                  <a:cubicBezTo>
                    <a:pt x="26139" y="16317"/>
                    <a:pt x="26782" y="10532"/>
                    <a:pt x="26782" y="7426"/>
                  </a:cubicBezTo>
                  <a:cubicBezTo>
                    <a:pt x="26782" y="4319"/>
                    <a:pt x="24425" y="891"/>
                    <a:pt x="22069" y="141"/>
                  </a:cubicBezTo>
                  <a:cubicBezTo>
                    <a:pt x="21764" y="44"/>
                    <a:pt x="21397" y="1"/>
                    <a:pt x="2098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4" name="Google Shape;2364;p54"/>
            <p:cNvSpPr/>
            <p:nvPr/>
          </p:nvSpPr>
          <p:spPr>
            <a:xfrm>
              <a:off x="2017575" y="1614650"/>
              <a:ext cx="704250" cy="1222100"/>
            </a:xfrm>
            <a:custGeom>
              <a:avLst/>
              <a:gdLst/>
              <a:ahLst/>
              <a:cxnLst/>
              <a:rect l="l" t="t" r="r" b="b"/>
              <a:pathLst>
                <a:path w="28170" h="48884" extrusionOk="0">
                  <a:moveTo>
                    <a:pt x="22071" y="608"/>
                  </a:moveTo>
                  <a:cubicBezTo>
                    <a:pt x="22446" y="608"/>
                    <a:pt x="22780" y="647"/>
                    <a:pt x="23057" y="735"/>
                  </a:cubicBezTo>
                  <a:cubicBezTo>
                    <a:pt x="25370" y="1471"/>
                    <a:pt x="27557" y="4870"/>
                    <a:pt x="27557" y="7728"/>
                  </a:cubicBezTo>
                  <a:cubicBezTo>
                    <a:pt x="27557" y="10802"/>
                    <a:pt x="26910" y="16583"/>
                    <a:pt x="26716" y="17165"/>
                  </a:cubicBezTo>
                  <a:cubicBezTo>
                    <a:pt x="26615" y="17467"/>
                    <a:pt x="26625" y="18666"/>
                    <a:pt x="26672" y="21535"/>
                  </a:cubicBezTo>
                  <a:cubicBezTo>
                    <a:pt x="26717" y="24253"/>
                    <a:pt x="26772" y="27635"/>
                    <a:pt x="26595" y="29117"/>
                  </a:cubicBezTo>
                  <a:cubicBezTo>
                    <a:pt x="26288" y="31680"/>
                    <a:pt x="22482" y="35154"/>
                    <a:pt x="17916" y="39098"/>
                  </a:cubicBezTo>
                  <a:cubicBezTo>
                    <a:pt x="15923" y="40819"/>
                    <a:pt x="14415" y="42782"/>
                    <a:pt x="13086" y="44515"/>
                  </a:cubicBezTo>
                  <a:cubicBezTo>
                    <a:pt x="11486" y="46598"/>
                    <a:pt x="10196" y="48270"/>
                    <a:pt x="8922" y="48270"/>
                  </a:cubicBezTo>
                  <a:cubicBezTo>
                    <a:pt x="8829" y="48270"/>
                    <a:pt x="8735" y="48261"/>
                    <a:pt x="8641" y="48242"/>
                  </a:cubicBezTo>
                  <a:cubicBezTo>
                    <a:pt x="6724" y="47858"/>
                    <a:pt x="4859" y="38451"/>
                    <a:pt x="3745" y="32831"/>
                  </a:cubicBezTo>
                  <a:cubicBezTo>
                    <a:pt x="3415" y="31158"/>
                    <a:pt x="3128" y="29714"/>
                    <a:pt x="2880" y="28655"/>
                  </a:cubicBezTo>
                  <a:cubicBezTo>
                    <a:pt x="2277" y="26078"/>
                    <a:pt x="653" y="17272"/>
                    <a:pt x="5064" y="12104"/>
                  </a:cubicBezTo>
                  <a:cubicBezTo>
                    <a:pt x="8693" y="7854"/>
                    <a:pt x="13803" y="3340"/>
                    <a:pt x="14025" y="3144"/>
                  </a:cubicBezTo>
                  <a:cubicBezTo>
                    <a:pt x="14822" y="2534"/>
                    <a:pt x="19445" y="608"/>
                    <a:pt x="22071" y="608"/>
                  </a:cubicBezTo>
                  <a:close/>
                  <a:moveTo>
                    <a:pt x="22083" y="1"/>
                  </a:moveTo>
                  <a:cubicBezTo>
                    <a:pt x="19224" y="1"/>
                    <a:pt x="14506" y="1993"/>
                    <a:pt x="13642" y="2666"/>
                  </a:cubicBezTo>
                  <a:cubicBezTo>
                    <a:pt x="13637" y="2670"/>
                    <a:pt x="13633" y="2673"/>
                    <a:pt x="13629" y="2677"/>
                  </a:cubicBezTo>
                  <a:cubicBezTo>
                    <a:pt x="13577" y="2724"/>
                    <a:pt x="8319" y="7349"/>
                    <a:pt x="4598" y="11707"/>
                  </a:cubicBezTo>
                  <a:cubicBezTo>
                    <a:pt x="1" y="17093"/>
                    <a:pt x="1665" y="26147"/>
                    <a:pt x="2284" y="28793"/>
                  </a:cubicBezTo>
                  <a:cubicBezTo>
                    <a:pt x="2529" y="29843"/>
                    <a:pt x="2814" y="31282"/>
                    <a:pt x="3145" y="32949"/>
                  </a:cubicBezTo>
                  <a:cubicBezTo>
                    <a:pt x="4817" y="41391"/>
                    <a:pt x="6377" y="48414"/>
                    <a:pt x="8521" y="48842"/>
                  </a:cubicBezTo>
                  <a:cubicBezTo>
                    <a:pt x="8657" y="48869"/>
                    <a:pt x="8796" y="48884"/>
                    <a:pt x="8936" y="48884"/>
                  </a:cubicBezTo>
                  <a:cubicBezTo>
                    <a:pt x="10504" y="48884"/>
                    <a:pt x="11873" y="47099"/>
                    <a:pt x="13571" y="44887"/>
                  </a:cubicBezTo>
                  <a:cubicBezTo>
                    <a:pt x="14884" y="43178"/>
                    <a:pt x="16370" y="41240"/>
                    <a:pt x="18316" y="39561"/>
                  </a:cubicBezTo>
                  <a:cubicBezTo>
                    <a:pt x="23147" y="35389"/>
                    <a:pt x="26869" y="31975"/>
                    <a:pt x="27203" y="29189"/>
                  </a:cubicBezTo>
                  <a:cubicBezTo>
                    <a:pt x="27386" y="27668"/>
                    <a:pt x="27330" y="24261"/>
                    <a:pt x="27284" y="21524"/>
                  </a:cubicBezTo>
                  <a:cubicBezTo>
                    <a:pt x="27252" y="19609"/>
                    <a:pt x="27220" y="17628"/>
                    <a:pt x="27296" y="17359"/>
                  </a:cubicBezTo>
                  <a:cubicBezTo>
                    <a:pt x="27530" y="16657"/>
                    <a:pt x="28169" y="10765"/>
                    <a:pt x="28169" y="7728"/>
                  </a:cubicBezTo>
                  <a:cubicBezTo>
                    <a:pt x="28169" y="4583"/>
                    <a:pt x="25821" y="972"/>
                    <a:pt x="23242" y="152"/>
                  </a:cubicBezTo>
                  <a:cubicBezTo>
                    <a:pt x="22912" y="47"/>
                    <a:pt x="22520" y="1"/>
                    <a:pt x="220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5" name="Google Shape;2365;p54"/>
            <p:cNvSpPr/>
            <p:nvPr/>
          </p:nvSpPr>
          <p:spPr>
            <a:xfrm>
              <a:off x="2133825" y="4160525"/>
              <a:ext cx="772050" cy="747925"/>
            </a:xfrm>
            <a:custGeom>
              <a:avLst/>
              <a:gdLst/>
              <a:ahLst/>
              <a:cxnLst/>
              <a:rect l="l" t="t" r="r" b="b"/>
              <a:pathLst>
                <a:path w="30882" h="29917" extrusionOk="0">
                  <a:moveTo>
                    <a:pt x="25503" y="0"/>
                  </a:moveTo>
                  <a:cubicBezTo>
                    <a:pt x="22546" y="0"/>
                    <a:pt x="19978" y="1301"/>
                    <a:pt x="19437" y="1841"/>
                  </a:cubicBezTo>
                  <a:cubicBezTo>
                    <a:pt x="18573" y="2706"/>
                    <a:pt x="8638" y="18902"/>
                    <a:pt x="6047" y="21495"/>
                  </a:cubicBezTo>
                  <a:cubicBezTo>
                    <a:pt x="3455" y="24086"/>
                    <a:pt x="0" y="27325"/>
                    <a:pt x="216" y="28621"/>
                  </a:cubicBezTo>
                  <a:cubicBezTo>
                    <a:pt x="432" y="29917"/>
                    <a:pt x="3887" y="29917"/>
                    <a:pt x="9287" y="29917"/>
                  </a:cubicBezTo>
                  <a:cubicBezTo>
                    <a:pt x="14685" y="29917"/>
                    <a:pt x="17060" y="29268"/>
                    <a:pt x="19004" y="28405"/>
                  </a:cubicBezTo>
                  <a:cubicBezTo>
                    <a:pt x="20947" y="27541"/>
                    <a:pt x="21379" y="26677"/>
                    <a:pt x="19652" y="26461"/>
                  </a:cubicBezTo>
                  <a:cubicBezTo>
                    <a:pt x="17924" y="26245"/>
                    <a:pt x="9717" y="23654"/>
                    <a:pt x="9717" y="23654"/>
                  </a:cubicBezTo>
                  <a:cubicBezTo>
                    <a:pt x="9717" y="23654"/>
                    <a:pt x="17492" y="18039"/>
                    <a:pt x="22459" y="13504"/>
                  </a:cubicBezTo>
                  <a:cubicBezTo>
                    <a:pt x="27426" y="8969"/>
                    <a:pt x="30881" y="1841"/>
                    <a:pt x="30881" y="1841"/>
                  </a:cubicBezTo>
                  <a:cubicBezTo>
                    <a:pt x="29183" y="467"/>
                    <a:pt x="27273" y="0"/>
                    <a:pt x="255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6" name="Google Shape;2366;p54"/>
            <p:cNvSpPr/>
            <p:nvPr/>
          </p:nvSpPr>
          <p:spPr>
            <a:xfrm>
              <a:off x="2126575" y="4152525"/>
              <a:ext cx="787750" cy="763575"/>
            </a:xfrm>
            <a:custGeom>
              <a:avLst/>
              <a:gdLst/>
              <a:ahLst/>
              <a:cxnLst/>
              <a:rect l="l" t="t" r="r" b="b"/>
              <a:pathLst>
                <a:path w="31510" h="30543" extrusionOk="0">
                  <a:moveTo>
                    <a:pt x="25799" y="625"/>
                  </a:moveTo>
                  <a:cubicBezTo>
                    <a:pt x="27434" y="625"/>
                    <a:pt x="29196" y="1038"/>
                    <a:pt x="30786" y="2248"/>
                  </a:cubicBezTo>
                  <a:cubicBezTo>
                    <a:pt x="30159" y="3479"/>
                    <a:pt x="26925" y="9596"/>
                    <a:pt x="22543" y="13598"/>
                  </a:cubicBezTo>
                  <a:cubicBezTo>
                    <a:pt x="17647" y="18068"/>
                    <a:pt x="9907" y="23670"/>
                    <a:pt x="9828" y="23725"/>
                  </a:cubicBezTo>
                  <a:cubicBezTo>
                    <a:pt x="9624" y="23873"/>
                    <a:pt x="9675" y="24191"/>
                    <a:pt x="9916" y="24266"/>
                  </a:cubicBezTo>
                  <a:cubicBezTo>
                    <a:pt x="10251" y="24372"/>
                    <a:pt x="18168" y="26868"/>
                    <a:pt x="19904" y="27085"/>
                  </a:cubicBezTo>
                  <a:cubicBezTo>
                    <a:pt x="20633" y="27176"/>
                    <a:pt x="20719" y="27358"/>
                    <a:pt x="20719" y="27360"/>
                  </a:cubicBezTo>
                  <a:cubicBezTo>
                    <a:pt x="20730" y="27439"/>
                    <a:pt x="20501" y="27854"/>
                    <a:pt x="19170" y="28446"/>
                  </a:cubicBezTo>
                  <a:cubicBezTo>
                    <a:pt x="17165" y="29336"/>
                    <a:pt x="14765" y="29930"/>
                    <a:pt x="9575" y="29930"/>
                  </a:cubicBezTo>
                  <a:cubicBezTo>
                    <a:pt x="4774" y="29930"/>
                    <a:pt x="981" y="29930"/>
                    <a:pt x="807" y="28891"/>
                  </a:cubicBezTo>
                  <a:cubicBezTo>
                    <a:pt x="641" y="27893"/>
                    <a:pt x="3551" y="25007"/>
                    <a:pt x="5677" y="22901"/>
                  </a:cubicBezTo>
                  <a:lnTo>
                    <a:pt x="6553" y="22031"/>
                  </a:lnTo>
                  <a:cubicBezTo>
                    <a:pt x="8218" y="20364"/>
                    <a:pt x="12828" y="13229"/>
                    <a:pt x="16194" y="8021"/>
                  </a:cubicBezTo>
                  <a:cubicBezTo>
                    <a:pt x="18048" y="5150"/>
                    <a:pt x="19650" y="2671"/>
                    <a:pt x="19942" y="2379"/>
                  </a:cubicBezTo>
                  <a:cubicBezTo>
                    <a:pt x="20403" y="1918"/>
                    <a:pt x="22904" y="625"/>
                    <a:pt x="25799" y="625"/>
                  </a:cubicBezTo>
                  <a:close/>
                  <a:moveTo>
                    <a:pt x="25792" y="0"/>
                  </a:moveTo>
                  <a:cubicBezTo>
                    <a:pt x="22723" y="0"/>
                    <a:pt x="20076" y="1381"/>
                    <a:pt x="19510" y="1945"/>
                  </a:cubicBezTo>
                  <a:cubicBezTo>
                    <a:pt x="19186" y="2269"/>
                    <a:pt x="17909" y="4237"/>
                    <a:pt x="15680" y="7688"/>
                  </a:cubicBezTo>
                  <a:cubicBezTo>
                    <a:pt x="12329" y="12875"/>
                    <a:pt x="7741" y="19978"/>
                    <a:pt x="6120" y="21599"/>
                  </a:cubicBezTo>
                  <a:lnTo>
                    <a:pt x="5246" y="22467"/>
                  </a:lnTo>
                  <a:cubicBezTo>
                    <a:pt x="2068" y="25616"/>
                    <a:pt x="1" y="27772"/>
                    <a:pt x="204" y="28992"/>
                  </a:cubicBezTo>
                  <a:cubicBezTo>
                    <a:pt x="463" y="30543"/>
                    <a:pt x="3700" y="30543"/>
                    <a:pt x="9577" y="30543"/>
                  </a:cubicBezTo>
                  <a:cubicBezTo>
                    <a:pt x="14873" y="30543"/>
                    <a:pt x="17341" y="29928"/>
                    <a:pt x="19418" y="29005"/>
                  </a:cubicBezTo>
                  <a:cubicBezTo>
                    <a:pt x="20765" y="28407"/>
                    <a:pt x="21405" y="27823"/>
                    <a:pt x="21323" y="27270"/>
                  </a:cubicBezTo>
                  <a:cubicBezTo>
                    <a:pt x="21230" y="26634"/>
                    <a:pt x="20290" y="26517"/>
                    <a:pt x="19981" y="26478"/>
                  </a:cubicBezTo>
                  <a:cubicBezTo>
                    <a:pt x="18564" y="26301"/>
                    <a:pt x="12576" y="24455"/>
                    <a:pt x="10679" y="23864"/>
                  </a:cubicBezTo>
                  <a:cubicBezTo>
                    <a:pt x="12470" y="22551"/>
                    <a:pt x="18751" y="17890"/>
                    <a:pt x="22956" y="14050"/>
                  </a:cubicBezTo>
                  <a:cubicBezTo>
                    <a:pt x="27909" y="9527"/>
                    <a:pt x="31413" y="2368"/>
                    <a:pt x="31447" y="2296"/>
                  </a:cubicBezTo>
                  <a:cubicBezTo>
                    <a:pt x="31509" y="2167"/>
                    <a:pt x="31475" y="2014"/>
                    <a:pt x="31364" y="1924"/>
                  </a:cubicBezTo>
                  <a:cubicBezTo>
                    <a:pt x="29590" y="488"/>
                    <a:pt x="27617" y="0"/>
                    <a:pt x="2579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7" name="Google Shape;2367;p54"/>
            <p:cNvSpPr/>
            <p:nvPr/>
          </p:nvSpPr>
          <p:spPr>
            <a:xfrm>
              <a:off x="2136300" y="4757250"/>
              <a:ext cx="532025" cy="151200"/>
            </a:xfrm>
            <a:custGeom>
              <a:avLst/>
              <a:gdLst/>
              <a:ahLst/>
              <a:cxnLst/>
              <a:rect l="l" t="t" r="r" b="b"/>
              <a:pathLst>
                <a:path w="21281" h="6048" extrusionOk="0">
                  <a:moveTo>
                    <a:pt x="10310" y="1"/>
                  </a:moveTo>
                  <a:lnTo>
                    <a:pt x="8754" y="3456"/>
                  </a:lnTo>
                  <a:cubicBezTo>
                    <a:pt x="8754" y="3456"/>
                    <a:pt x="8300" y="3554"/>
                    <a:pt x="7582" y="3554"/>
                  </a:cubicBezTo>
                  <a:cubicBezTo>
                    <a:pt x="6281" y="3554"/>
                    <a:pt x="4114" y="3230"/>
                    <a:pt x="2223" y="1407"/>
                  </a:cubicBezTo>
                  <a:cubicBezTo>
                    <a:pt x="935" y="2813"/>
                    <a:pt x="1" y="4059"/>
                    <a:pt x="116" y="4752"/>
                  </a:cubicBezTo>
                  <a:cubicBezTo>
                    <a:pt x="332" y="6048"/>
                    <a:pt x="3787" y="6048"/>
                    <a:pt x="9186" y="6048"/>
                  </a:cubicBezTo>
                  <a:cubicBezTo>
                    <a:pt x="14585" y="6048"/>
                    <a:pt x="16961" y="5400"/>
                    <a:pt x="18905" y="4536"/>
                  </a:cubicBezTo>
                  <a:cubicBezTo>
                    <a:pt x="20848" y="3672"/>
                    <a:pt x="21280" y="2808"/>
                    <a:pt x="19553" y="2592"/>
                  </a:cubicBezTo>
                  <a:cubicBezTo>
                    <a:pt x="18131" y="2414"/>
                    <a:pt x="12319" y="628"/>
                    <a:pt x="103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8" name="Google Shape;2368;p54"/>
            <p:cNvSpPr/>
            <p:nvPr/>
          </p:nvSpPr>
          <p:spPr>
            <a:xfrm>
              <a:off x="2128625" y="4749600"/>
              <a:ext cx="533100" cy="166500"/>
            </a:xfrm>
            <a:custGeom>
              <a:avLst/>
              <a:gdLst/>
              <a:ahLst/>
              <a:cxnLst/>
              <a:rect l="l" t="t" r="r" b="b"/>
              <a:pathLst>
                <a:path w="21324" h="6660" extrusionOk="0">
                  <a:moveTo>
                    <a:pt x="10785" y="680"/>
                  </a:moveTo>
                  <a:cubicBezTo>
                    <a:pt x="13235" y="1441"/>
                    <a:pt x="18449" y="3031"/>
                    <a:pt x="19822" y="3202"/>
                  </a:cubicBezTo>
                  <a:cubicBezTo>
                    <a:pt x="20551" y="3293"/>
                    <a:pt x="20637" y="3475"/>
                    <a:pt x="20637" y="3477"/>
                  </a:cubicBezTo>
                  <a:cubicBezTo>
                    <a:pt x="20648" y="3556"/>
                    <a:pt x="20419" y="3971"/>
                    <a:pt x="19088" y="4563"/>
                  </a:cubicBezTo>
                  <a:cubicBezTo>
                    <a:pt x="17083" y="5453"/>
                    <a:pt x="14683" y="6047"/>
                    <a:pt x="9495" y="6047"/>
                  </a:cubicBezTo>
                  <a:cubicBezTo>
                    <a:pt x="4692" y="6047"/>
                    <a:pt x="899" y="6047"/>
                    <a:pt x="725" y="5008"/>
                  </a:cubicBezTo>
                  <a:cubicBezTo>
                    <a:pt x="672" y="4685"/>
                    <a:pt x="952" y="3928"/>
                    <a:pt x="2549" y="2149"/>
                  </a:cubicBezTo>
                  <a:cubicBezTo>
                    <a:pt x="4455" y="3854"/>
                    <a:pt x="6564" y="4171"/>
                    <a:pt x="7868" y="4171"/>
                  </a:cubicBezTo>
                  <a:cubicBezTo>
                    <a:pt x="8595" y="4171"/>
                    <a:pt x="9073" y="4073"/>
                    <a:pt x="9127" y="4061"/>
                  </a:cubicBezTo>
                  <a:cubicBezTo>
                    <a:pt x="9222" y="4040"/>
                    <a:pt x="9302" y="3976"/>
                    <a:pt x="9342" y="3888"/>
                  </a:cubicBezTo>
                  <a:lnTo>
                    <a:pt x="10785" y="680"/>
                  </a:lnTo>
                  <a:close/>
                  <a:moveTo>
                    <a:pt x="10615" y="1"/>
                  </a:moveTo>
                  <a:cubicBezTo>
                    <a:pt x="10498" y="1"/>
                    <a:pt x="10388" y="69"/>
                    <a:pt x="10338" y="181"/>
                  </a:cubicBezTo>
                  <a:lnTo>
                    <a:pt x="8850" y="3488"/>
                  </a:lnTo>
                  <a:cubicBezTo>
                    <a:pt x="8672" y="3514"/>
                    <a:pt x="8344" y="3551"/>
                    <a:pt x="7911" y="3551"/>
                  </a:cubicBezTo>
                  <a:cubicBezTo>
                    <a:pt x="6665" y="3551"/>
                    <a:pt x="4561" y="3245"/>
                    <a:pt x="2743" y="1493"/>
                  </a:cubicBezTo>
                  <a:cubicBezTo>
                    <a:pt x="2683" y="1435"/>
                    <a:pt x="2606" y="1410"/>
                    <a:pt x="2521" y="1408"/>
                  </a:cubicBezTo>
                  <a:cubicBezTo>
                    <a:pt x="2438" y="1410"/>
                    <a:pt x="2360" y="1446"/>
                    <a:pt x="2305" y="1507"/>
                  </a:cubicBezTo>
                  <a:cubicBezTo>
                    <a:pt x="655" y="3310"/>
                    <a:pt x="1" y="4387"/>
                    <a:pt x="122" y="5109"/>
                  </a:cubicBezTo>
                  <a:cubicBezTo>
                    <a:pt x="380" y="6660"/>
                    <a:pt x="3618" y="6660"/>
                    <a:pt x="9495" y="6660"/>
                  </a:cubicBezTo>
                  <a:cubicBezTo>
                    <a:pt x="14791" y="6660"/>
                    <a:pt x="17259" y="6045"/>
                    <a:pt x="19336" y="5122"/>
                  </a:cubicBezTo>
                  <a:cubicBezTo>
                    <a:pt x="20682" y="4524"/>
                    <a:pt x="21323" y="3940"/>
                    <a:pt x="21241" y="3387"/>
                  </a:cubicBezTo>
                  <a:cubicBezTo>
                    <a:pt x="21147" y="2751"/>
                    <a:pt x="20207" y="2634"/>
                    <a:pt x="19898" y="2595"/>
                  </a:cubicBezTo>
                  <a:cubicBezTo>
                    <a:pt x="18484" y="2419"/>
                    <a:pt x="12507" y="576"/>
                    <a:pt x="10708" y="15"/>
                  </a:cubicBezTo>
                  <a:cubicBezTo>
                    <a:pt x="10677" y="5"/>
                    <a:pt x="10646" y="1"/>
                    <a:pt x="106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9" name="Google Shape;2369;p54"/>
            <p:cNvSpPr/>
            <p:nvPr/>
          </p:nvSpPr>
          <p:spPr>
            <a:xfrm>
              <a:off x="4454825" y="4160525"/>
              <a:ext cx="772050" cy="747925"/>
            </a:xfrm>
            <a:custGeom>
              <a:avLst/>
              <a:gdLst/>
              <a:ahLst/>
              <a:cxnLst/>
              <a:rect l="l" t="t" r="r" b="b"/>
              <a:pathLst>
                <a:path w="30882" h="29917" extrusionOk="0">
                  <a:moveTo>
                    <a:pt x="5379" y="0"/>
                  </a:moveTo>
                  <a:cubicBezTo>
                    <a:pt x="3609" y="0"/>
                    <a:pt x="1698" y="467"/>
                    <a:pt x="0" y="1841"/>
                  </a:cubicBezTo>
                  <a:cubicBezTo>
                    <a:pt x="0" y="1841"/>
                    <a:pt x="3456" y="8969"/>
                    <a:pt x="8423" y="13504"/>
                  </a:cubicBezTo>
                  <a:cubicBezTo>
                    <a:pt x="13389" y="18039"/>
                    <a:pt x="21164" y="23654"/>
                    <a:pt x="21164" y="23654"/>
                  </a:cubicBezTo>
                  <a:cubicBezTo>
                    <a:pt x="21164" y="23654"/>
                    <a:pt x="12958" y="26245"/>
                    <a:pt x="11230" y="26461"/>
                  </a:cubicBezTo>
                  <a:cubicBezTo>
                    <a:pt x="9503" y="26677"/>
                    <a:pt x="9934" y="27541"/>
                    <a:pt x="11878" y="28405"/>
                  </a:cubicBezTo>
                  <a:cubicBezTo>
                    <a:pt x="13821" y="29268"/>
                    <a:pt x="16197" y="29917"/>
                    <a:pt x="21596" y="29917"/>
                  </a:cubicBezTo>
                  <a:cubicBezTo>
                    <a:pt x="26996" y="29917"/>
                    <a:pt x="30451" y="29917"/>
                    <a:pt x="30666" y="28621"/>
                  </a:cubicBezTo>
                  <a:cubicBezTo>
                    <a:pt x="30882" y="27325"/>
                    <a:pt x="27427" y="24086"/>
                    <a:pt x="24836" y="21495"/>
                  </a:cubicBezTo>
                  <a:cubicBezTo>
                    <a:pt x="22243" y="18902"/>
                    <a:pt x="12309" y="2706"/>
                    <a:pt x="11445" y="1841"/>
                  </a:cubicBezTo>
                  <a:cubicBezTo>
                    <a:pt x="10904" y="1301"/>
                    <a:pt x="8336" y="0"/>
                    <a:pt x="537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0" name="Google Shape;2370;p54"/>
            <p:cNvSpPr/>
            <p:nvPr/>
          </p:nvSpPr>
          <p:spPr>
            <a:xfrm>
              <a:off x="4446375" y="4152525"/>
              <a:ext cx="787775" cy="763575"/>
            </a:xfrm>
            <a:custGeom>
              <a:avLst/>
              <a:gdLst/>
              <a:ahLst/>
              <a:cxnLst/>
              <a:rect l="l" t="t" r="r" b="b"/>
              <a:pathLst>
                <a:path w="31511" h="30543" extrusionOk="0">
                  <a:moveTo>
                    <a:pt x="5712" y="625"/>
                  </a:moveTo>
                  <a:cubicBezTo>
                    <a:pt x="8606" y="625"/>
                    <a:pt x="11107" y="1918"/>
                    <a:pt x="11568" y="2379"/>
                  </a:cubicBezTo>
                  <a:cubicBezTo>
                    <a:pt x="11860" y="2672"/>
                    <a:pt x="13462" y="5151"/>
                    <a:pt x="15317" y="8022"/>
                  </a:cubicBezTo>
                  <a:cubicBezTo>
                    <a:pt x="18682" y="13230"/>
                    <a:pt x="23292" y="20366"/>
                    <a:pt x="24956" y="22032"/>
                  </a:cubicBezTo>
                  <a:lnTo>
                    <a:pt x="25835" y="22903"/>
                  </a:lnTo>
                  <a:cubicBezTo>
                    <a:pt x="27960" y="25009"/>
                    <a:pt x="30869" y="27894"/>
                    <a:pt x="30703" y="28891"/>
                  </a:cubicBezTo>
                  <a:cubicBezTo>
                    <a:pt x="30529" y="29930"/>
                    <a:pt x="26736" y="29930"/>
                    <a:pt x="21934" y="29930"/>
                  </a:cubicBezTo>
                  <a:cubicBezTo>
                    <a:pt x="16745" y="29930"/>
                    <a:pt x="14345" y="29337"/>
                    <a:pt x="12340" y="28446"/>
                  </a:cubicBezTo>
                  <a:cubicBezTo>
                    <a:pt x="11009" y="27854"/>
                    <a:pt x="10780" y="27439"/>
                    <a:pt x="10791" y="27360"/>
                  </a:cubicBezTo>
                  <a:cubicBezTo>
                    <a:pt x="10792" y="27358"/>
                    <a:pt x="10877" y="27176"/>
                    <a:pt x="11606" y="27085"/>
                  </a:cubicBezTo>
                  <a:cubicBezTo>
                    <a:pt x="13341" y="26868"/>
                    <a:pt x="21258" y="24372"/>
                    <a:pt x="21594" y="24266"/>
                  </a:cubicBezTo>
                  <a:cubicBezTo>
                    <a:pt x="21834" y="24191"/>
                    <a:pt x="21885" y="23874"/>
                    <a:pt x="21681" y="23727"/>
                  </a:cubicBezTo>
                  <a:cubicBezTo>
                    <a:pt x="21603" y="23670"/>
                    <a:pt x="13863" y="18069"/>
                    <a:pt x="8967" y="13598"/>
                  </a:cubicBezTo>
                  <a:cubicBezTo>
                    <a:pt x="4587" y="9599"/>
                    <a:pt x="1350" y="3481"/>
                    <a:pt x="723" y="2248"/>
                  </a:cubicBezTo>
                  <a:cubicBezTo>
                    <a:pt x="2313" y="1038"/>
                    <a:pt x="4075" y="625"/>
                    <a:pt x="5712" y="625"/>
                  </a:cubicBezTo>
                  <a:close/>
                  <a:moveTo>
                    <a:pt x="5718" y="0"/>
                  </a:moveTo>
                  <a:cubicBezTo>
                    <a:pt x="3893" y="0"/>
                    <a:pt x="1920" y="488"/>
                    <a:pt x="146" y="1924"/>
                  </a:cubicBezTo>
                  <a:cubicBezTo>
                    <a:pt x="35" y="2014"/>
                    <a:pt x="1" y="2168"/>
                    <a:pt x="63" y="2296"/>
                  </a:cubicBezTo>
                  <a:cubicBezTo>
                    <a:pt x="97" y="2368"/>
                    <a:pt x="3601" y="9527"/>
                    <a:pt x="8554" y="14050"/>
                  </a:cubicBezTo>
                  <a:cubicBezTo>
                    <a:pt x="12760" y="17890"/>
                    <a:pt x="19041" y="22551"/>
                    <a:pt x="20831" y="23864"/>
                  </a:cubicBezTo>
                  <a:cubicBezTo>
                    <a:pt x="18934" y="24457"/>
                    <a:pt x="12946" y="26301"/>
                    <a:pt x="11530" y="26478"/>
                  </a:cubicBezTo>
                  <a:cubicBezTo>
                    <a:pt x="11221" y="26517"/>
                    <a:pt x="10281" y="26634"/>
                    <a:pt x="10187" y="27270"/>
                  </a:cubicBezTo>
                  <a:cubicBezTo>
                    <a:pt x="10105" y="27823"/>
                    <a:pt x="10745" y="28407"/>
                    <a:pt x="12091" y="29005"/>
                  </a:cubicBezTo>
                  <a:cubicBezTo>
                    <a:pt x="14168" y="29928"/>
                    <a:pt x="16637" y="30543"/>
                    <a:pt x="21934" y="30543"/>
                  </a:cubicBezTo>
                  <a:cubicBezTo>
                    <a:pt x="27811" y="30543"/>
                    <a:pt x="31048" y="30543"/>
                    <a:pt x="31306" y="28992"/>
                  </a:cubicBezTo>
                  <a:cubicBezTo>
                    <a:pt x="31510" y="27773"/>
                    <a:pt x="29443" y="25618"/>
                    <a:pt x="26266" y="22469"/>
                  </a:cubicBezTo>
                  <a:lnTo>
                    <a:pt x="25390" y="21599"/>
                  </a:lnTo>
                  <a:cubicBezTo>
                    <a:pt x="23770" y="19979"/>
                    <a:pt x="19182" y="12876"/>
                    <a:pt x="15831" y="7689"/>
                  </a:cubicBezTo>
                  <a:cubicBezTo>
                    <a:pt x="13601" y="4237"/>
                    <a:pt x="12323" y="2269"/>
                    <a:pt x="12000" y="1947"/>
                  </a:cubicBezTo>
                  <a:cubicBezTo>
                    <a:pt x="11434" y="1380"/>
                    <a:pt x="8787" y="0"/>
                    <a:pt x="57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1" name="Google Shape;2371;p54"/>
            <p:cNvSpPr/>
            <p:nvPr/>
          </p:nvSpPr>
          <p:spPr>
            <a:xfrm>
              <a:off x="4692350" y="4757250"/>
              <a:ext cx="532050" cy="151200"/>
            </a:xfrm>
            <a:custGeom>
              <a:avLst/>
              <a:gdLst/>
              <a:ahLst/>
              <a:cxnLst/>
              <a:rect l="l" t="t" r="r" b="b"/>
              <a:pathLst>
                <a:path w="21282" h="6048" extrusionOk="0">
                  <a:moveTo>
                    <a:pt x="10972" y="1"/>
                  </a:moveTo>
                  <a:cubicBezTo>
                    <a:pt x="8963" y="628"/>
                    <a:pt x="3151" y="2414"/>
                    <a:pt x="1729" y="2592"/>
                  </a:cubicBezTo>
                  <a:cubicBezTo>
                    <a:pt x="1" y="2808"/>
                    <a:pt x="434" y="3672"/>
                    <a:pt x="2377" y="4536"/>
                  </a:cubicBezTo>
                  <a:cubicBezTo>
                    <a:pt x="4321" y="5400"/>
                    <a:pt x="6697" y="6048"/>
                    <a:pt x="12095" y="6048"/>
                  </a:cubicBezTo>
                  <a:cubicBezTo>
                    <a:pt x="17494" y="6048"/>
                    <a:pt x="20950" y="6048"/>
                    <a:pt x="21166" y="4752"/>
                  </a:cubicBezTo>
                  <a:cubicBezTo>
                    <a:pt x="21281" y="4059"/>
                    <a:pt x="20346" y="2813"/>
                    <a:pt x="19059" y="1407"/>
                  </a:cubicBezTo>
                  <a:cubicBezTo>
                    <a:pt x="17167" y="3230"/>
                    <a:pt x="15000" y="3554"/>
                    <a:pt x="13699" y="3554"/>
                  </a:cubicBezTo>
                  <a:cubicBezTo>
                    <a:pt x="12982" y="3554"/>
                    <a:pt x="12528" y="3456"/>
                    <a:pt x="12528" y="3456"/>
                  </a:cubicBezTo>
                  <a:lnTo>
                    <a:pt x="1097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2" name="Google Shape;2372;p54"/>
            <p:cNvSpPr/>
            <p:nvPr/>
          </p:nvSpPr>
          <p:spPr>
            <a:xfrm>
              <a:off x="4698975" y="4749625"/>
              <a:ext cx="533075" cy="166475"/>
            </a:xfrm>
            <a:custGeom>
              <a:avLst/>
              <a:gdLst/>
              <a:ahLst/>
              <a:cxnLst/>
              <a:rect l="l" t="t" r="r" b="b"/>
              <a:pathLst>
                <a:path w="21323" h="6659" extrusionOk="0">
                  <a:moveTo>
                    <a:pt x="10540" y="679"/>
                  </a:moveTo>
                  <a:lnTo>
                    <a:pt x="11983" y="3887"/>
                  </a:lnTo>
                  <a:cubicBezTo>
                    <a:pt x="12023" y="3975"/>
                    <a:pt x="12103" y="4039"/>
                    <a:pt x="12197" y="4060"/>
                  </a:cubicBezTo>
                  <a:cubicBezTo>
                    <a:pt x="12250" y="4072"/>
                    <a:pt x="12728" y="4170"/>
                    <a:pt x="13455" y="4170"/>
                  </a:cubicBezTo>
                  <a:cubicBezTo>
                    <a:pt x="14759" y="4170"/>
                    <a:pt x="16869" y="3853"/>
                    <a:pt x="18775" y="2148"/>
                  </a:cubicBezTo>
                  <a:cubicBezTo>
                    <a:pt x="20371" y="3926"/>
                    <a:pt x="20652" y="4684"/>
                    <a:pt x="20599" y="5007"/>
                  </a:cubicBezTo>
                  <a:cubicBezTo>
                    <a:pt x="20425" y="6046"/>
                    <a:pt x="16632" y="6046"/>
                    <a:pt x="11830" y="6046"/>
                  </a:cubicBezTo>
                  <a:cubicBezTo>
                    <a:pt x="6641" y="6046"/>
                    <a:pt x="4241" y="5452"/>
                    <a:pt x="2236" y="4562"/>
                  </a:cubicBezTo>
                  <a:cubicBezTo>
                    <a:pt x="905" y="3970"/>
                    <a:pt x="676" y="3555"/>
                    <a:pt x="687" y="3476"/>
                  </a:cubicBezTo>
                  <a:cubicBezTo>
                    <a:pt x="688" y="3474"/>
                    <a:pt x="773" y="3292"/>
                    <a:pt x="1502" y="3201"/>
                  </a:cubicBezTo>
                  <a:lnTo>
                    <a:pt x="1503" y="3201"/>
                  </a:lnTo>
                  <a:cubicBezTo>
                    <a:pt x="2876" y="3030"/>
                    <a:pt x="8088" y="1440"/>
                    <a:pt x="10540" y="679"/>
                  </a:cubicBezTo>
                  <a:close/>
                  <a:moveTo>
                    <a:pt x="10708" y="0"/>
                  </a:moveTo>
                  <a:cubicBezTo>
                    <a:pt x="10677" y="0"/>
                    <a:pt x="10647" y="5"/>
                    <a:pt x="10616" y="14"/>
                  </a:cubicBezTo>
                  <a:cubicBezTo>
                    <a:pt x="8817" y="575"/>
                    <a:pt x="2840" y="2418"/>
                    <a:pt x="1426" y="2594"/>
                  </a:cubicBezTo>
                  <a:cubicBezTo>
                    <a:pt x="1117" y="2633"/>
                    <a:pt x="177" y="2750"/>
                    <a:pt x="83" y="3386"/>
                  </a:cubicBezTo>
                  <a:cubicBezTo>
                    <a:pt x="1" y="3939"/>
                    <a:pt x="641" y="4523"/>
                    <a:pt x="1987" y="5121"/>
                  </a:cubicBezTo>
                  <a:cubicBezTo>
                    <a:pt x="4064" y="6044"/>
                    <a:pt x="6533" y="6659"/>
                    <a:pt x="11830" y="6659"/>
                  </a:cubicBezTo>
                  <a:cubicBezTo>
                    <a:pt x="17707" y="6659"/>
                    <a:pt x="20944" y="6659"/>
                    <a:pt x="21202" y="5107"/>
                  </a:cubicBezTo>
                  <a:cubicBezTo>
                    <a:pt x="21323" y="4384"/>
                    <a:pt x="20669" y="3307"/>
                    <a:pt x="19019" y="1505"/>
                  </a:cubicBezTo>
                  <a:cubicBezTo>
                    <a:pt x="18963" y="1444"/>
                    <a:pt x="18885" y="1409"/>
                    <a:pt x="18803" y="1406"/>
                  </a:cubicBezTo>
                  <a:cubicBezTo>
                    <a:pt x="18800" y="1406"/>
                    <a:pt x="18797" y="1405"/>
                    <a:pt x="18795" y="1405"/>
                  </a:cubicBezTo>
                  <a:cubicBezTo>
                    <a:pt x="18716" y="1405"/>
                    <a:pt x="18639" y="1436"/>
                    <a:pt x="18581" y="1491"/>
                  </a:cubicBezTo>
                  <a:cubicBezTo>
                    <a:pt x="16764" y="3243"/>
                    <a:pt x="14660" y="3549"/>
                    <a:pt x="13414" y="3549"/>
                  </a:cubicBezTo>
                  <a:cubicBezTo>
                    <a:pt x="12981" y="3549"/>
                    <a:pt x="12652" y="3512"/>
                    <a:pt x="12474" y="3486"/>
                  </a:cubicBezTo>
                  <a:lnTo>
                    <a:pt x="10986" y="180"/>
                  </a:lnTo>
                  <a:cubicBezTo>
                    <a:pt x="10935" y="69"/>
                    <a:pt x="10825" y="0"/>
                    <a:pt x="107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3" name="Google Shape;2373;p54"/>
            <p:cNvSpPr/>
            <p:nvPr/>
          </p:nvSpPr>
          <p:spPr>
            <a:xfrm>
              <a:off x="1589875" y="4217350"/>
              <a:ext cx="1146850" cy="742900"/>
            </a:xfrm>
            <a:custGeom>
              <a:avLst/>
              <a:gdLst/>
              <a:ahLst/>
              <a:cxnLst/>
              <a:rect l="l" t="t" r="r" b="b"/>
              <a:pathLst>
                <a:path w="45874" h="29716" extrusionOk="0">
                  <a:moveTo>
                    <a:pt x="3832" y="1"/>
                  </a:moveTo>
                  <a:cubicBezTo>
                    <a:pt x="3832" y="1"/>
                    <a:pt x="2537" y="1"/>
                    <a:pt x="2753" y="2592"/>
                  </a:cubicBezTo>
                  <a:cubicBezTo>
                    <a:pt x="2753" y="2592"/>
                    <a:pt x="5776" y="8207"/>
                    <a:pt x="5560" y="10151"/>
                  </a:cubicBezTo>
                  <a:cubicBezTo>
                    <a:pt x="5384" y="11739"/>
                    <a:pt x="1605" y="23842"/>
                    <a:pt x="227" y="28226"/>
                  </a:cubicBezTo>
                  <a:cubicBezTo>
                    <a:pt x="1" y="28943"/>
                    <a:pt x="544" y="29658"/>
                    <a:pt x="1277" y="29658"/>
                  </a:cubicBezTo>
                  <a:cubicBezTo>
                    <a:pt x="1311" y="29658"/>
                    <a:pt x="1346" y="29657"/>
                    <a:pt x="1381" y="29653"/>
                  </a:cubicBezTo>
                  <a:cubicBezTo>
                    <a:pt x="1820" y="29614"/>
                    <a:pt x="2194" y="29316"/>
                    <a:pt x="2330" y="28896"/>
                  </a:cubicBezTo>
                  <a:lnTo>
                    <a:pt x="8367" y="10367"/>
                  </a:lnTo>
                  <a:cubicBezTo>
                    <a:pt x="8367" y="10367"/>
                    <a:pt x="9447" y="9071"/>
                    <a:pt x="12903" y="8423"/>
                  </a:cubicBezTo>
                  <a:cubicBezTo>
                    <a:pt x="15550" y="7927"/>
                    <a:pt x="28720" y="7303"/>
                    <a:pt x="34735" y="7039"/>
                  </a:cubicBezTo>
                  <a:cubicBezTo>
                    <a:pt x="34799" y="7036"/>
                    <a:pt x="34864" y="7035"/>
                    <a:pt x="34929" y="7035"/>
                  </a:cubicBezTo>
                  <a:cubicBezTo>
                    <a:pt x="37143" y="7035"/>
                    <a:pt x="39053" y="8703"/>
                    <a:pt x="39243" y="10929"/>
                  </a:cubicBezTo>
                  <a:cubicBezTo>
                    <a:pt x="39245" y="10956"/>
                    <a:pt x="39248" y="10985"/>
                    <a:pt x="39250" y="11015"/>
                  </a:cubicBezTo>
                  <a:cubicBezTo>
                    <a:pt x="39441" y="13508"/>
                    <a:pt x="43551" y="26391"/>
                    <a:pt x="44469" y="29244"/>
                  </a:cubicBezTo>
                  <a:cubicBezTo>
                    <a:pt x="44561" y="29528"/>
                    <a:pt x="44825" y="29715"/>
                    <a:pt x="45116" y="29715"/>
                  </a:cubicBezTo>
                  <a:cubicBezTo>
                    <a:pt x="45154" y="29715"/>
                    <a:pt x="45193" y="29712"/>
                    <a:pt x="45232" y="29705"/>
                  </a:cubicBezTo>
                  <a:cubicBezTo>
                    <a:pt x="45618" y="29643"/>
                    <a:pt x="45873" y="29269"/>
                    <a:pt x="45790" y="28886"/>
                  </a:cubicBezTo>
                  <a:cubicBezTo>
                    <a:pt x="45055" y="25547"/>
                    <a:pt x="41903" y="11116"/>
                    <a:pt x="40762" y="3888"/>
                  </a:cubicBezTo>
                  <a:cubicBezTo>
                    <a:pt x="40762" y="3888"/>
                    <a:pt x="31820" y="4310"/>
                    <a:pt x="23848" y="4310"/>
                  </a:cubicBezTo>
                  <a:cubicBezTo>
                    <a:pt x="19064" y="4310"/>
                    <a:pt x="14630" y="4158"/>
                    <a:pt x="12687" y="3672"/>
                  </a:cubicBezTo>
                  <a:cubicBezTo>
                    <a:pt x="7503" y="2376"/>
                    <a:pt x="3832" y="1"/>
                    <a:pt x="38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4" name="Google Shape;2374;p54"/>
            <p:cNvSpPr/>
            <p:nvPr/>
          </p:nvSpPr>
          <p:spPr>
            <a:xfrm>
              <a:off x="1584700" y="4209700"/>
              <a:ext cx="1158875" cy="758225"/>
            </a:xfrm>
            <a:custGeom>
              <a:avLst/>
              <a:gdLst/>
              <a:ahLst/>
              <a:cxnLst/>
              <a:rect l="l" t="t" r="r" b="b"/>
              <a:pathLst>
                <a:path w="46355" h="30329" extrusionOk="0">
                  <a:moveTo>
                    <a:pt x="3973" y="626"/>
                  </a:moveTo>
                  <a:cubicBezTo>
                    <a:pt x="4598" y="1012"/>
                    <a:pt x="8115" y="3098"/>
                    <a:pt x="12819" y="4276"/>
                  </a:cubicBezTo>
                  <a:cubicBezTo>
                    <a:pt x="14802" y="4771"/>
                    <a:pt x="19272" y="4926"/>
                    <a:pt x="24082" y="4926"/>
                  </a:cubicBezTo>
                  <a:cubicBezTo>
                    <a:pt x="31209" y="4926"/>
                    <a:pt x="39081" y="4586"/>
                    <a:pt x="40710" y="4513"/>
                  </a:cubicBezTo>
                  <a:cubicBezTo>
                    <a:pt x="41899" y="11909"/>
                    <a:pt x="45068" y="26398"/>
                    <a:pt x="45698" y="29257"/>
                  </a:cubicBezTo>
                  <a:cubicBezTo>
                    <a:pt x="45721" y="29358"/>
                    <a:pt x="45700" y="29463"/>
                    <a:pt x="45643" y="29548"/>
                  </a:cubicBezTo>
                  <a:cubicBezTo>
                    <a:pt x="45566" y="29662"/>
                    <a:pt x="45447" y="29715"/>
                    <a:pt x="45329" y="29715"/>
                  </a:cubicBezTo>
                  <a:cubicBezTo>
                    <a:pt x="45176" y="29715"/>
                    <a:pt x="45023" y="29624"/>
                    <a:pt x="44967" y="29455"/>
                  </a:cubicBezTo>
                  <a:cubicBezTo>
                    <a:pt x="44131" y="26857"/>
                    <a:pt x="39952" y="13766"/>
                    <a:pt x="39763" y="11298"/>
                  </a:cubicBezTo>
                  <a:lnTo>
                    <a:pt x="39755" y="11208"/>
                  </a:lnTo>
                  <a:cubicBezTo>
                    <a:pt x="39551" y="8831"/>
                    <a:pt x="37545" y="7035"/>
                    <a:pt x="35141" y="7035"/>
                  </a:cubicBezTo>
                  <a:cubicBezTo>
                    <a:pt x="35070" y="7035"/>
                    <a:pt x="34999" y="7036"/>
                    <a:pt x="34927" y="7040"/>
                  </a:cubicBezTo>
                  <a:cubicBezTo>
                    <a:pt x="29246" y="7289"/>
                    <a:pt x="15744" y="7925"/>
                    <a:pt x="13052" y="8429"/>
                  </a:cubicBezTo>
                  <a:cubicBezTo>
                    <a:pt x="9529" y="9089"/>
                    <a:pt x="8386" y="10421"/>
                    <a:pt x="8338" y="10477"/>
                  </a:cubicBezTo>
                  <a:cubicBezTo>
                    <a:pt x="8314" y="10507"/>
                    <a:pt x="8295" y="10541"/>
                    <a:pt x="8283" y="10578"/>
                  </a:cubicBezTo>
                  <a:lnTo>
                    <a:pt x="2246" y="29108"/>
                  </a:lnTo>
                  <a:cubicBezTo>
                    <a:pt x="2147" y="29411"/>
                    <a:pt x="1877" y="29626"/>
                    <a:pt x="1560" y="29655"/>
                  </a:cubicBezTo>
                  <a:cubicBezTo>
                    <a:pt x="1534" y="29657"/>
                    <a:pt x="1508" y="29658"/>
                    <a:pt x="1483" y="29658"/>
                  </a:cubicBezTo>
                  <a:cubicBezTo>
                    <a:pt x="954" y="29658"/>
                    <a:pt x="563" y="29141"/>
                    <a:pt x="726" y="28623"/>
                  </a:cubicBezTo>
                  <a:cubicBezTo>
                    <a:pt x="2273" y="23702"/>
                    <a:pt x="5893" y="12082"/>
                    <a:pt x="6071" y="10491"/>
                  </a:cubicBezTo>
                  <a:cubicBezTo>
                    <a:pt x="6286" y="8561"/>
                    <a:pt x="3597" y="3444"/>
                    <a:pt x="3260" y="2810"/>
                  </a:cubicBezTo>
                  <a:cubicBezTo>
                    <a:pt x="3173" y="1644"/>
                    <a:pt x="3412" y="1102"/>
                    <a:pt x="3630" y="853"/>
                  </a:cubicBezTo>
                  <a:cubicBezTo>
                    <a:pt x="3761" y="704"/>
                    <a:pt x="3895" y="648"/>
                    <a:pt x="3973" y="626"/>
                  </a:cubicBezTo>
                  <a:close/>
                  <a:moveTo>
                    <a:pt x="4039" y="1"/>
                  </a:moveTo>
                  <a:cubicBezTo>
                    <a:pt x="3993" y="1"/>
                    <a:pt x="3572" y="12"/>
                    <a:pt x="3195" y="422"/>
                  </a:cubicBezTo>
                  <a:cubicBezTo>
                    <a:pt x="2740" y="917"/>
                    <a:pt x="2558" y="1759"/>
                    <a:pt x="2654" y="2923"/>
                  </a:cubicBezTo>
                  <a:cubicBezTo>
                    <a:pt x="2658" y="2965"/>
                    <a:pt x="2670" y="3006"/>
                    <a:pt x="2690" y="3043"/>
                  </a:cubicBezTo>
                  <a:cubicBezTo>
                    <a:pt x="3518" y="4581"/>
                    <a:pt x="5631" y="8907"/>
                    <a:pt x="5463" y="10423"/>
                  </a:cubicBezTo>
                  <a:cubicBezTo>
                    <a:pt x="5288" y="12004"/>
                    <a:pt x="1346" y="24612"/>
                    <a:pt x="142" y="28438"/>
                  </a:cubicBezTo>
                  <a:cubicBezTo>
                    <a:pt x="0" y="28888"/>
                    <a:pt x="93" y="29378"/>
                    <a:pt x="388" y="29745"/>
                  </a:cubicBezTo>
                  <a:cubicBezTo>
                    <a:pt x="659" y="30080"/>
                    <a:pt x="1067" y="30269"/>
                    <a:pt x="1495" y="30269"/>
                  </a:cubicBezTo>
                  <a:cubicBezTo>
                    <a:pt x="1535" y="30269"/>
                    <a:pt x="1575" y="30267"/>
                    <a:pt x="1615" y="30264"/>
                  </a:cubicBezTo>
                  <a:cubicBezTo>
                    <a:pt x="2177" y="30213"/>
                    <a:pt x="2653" y="29833"/>
                    <a:pt x="2828" y="29297"/>
                  </a:cubicBezTo>
                  <a:lnTo>
                    <a:pt x="8845" y="10833"/>
                  </a:lnTo>
                  <a:cubicBezTo>
                    <a:pt x="9055" y="10622"/>
                    <a:pt x="10217" y="9583"/>
                    <a:pt x="13166" y="9030"/>
                  </a:cubicBezTo>
                  <a:cubicBezTo>
                    <a:pt x="15818" y="8534"/>
                    <a:pt x="29287" y="7901"/>
                    <a:pt x="34955" y="7652"/>
                  </a:cubicBezTo>
                  <a:cubicBezTo>
                    <a:pt x="35025" y="7649"/>
                    <a:pt x="35096" y="7647"/>
                    <a:pt x="35166" y="7647"/>
                  </a:cubicBezTo>
                  <a:cubicBezTo>
                    <a:pt x="37231" y="7647"/>
                    <a:pt x="38969" y="9211"/>
                    <a:pt x="39146" y="11260"/>
                  </a:cubicBezTo>
                  <a:lnTo>
                    <a:pt x="39152" y="11343"/>
                  </a:lnTo>
                  <a:cubicBezTo>
                    <a:pt x="39343" y="13817"/>
                    <a:pt x="43204" y="25976"/>
                    <a:pt x="44384" y="29644"/>
                  </a:cubicBezTo>
                  <a:cubicBezTo>
                    <a:pt x="44514" y="30052"/>
                    <a:pt x="44892" y="30328"/>
                    <a:pt x="45320" y="30328"/>
                  </a:cubicBezTo>
                  <a:cubicBezTo>
                    <a:pt x="45321" y="30328"/>
                    <a:pt x="45322" y="30328"/>
                    <a:pt x="45322" y="30328"/>
                  </a:cubicBezTo>
                  <a:cubicBezTo>
                    <a:pt x="45654" y="30328"/>
                    <a:pt x="45964" y="30165"/>
                    <a:pt x="46149" y="29891"/>
                  </a:cubicBezTo>
                  <a:cubicBezTo>
                    <a:pt x="46302" y="29668"/>
                    <a:pt x="46355" y="29391"/>
                    <a:pt x="46295" y="29126"/>
                  </a:cubicBezTo>
                  <a:cubicBezTo>
                    <a:pt x="45658" y="26234"/>
                    <a:pt x="42422" y="11436"/>
                    <a:pt x="41270" y="4146"/>
                  </a:cubicBezTo>
                  <a:cubicBezTo>
                    <a:pt x="41248" y="4002"/>
                    <a:pt x="41122" y="3888"/>
                    <a:pt x="40983" y="3888"/>
                  </a:cubicBezTo>
                  <a:cubicBezTo>
                    <a:pt x="40973" y="3888"/>
                    <a:pt x="40964" y="3888"/>
                    <a:pt x="40955" y="3889"/>
                  </a:cubicBezTo>
                  <a:cubicBezTo>
                    <a:pt x="40811" y="3895"/>
                    <a:pt x="31922" y="4307"/>
                    <a:pt x="24026" y="4307"/>
                  </a:cubicBezTo>
                  <a:cubicBezTo>
                    <a:pt x="19271" y="4307"/>
                    <a:pt x="14877" y="4158"/>
                    <a:pt x="12968" y="3681"/>
                  </a:cubicBezTo>
                  <a:cubicBezTo>
                    <a:pt x="7899" y="2414"/>
                    <a:pt x="4242" y="73"/>
                    <a:pt x="4205" y="50"/>
                  </a:cubicBezTo>
                  <a:cubicBezTo>
                    <a:pt x="4155" y="17"/>
                    <a:pt x="4098" y="1"/>
                    <a:pt x="40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5" name="Google Shape;2375;p54"/>
            <p:cNvSpPr/>
            <p:nvPr/>
          </p:nvSpPr>
          <p:spPr>
            <a:xfrm>
              <a:off x="1415725" y="3295925"/>
              <a:ext cx="388775" cy="1013250"/>
            </a:xfrm>
            <a:custGeom>
              <a:avLst/>
              <a:gdLst/>
              <a:ahLst/>
              <a:cxnLst/>
              <a:rect l="l" t="t" r="r" b="b"/>
              <a:pathLst>
                <a:path w="15551" h="40530" extrusionOk="0">
                  <a:moveTo>
                    <a:pt x="8959" y="0"/>
                  </a:moveTo>
                  <a:cubicBezTo>
                    <a:pt x="8255" y="0"/>
                    <a:pt x="7775" y="1441"/>
                    <a:pt x="7775" y="1441"/>
                  </a:cubicBezTo>
                  <a:cubicBezTo>
                    <a:pt x="7775" y="1441"/>
                    <a:pt x="1" y="25844"/>
                    <a:pt x="1296" y="30163"/>
                  </a:cubicBezTo>
                  <a:cubicBezTo>
                    <a:pt x="2592" y="34482"/>
                    <a:pt x="8855" y="40530"/>
                    <a:pt x="11230" y="40530"/>
                  </a:cubicBezTo>
                  <a:cubicBezTo>
                    <a:pt x="13606" y="40530"/>
                    <a:pt x="15550" y="16774"/>
                    <a:pt x="15550" y="14613"/>
                  </a:cubicBezTo>
                  <a:cubicBezTo>
                    <a:pt x="15550" y="12454"/>
                    <a:pt x="11447" y="4679"/>
                    <a:pt x="10151" y="1440"/>
                  </a:cubicBezTo>
                  <a:cubicBezTo>
                    <a:pt x="9719" y="360"/>
                    <a:pt x="9311" y="0"/>
                    <a:pt x="89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6" name="Google Shape;2376;p54"/>
            <p:cNvSpPr/>
            <p:nvPr/>
          </p:nvSpPr>
          <p:spPr>
            <a:xfrm>
              <a:off x="1408075" y="3288275"/>
              <a:ext cx="404075" cy="1028550"/>
            </a:xfrm>
            <a:custGeom>
              <a:avLst/>
              <a:gdLst/>
              <a:ahLst/>
              <a:cxnLst/>
              <a:rect l="l" t="t" r="r" b="b"/>
              <a:pathLst>
                <a:path w="16163" h="41142" extrusionOk="0">
                  <a:moveTo>
                    <a:pt x="9277" y="612"/>
                  </a:moveTo>
                  <a:cubicBezTo>
                    <a:pt x="9402" y="612"/>
                    <a:pt x="9730" y="755"/>
                    <a:pt x="10171" y="1860"/>
                  </a:cubicBezTo>
                  <a:cubicBezTo>
                    <a:pt x="10587" y="2896"/>
                    <a:pt x="11293" y="4408"/>
                    <a:pt x="12041" y="6007"/>
                  </a:cubicBezTo>
                  <a:cubicBezTo>
                    <a:pt x="13604" y="9352"/>
                    <a:pt x="15550" y="13514"/>
                    <a:pt x="15550" y="14919"/>
                  </a:cubicBezTo>
                  <a:cubicBezTo>
                    <a:pt x="15550" y="16014"/>
                    <a:pt x="15059" y="22503"/>
                    <a:pt x="14283" y="28649"/>
                  </a:cubicBezTo>
                  <a:cubicBezTo>
                    <a:pt x="12828" y="40195"/>
                    <a:pt x="11665" y="40529"/>
                    <a:pt x="11536" y="40529"/>
                  </a:cubicBezTo>
                  <a:cubicBezTo>
                    <a:pt x="9466" y="40529"/>
                    <a:pt x="3202" y="34739"/>
                    <a:pt x="1895" y="30381"/>
                  </a:cubicBezTo>
                  <a:cubicBezTo>
                    <a:pt x="644" y="26210"/>
                    <a:pt x="8262" y="2187"/>
                    <a:pt x="8372" y="1841"/>
                  </a:cubicBezTo>
                  <a:cubicBezTo>
                    <a:pt x="8543" y="1331"/>
                    <a:pt x="8945" y="621"/>
                    <a:pt x="9257" y="614"/>
                  </a:cubicBezTo>
                  <a:cubicBezTo>
                    <a:pt x="9263" y="613"/>
                    <a:pt x="9270" y="612"/>
                    <a:pt x="9277" y="612"/>
                  </a:cubicBezTo>
                  <a:close/>
                  <a:moveTo>
                    <a:pt x="9241" y="1"/>
                  </a:moveTo>
                  <a:cubicBezTo>
                    <a:pt x="8375" y="26"/>
                    <a:pt x="7880" y="1379"/>
                    <a:pt x="7791" y="1649"/>
                  </a:cubicBezTo>
                  <a:cubicBezTo>
                    <a:pt x="7790" y="1650"/>
                    <a:pt x="7790" y="1653"/>
                    <a:pt x="7790" y="1654"/>
                  </a:cubicBezTo>
                  <a:cubicBezTo>
                    <a:pt x="7471" y="2654"/>
                    <a:pt x="1" y="26198"/>
                    <a:pt x="1309" y="30558"/>
                  </a:cubicBezTo>
                  <a:cubicBezTo>
                    <a:pt x="2648" y="35023"/>
                    <a:pt x="8983" y="41142"/>
                    <a:pt x="11536" y="41142"/>
                  </a:cubicBezTo>
                  <a:cubicBezTo>
                    <a:pt x="12071" y="41142"/>
                    <a:pt x="13325" y="41142"/>
                    <a:pt x="14892" y="28726"/>
                  </a:cubicBezTo>
                  <a:cubicBezTo>
                    <a:pt x="15669" y="22556"/>
                    <a:pt x="16162" y="16025"/>
                    <a:pt x="16162" y="14921"/>
                  </a:cubicBezTo>
                  <a:cubicBezTo>
                    <a:pt x="16162" y="13378"/>
                    <a:pt x="14268" y="9324"/>
                    <a:pt x="12596" y="5748"/>
                  </a:cubicBezTo>
                  <a:cubicBezTo>
                    <a:pt x="11852" y="4156"/>
                    <a:pt x="11148" y="2653"/>
                    <a:pt x="10741" y="1633"/>
                  </a:cubicBezTo>
                  <a:cubicBezTo>
                    <a:pt x="10295" y="518"/>
                    <a:pt x="9811" y="1"/>
                    <a:pt x="92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7" name="Google Shape;2377;p54"/>
            <p:cNvSpPr/>
            <p:nvPr/>
          </p:nvSpPr>
          <p:spPr>
            <a:xfrm>
              <a:off x="1718075" y="3628875"/>
              <a:ext cx="957850" cy="772475"/>
            </a:xfrm>
            <a:custGeom>
              <a:avLst/>
              <a:gdLst/>
              <a:ahLst/>
              <a:cxnLst/>
              <a:rect l="l" t="t" r="r" b="b"/>
              <a:pathLst>
                <a:path w="38314" h="30899" extrusionOk="0">
                  <a:moveTo>
                    <a:pt x="31532" y="0"/>
                  </a:moveTo>
                  <a:cubicBezTo>
                    <a:pt x="26996" y="0"/>
                    <a:pt x="7559" y="216"/>
                    <a:pt x="3887" y="2375"/>
                  </a:cubicBezTo>
                  <a:cubicBezTo>
                    <a:pt x="216" y="4536"/>
                    <a:pt x="0" y="20732"/>
                    <a:pt x="0" y="24404"/>
                  </a:cubicBezTo>
                  <a:cubicBezTo>
                    <a:pt x="0" y="28075"/>
                    <a:pt x="3671" y="30666"/>
                    <a:pt x="8639" y="30883"/>
                  </a:cubicBezTo>
                  <a:cubicBezTo>
                    <a:pt x="8875" y="30893"/>
                    <a:pt x="9148" y="30898"/>
                    <a:pt x="9455" y="30898"/>
                  </a:cubicBezTo>
                  <a:cubicBezTo>
                    <a:pt x="15578" y="30898"/>
                    <a:pt x="34862" y="28939"/>
                    <a:pt x="36713" y="28939"/>
                  </a:cubicBezTo>
                  <a:cubicBezTo>
                    <a:pt x="37733" y="28939"/>
                    <a:pt x="38114" y="27046"/>
                    <a:pt x="38191" y="24618"/>
                  </a:cubicBezTo>
                  <a:cubicBezTo>
                    <a:pt x="38314" y="20748"/>
                    <a:pt x="37661" y="15519"/>
                    <a:pt x="37592" y="14442"/>
                  </a:cubicBezTo>
                  <a:cubicBezTo>
                    <a:pt x="37357" y="10787"/>
                    <a:pt x="37114" y="0"/>
                    <a:pt x="315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8" name="Google Shape;2378;p54"/>
            <p:cNvSpPr/>
            <p:nvPr/>
          </p:nvSpPr>
          <p:spPr>
            <a:xfrm>
              <a:off x="1710425" y="3621200"/>
              <a:ext cx="972500" cy="787800"/>
            </a:xfrm>
            <a:custGeom>
              <a:avLst/>
              <a:gdLst/>
              <a:ahLst/>
              <a:cxnLst/>
              <a:rect l="l" t="t" r="r" b="b"/>
              <a:pathLst>
                <a:path w="38900" h="31512" extrusionOk="0">
                  <a:moveTo>
                    <a:pt x="31838" y="613"/>
                  </a:moveTo>
                  <a:cubicBezTo>
                    <a:pt x="36777" y="614"/>
                    <a:pt x="37316" y="9987"/>
                    <a:pt x="37546" y="13990"/>
                  </a:cubicBezTo>
                  <a:lnTo>
                    <a:pt x="37593" y="14768"/>
                  </a:lnTo>
                  <a:cubicBezTo>
                    <a:pt x="37607" y="15000"/>
                    <a:pt x="37649" y="15419"/>
                    <a:pt x="37704" y="15974"/>
                  </a:cubicBezTo>
                  <a:cubicBezTo>
                    <a:pt x="37907" y="18040"/>
                    <a:pt x="38286" y="21887"/>
                    <a:pt x="38191" y="24916"/>
                  </a:cubicBezTo>
                  <a:cubicBezTo>
                    <a:pt x="38077" y="28547"/>
                    <a:pt x="37334" y="28939"/>
                    <a:pt x="37020" y="28939"/>
                  </a:cubicBezTo>
                  <a:cubicBezTo>
                    <a:pt x="36350" y="28939"/>
                    <a:pt x="33605" y="29177"/>
                    <a:pt x="29805" y="29506"/>
                  </a:cubicBezTo>
                  <a:cubicBezTo>
                    <a:pt x="23303" y="30068"/>
                    <a:pt x="13712" y="30898"/>
                    <a:pt x="9763" y="30898"/>
                  </a:cubicBezTo>
                  <a:cubicBezTo>
                    <a:pt x="9460" y="30898"/>
                    <a:pt x="9190" y="30893"/>
                    <a:pt x="8958" y="30883"/>
                  </a:cubicBezTo>
                  <a:cubicBezTo>
                    <a:pt x="4044" y="30669"/>
                    <a:pt x="612" y="28131"/>
                    <a:pt x="612" y="24711"/>
                  </a:cubicBezTo>
                  <a:cubicBezTo>
                    <a:pt x="612" y="15684"/>
                    <a:pt x="1591" y="4568"/>
                    <a:pt x="4348" y="2946"/>
                  </a:cubicBezTo>
                  <a:cubicBezTo>
                    <a:pt x="7479" y="1104"/>
                    <a:pt x="23101" y="613"/>
                    <a:pt x="31838" y="613"/>
                  </a:cubicBezTo>
                  <a:close/>
                  <a:moveTo>
                    <a:pt x="31838" y="1"/>
                  </a:moveTo>
                  <a:cubicBezTo>
                    <a:pt x="29413" y="1"/>
                    <a:pt x="8033" y="68"/>
                    <a:pt x="4038" y="2419"/>
                  </a:cubicBezTo>
                  <a:cubicBezTo>
                    <a:pt x="291" y="4623"/>
                    <a:pt x="0" y="20038"/>
                    <a:pt x="0" y="24711"/>
                  </a:cubicBezTo>
                  <a:cubicBezTo>
                    <a:pt x="0" y="28476"/>
                    <a:pt x="3673" y="31266"/>
                    <a:pt x="8931" y="31496"/>
                  </a:cubicBezTo>
                  <a:cubicBezTo>
                    <a:pt x="9175" y="31506"/>
                    <a:pt x="9455" y="31511"/>
                    <a:pt x="9769" y="31511"/>
                  </a:cubicBezTo>
                  <a:cubicBezTo>
                    <a:pt x="13721" y="31511"/>
                    <a:pt x="22969" y="30711"/>
                    <a:pt x="29858" y="30115"/>
                  </a:cubicBezTo>
                  <a:cubicBezTo>
                    <a:pt x="33500" y="29801"/>
                    <a:pt x="36376" y="29552"/>
                    <a:pt x="37020" y="29552"/>
                  </a:cubicBezTo>
                  <a:cubicBezTo>
                    <a:pt x="38137" y="29552"/>
                    <a:pt x="38704" y="28085"/>
                    <a:pt x="38802" y="24935"/>
                  </a:cubicBezTo>
                  <a:cubicBezTo>
                    <a:pt x="38900" y="21867"/>
                    <a:pt x="38518" y="17994"/>
                    <a:pt x="38313" y="15913"/>
                  </a:cubicBezTo>
                  <a:cubicBezTo>
                    <a:pt x="38259" y="15368"/>
                    <a:pt x="38218" y="14956"/>
                    <a:pt x="38203" y="14730"/>
                  </a:cubicBezTo>
                  <a:lnTo>
                    <a:pt x="38158" y="13954"/>
                  </a:lnTo>
                  <a:cubicBezTo>
                    <a:pt x="37917" y="9779"/>
                    <a:pt x="37355" y="2"/>
                    <a:pt x="3183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9" name="Google Shape;2379;p54"/>
            <p:cNvSpPr/>
            <p:nvPr/>
          </p:nvSpPr>
          <p:spPr>
            <a:xfrm>
              <a:off x="2473925" y="4006350"/>
              <a:ext cx="458950" cy="244300"/>
            </a:xfrm>
            <a:custGeom>
              <a:avLst/>
              <a:gdLst/>
              <a:ahLst/>
              <a:cxnLst/>
              <a:rect l="l" t="t" r="r" b="b"/>
              <a:pathLst>
                <a:path w="18358" h="9772" extrusionOk="0">
                  <a:moveTo>
                    <a:pt x="8164" y="1"/>
                  </a:moveTo>
                  <a:cubicBezTo>
                    <a:pt x="4199" y="1"/>
                    <a:pt x="1" y="234"/>
                    <a:pt x="1" y="234"/>
                  </a:cubicBezTo>
                  <a:lnTo>
                    <a:pt x="2376" y="9737"/>
                  </a:lnTo>
                  <a:cubicBezTo>
                    <a:pt x="2376" y="9737"/>
                    <a:pt x="3504" y="9772"/>
                    <a:pt x="5141" y="9772"/>
                  </a:cubicBezTo>
                  <a:cubicBezTo>
                    <a:pt x="9234" y="9772"/>
                    <a:pt x="16506" y="9551"/>
                    <a:pt x="17277" y="8008"/>
                  </a:cubicBezTo>
                  <a:cubicBezTo>
                    <a:pt x="18358" y="5849"/>
                    <a:pt x="17277" y="1314"/>
                    <a:pt x="14470" y="450"/>
                  </a:cubicBezTo>
                  <a:cubicBezTo>
                    <a:pt x="13347" y="105"/>
                    <a:pt x="10807" y="1"/>
                    <a:pt x="816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0" name="Google Shape;2380;p54"/>
            <p:cNvSpPr/>
            <p:nvPr/>
          </p:nvSpPr>
          <p:spPr>
            <a:xfrm>
              <a:off x="2465350" y="3998650"/>
              <a:ext cx="463725" cy="259800"/>
            </a:xfrm>
            <a:custGeom>
              <a:avLst/>
              <a:gdLst/>
              <a:ahLst/>
              <a:cxnLst/>
              <a:rect l="l" t="t" r="r" b="b"/>
              <a:pathLst>
                <a:path w="18549" h="10392" extrusionOk="0">
                  <a:moveTo>
                    <a:pt x="8542" y="615"/>
                  </a:moveTo>
                  <a:cubicBezTo>
                    <a:pt x="11148" y="615"/>
                    <a:pt x="13637" y="716"/>
                    <a:pt x="14724" y="1051"/>
                  </a:cubicBezTo>
                  <a:cubicBezTo>
                    <a:pt x="15739" y="1364"/>
                    <a:pt x="16605" y="2250"/>
                    <a:pt x="17161" y="3548"/>
                  </a:cubicBezTo>
                  <a:cubicBezTo>
                    <a:pt x="17840" y="5135"/>
                    <a:pt x="17916" y="7040"/>
                    <a:pt x="17347" y="8180"/>
                  </a:cubicBezTo>
                  <a:cubicBezTo>
                    <a:pt x="16743" y="9389"/>
                    <a:pt x="10617" y="9781"/>
                    <a:pt x="5545" y="9781"/>
                  </a:cubicBezTo>
                  <a:cubicBezTo>
                    <a:pt x="4637" y="9781"/>
                    <a:pt x="3763" y="9768"/>
                    <a:pt x="2960" y="9746"/>
                  </a:cubicBezTo>
                  <a:lnTo>
                    <a:pt x="731" y="829"/>
                  </a:lnTo>
                  <a:cubicBezTo>
                    <a:pt x="1845" y="773"/>
                    <a:pt x="5285" y="615"/>
                    <a:pt x="8542" y="615"/>
                  </a:cubicBezTo>
                  <a:close/>
                  <a:moveTo>
                    <a:pt x="8475" y="1"/>
                  </a:moveTo>
                  <a:cubicBezTo>
                    <a:pt x="4635" y="1"/>
                    <a:pt x="608" y="221"/>
                    <a:pt x="326" y="236"/>
                  </a:cubicBezTo>
                  <a:cubicBezTo>
                    <a:pt x="134" y="246"/>
                    <a:pt x="0" y="429"/>
                    <a:pt x="47" y="616"/>
                  </a:cubicBezTo>
                  <a:lnTo>
                    <a:pt x="2422" y="10118"/>
                  </a:lnTo>
                  <a:cubicBezTo>
                    <a:pt x="2455" y="10251"/>
                    <a:pt x="2572" y="10346"/>
                    <a:pt x="2710" y="10350"/>
                  </a:cubicBezTo>
                  <a:cubicBezTo>
                    <a:pt x="3079" y="10361"/>
                    <a:pt x="4184" y="10391"/>
                    <a:pt x="5645" y="10391"/>
                  </a:cubicBezTo>
                  <a:cubicBezTo>
                    <a:pt x="9869" y="10391"/>
                    <a:pt x="17051" y="10140"/>
                    <a:pt x="17894" y="8454"/>
                  </a:cubicBezTo>
                  <a:cubicBezTo>
                    <a:pt x="18549" y="7144"/>
                    <a:pt x="18480" y="5076"/>
                    <a:pt x="17722" y="3307"/>
                  </a:cubicBezTo>
                  <a:cubicBezTo>
                    <a:pt x="17095" y="1840"/>
                    <a:pt x="16094" y="832"/>
                    <a:pt x="14903" y="466"/>
                  </a:cubicBezTo>
                  <a:cubicBezTo>
                    <a:pt x="13741" y="108"/>
                    <a:pt x="11153" y="1"/>
                    <a:pt x="84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1" name="Google Shape;2381;p54"/>
            <p:cNvSpPr/>
            <p:nvPr/>
          </p:nvSpPr>
          <p:spPr>
            <a:xfrm>
              <a:off x="1664075" y="3553950"/>
              <a:ext cx="896250" cy="783800"/>
            </a:xfrm>
            <a:custGeom>
              <a:avLst/>
              <a:gdLst/>
              <a:ahLst/>
              <a:cxnLst/>
              <a:rect l="l" t="t" r="r" b="b"/>
              <a:pathLst>
                <a:path w="35850" h="31352" extrusionOk="0">
                  <a:moveTo>
                    <a:pt x="20793" y="1"/>
                  </a:moveTo>
                  <a:cubicBezTo>
                    <a:pt x="17839" y="1"/>
                    <a:pt x="14893" y="161"/>
                    <a:pt x="12527" y="621"/>
                  </a:cubicBezTo>
                  <a:cubicBezTo>
                    <a:pt x="4752" y="2133"/>
                    <a:pt x="1512" y="6667"/>
                    <a:pt x="1296" y="7532"/>
                  </a:cubicBezTo>
                  <a:cubicBezTo>
                    <a:pt x="1296" y="7532"/>
                    <a:pt x="0" y="11635"/>
                    <a:pt x="216" y="16386"/>
                  </a:cubicBezTo>
                  <a:cubicBezTo>
                    <a:pt x="432" y="21137"/>
                    <a:pt x="1728" y="25888"/>
                    <a:pt x="8206" y="29777"/>
                  </a:cubicBezTo>
                  <a:cubicBezTo>
                    <a:pt x="10150" y="30943"/>
                    <a:pt x="13415" y="31351"/>
                    <a:pt x="17034" y="31351"/>
                  </a:cubicBezTo>
                  <a:cubicBezTo>
                    <a:pt x="25479" y="31351"/>
                    <a:pt x="35850" y="29129"/>
                    <a:pt x="35850" y="29129"/>
                  </a:cubicBezTo>
                  <a:lnTo>
                    <a:pt x="34339" y="837"/>
                  </a:lnTo>
                  <a:cubicBezTo>
                    <a:pt x="34339" y="837"/>
                    <a:pt x="27545" y="1"/>
                    <a:pt x="2079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2" name="Google Shape;2382;p54"/>
            <p:cNvSpPr/>
            <p:nvPr/>
          </p:nvSpPr>
          <p:spPr>
            <a:xfrm>
              <a:off x="1656550" y="3546425"/>
              <a:ext cx="911625" cy="799150"/>
            </a:xfrm>
            <a:custGeom>
              <a:avLst/>
              <a:gdLst/>
              <a:ahLst/>
              <a:cxnLst/>
              <a:rect l="l" t="t" r="r" b="b"/>
              <a:pathLst>
                <a:path w="36465" h="31966" extrusionOk="0">
                  <a:moveTo>
                    <a:pt x="21066" y="611"/>
                  </a:moveTo>
                  <a:cubicBezTo>
                    <a:pt x="27026" y="611"/>
                    <a:pt x="33051" y="1262"/>
                    <a:pt x="34347" y="1412"/>
                  </a:cubicBezTo>
                  <a:lnTo>
                    <a:pt x="35832" y="29183"/>
                  </a:lnTo>
                  <a:cubicBezTo>
                    <a:pt x="34181" y="29520"/>
                    <a:pt x="24908" y="31343"/>
                    <a:pt x="17296" y="31343"/>
                  </a:cubicBezTo>
                  <a:cubicBezTo>
                    <a:pt x="13742" y="31343"/>
                    <a:pt x="10550" y="30945"/>
                    <a:pt x="8666" y="29814"/>
                  </a:cubicBezTo>
                  <a:cubicBezTo>
                    <a:pt x="2119" y="25886"/>
                    <a:pt x="1028" y="21177"/>
                    <a:pt x="823" y="16673"/>
                  </a:cubicBezTo>
                  <a:cubicBezTo>
                    <a:pt x="612" y="12035"/>
                    <a:pt x="1876" y="7965"/>
                    <a:pt x="1890" y="7924"/>
                  </a:cubicBezTo>
                  <a:cubicBezTo>
                    <a:pt x="1891" y="7919"/>
                    <a:pt x="1893" y="7912"/>
                    <a:pt x="1894" y="7907"/>
                  </a:cubicBezTo>
                  <a:cubicBezTo>
                    <a:pt x="2044" y="7312"/>
                    <a:pt x="5035" y="2749"/>
                    <a:pt x="12885" y="1222"/>
                  </a:cubicBezTo>
                  <a:cubicBezTo>
                    <a:pt x="15216" y="768"/>
                    <a:pt x="18133" y="611"/>
                    <a:pt x="21066" y="611"/>
                  </a:cubicBezTo>
                  <a:close/>
                  <a:moveTo>
                    <a:pt x="21065" y="1"/>
                  </a:moveTo>
                  <a:cubicBezTo>
                    <a:pt x="18095" y="1"/>
                    <a:pt x="15137" y="161"/>
                    <a:pt x="12769" y="621"/>
                  </a:cubicBezTo>
                  <a:cubicBezTo>
                    <a:pt x="5047" y="2123"/>
                    <a:pt x="1603" y="6597"/>
                    <a:pt x="1302" y="7749"/>
                  </a:cubicBezTo>
                  <a:cubicBezTo>
                    <a:pt x="1235" y="7969"/>
                    <a:pt x="1" y="12056"/>
                    <a:pt x="211" y="16700"/>
                  </a:cubicBezTo>
                  <a:cubicBezTo>
                    <a:pt x="414" y="21151"/>
                    <a:pt x="1538" y="26252"/>
                    <a:pt x="8350" y="30339"/>
                  </a:cubicBezTo>
                  <a:cubicBezTo>
                    <a:pt x="10360" y="31544"/>
                    <a:pt x="13701" y="31965"/>
                    <a:pt x="17387" y="31965"/>
                  </a:cubicBezTo>
                  <a:cubicBezTo>
                    <a:pt x="25639" y="31965"/>
                    <a:pt x="35615" y="29857"/>
                    <a:pt x="36215" y="29728"/>
                  </a:cubicBezTo>
                  <a:cubicBezTo>
                    <a:pt x="36362" y="29697"/>
                    <a:pt x="36464" y="29563"/>
                    <a:pt x="36457" y="29412"/>
                  </a:cubicBezTo>
                  <a:lnTo>
                    <a:pt x="34946" y="1122"/>
                  </a:lnTo>
                  <a:cubicBezTo>
                    <a:pt x="34937" y="973"/>
                    <a:pt x="34824" y="852"/>
                    <a:pt x="34676" y="834"/>
                  </a:cubicBezTo>
                  <a:cubicBezTo>
                    <a:pt x="34580" y="822"/>
                    <a:pt x="27794" y="1"/>
                    <a:pt x="210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3" name="Google Shape;2383;p54"/>
            <p:cNvSpPr/>
            <p:nvPr/>
          </p:nvSpPr>
          <p:spPr>
            <a:xfrm>
              <a:off x="4012150" y="1253575"/>
              <a:ext cx="248675" cy="593700"/>
            </a:xfrm>
            <a:custGeom>
              <a:avLst/>
              <a:gdLst/>
              <a:ahLst/>
              <a:cxnLst/>
              <a:rect l="l" t="t" r="r" b="b"/>
              <a:pathLst>
                <a:path w="9947" h="23748" extrusionOk="0">
                  <a:moveTo>
                    <a:pt x="8625" y="0"/>
                  </a:moveTo>
                  <a:cubicBezTo>
                    <a:pt x="8606" y="0"/>
                    <a:pt x="8585" y="1"/>
                    <a:pt x="8565" y="3"/>
                  </a:cubicBezTo>
                  <a:cubicBezTo>
                    <a:pt x="8565" y="3"/>
                    <a:pt x="6135" y="2433"/>
                    <a:pt x="4977" y="5674"/>
                  </a:cubicBezTo>
                  <a:cubicBezTo>
                    <a:pt x="3819" y="8915"/>
                    <a:pt x="1" y="18636"/>
                    <a:pt x="117" y="20488"/>
                  </a:cubicBezTo>
                  <a:cubicBezTo>
                    <a:pt x="210" y="21969"/>
                    <a:pt x="1265" y="23747"/>
                    <a:pt x="2513" y="23747"/>
                  </a:cubicBezTo>
                  <a:cubicBezTo>
                    <a:pt x="2825" y="23747"/>
                    <a:pt x="3148" y="23636"/>
                    <a:pt x="3473" y="23381"/>
                  </a:cubicBezTo>
                  <a:cubicBezTo>
                    <a:pt x="5092" y="22109"/>
                    <a:pt x="9027" y="15280"/>
                    <a:pt x="9258" y="14932"/>
                  </a:cubicBezTo>
                  <a:cubicBezTo>
                    <a:pt x="9490" y="14585"/>
                    <a:pt x="9721" y="9725"/>
                    <a:pt x="9721" y="6716"/>
                  </a:cubicBezTo>
                  <a:cubicBezTo>
                    <a:pt x="9721" y="3751"/>
                    <a:pt x="9946" y="0"/>
                    <a:pt x="862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4" name="Google Shape;2384;p54"/>
            <p:cNvSpPr/>
            <p:nvPr/>
          </p:nvSpPr>
          <p:spPr>
            <a:xfrm>
              <a:off x="4004975" y="1245925"/>
              <a:ext cx="259200" cy="609000"/>
            </a:xfrm>
            <a:custGeom>
              <a:avLst/>
              <a:gdLst/>
              <a:ahLst/>
              <a:cxnLst/>
              <a:rect l="l" t="t" r="r" b="b"/>
              <a:pathLst>
                <a:path w="10368" h="24360" extrusionOk="0">
                  <a:moveTo>
                    <a:pt x="8979" y="619"/>
                  </a:moveTo>
                  <a:lnTo>
                    <a:pt x="8979" y="619"/>
                  </a:lnTo>
                  <a:cubicBezTo>
                    <a:pt x="9040" y="632"/>
                    <a:pt x="9096" y="661"/>
                    <a:pt x="9140" y="706"/>
                  </a:cubicBezTo>
                  <a:cubicBezTo>
                    <a:pt x="9754" y="1275"/>
                    <a:pt x="9730" y="3824"/>
                    <a:pt x="9710" y="5872"/>
                  </a:cubicBezTo>
                  <a:cubicBezTo>
                    <a:pt x="9707" y="6262"/>
                    <a:pt x="9704" y="6648"/>
                    <a:pt x="9704" y="7022"/>
                  </a:cubicBezTo>
                  <a:cubicBezTo>
                    <a:pt x="9704" y="10128"/>
                    <a:pt x="9467" y="14652"/>
                    <a:pt x="9292" y="15069"/>
                  </a:cubicBezTo>
                  <a:cubicBezTo>
                    <a:pt x="9257" y="15120"/>
                    <a:pt x="9144" y="15307"/>
                    <a:pt x="8974" y="15595"/>
                  </a:cubicBezTo>
                  <a:cubicBezTo>
                    <a:pt x="6280" y="20105"/>
                    <a:pt x="4462" y="22746"/>
                    <a:pt x="3570" y="23447"/>
                  </a:cubicBezTo>
                  <a:cubicBezTo>
                    <a:pt x="3316" y="23646"/>
                    <a:pt x="3057" y="23746"/>
                    <a:pt x="2797" y="23746"/>
                  </a:cubicBezTo>
                  <a:cubicBezTo>
                    <a:pt x="2644" y="23746"/>
                    <a:pt x="2490" y="23711"/>
                    <a:pt x="2336" y="23642"/>
                  </a:cubicBezTo>
                  <a:cubicBezTo>
                    <a:pt x="1514" y="23274"/>
                    <a:pt x="784" y="21988"/>
                    <a:pt x="709" y="20775"/>
                  </a:cubicBezTo>
                  <a:cubicBezTo>
                    <a:pt x="620" y="19356"/>
                    <a:pt x="3110" y="12667"/>
                    <a:pt x="4599" y="8670"/>
                  </a:cubicBezTo>
                  <a:cubicBezTo>
                    <a:pt x="4988" y="7627"/>
                    <a:pt x="5323" y="6727"/>
                    <a:pt x="5553" y="6083"/>
                  </a:cubicBezTo>
                  <a:cubicBezTo>
                    <a:pt x="6548" y="3297"/>
                    <a:pt x="8534" y="1092"/>
                    <a:pt x="8979" y="619"/>
                  </a:cubicBezTo>
                  <a:close/>
                  <a:moveTo>
                    <a:pt x="8914" y="1"/>
                  </a:moveTo>
                  <a:cubicBezTo>
                    <a:pt x="8885" y="1"/>
                    <a:pt x="8856" y="2"/>
                    <a:pt x="8826" y="4"/>
                  </a:cubicBezTo>
                  <a:cubicBezTo>
                    <a:pt x="8754" y="10"/>
                    <a:pt x="8687" y="42"/>
                    <a:pt x="8636" y="93"/>
                  </a:cubicBezTo>
                  <a:cubicBezTo>
                    <a:pt x="8535" y="194"/>
                    <a:pt x="6143" y="2610"/>
                    <a:pt x="4977" y="5878"/>
                  </a:cubicBezTo>
                  <a:cubicBezTo>
                    <a:pt x="4747" y="6519"/>
                    <a:pt x="4413" y="7416"/>
                    <a:pt x="4025" y="8457"/>
                  </a:cubicBezTo>
                  <a:cubicBezTo>
                    <a:pt x="2424" y="12760"/>
                    <a:pt x="1" y="19264"/>
                    <a:pt x="98" y="20813"/>
                  </a:cubicBezTo>
                  <a:cubicBezTo>
                    <a:pt x="177" y="22076"/>
                    <a:pt x="942" y="23689"/>
                    <a:pt x="2087" y="24200"/>
                  </a:cubicBezTo>
                  <a:cubicBezTo>
                    <a:pt x="2312" y="24303"/>
                    <a:pt x="2555" y="24358"/>
                    <a:pt x="2804" y="24360"/>
                  </a:cubicBezTo>
                  <a:cubicBezTo>
                    <a:pt x="3146" y="24360"/>
                    <a:pt x="3538" y="24250"/>
                    <a:pt x="3949" y="23928"/>
                  </a:cubicBezTo>
                  <a:cubicBezTo>
                    <a:pt x="5381" y="22802"/>
                    <a:pt x="8481" y="17614"/>
                    <a:pt x="9499" y="15909"/>
                  </a:cubicBezTo>
                  <a:cubicBezTo>
                    <a:pt x="9663" y="15635"/>
                    <a:pt x="9769" y="15457"/>
                    <a:pt x="9801" y="15409"/>
                  </a:cubicBezTo>
                  <a:cubicBezTo>
                    <a:pt x="10161" y="14870"/>
                    <a:pt x="10315" y="8858"/>
                    <a:pt x="10315" y="7022"/>
                  </a:cubicBezTo>
                  <a:cubicBezTo>
                    <a:pt x="10315" y="6650"/>
                    <a:pt x="10320" y="6266"/>
                    <a:pt x="10323" y="5878"/>
                  </a:cubicBezTo>
                  <a:cubicBezTo>
                    <a:pt x="10346" y="3375"/>
                    <a:pt x="10367" y="1010"/>
                    <a:pt x="9557" y="257"/>
                  </a:cubicBezTo>
                  <a:cubicBezTo>
                    <a:pt x="9375" y="88"/>
                    <a:pt x="9157" y="1"/>
                    <a:pt x="891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5" name="Google Shape;2385;p54"/>
            <p:cNvSpPr/>
            <p:nvPr/>
          </p:nvSpPr>
          <p:spPr>
            <a:xfrm>
              <a:off x="4218425" y="1513325"/>
              <a:ext cx="857000" cy="765350"/>
            </a:xfrm>
            <a:custGeom>
              <a:avLst/>
              <a:gdLst/>
              <a:ahLst/>
              <a:cxnLst/>
              <a:rect l="l" t="t" r="r" b="b"/>
              <a:pathLst>
                <a:path w="34280" h="30614" extrusionOk="0">
                  <a:moveTo>
                    <a:pt x="4180" y="1"/>
                  </a:moveTo>
                  <a:cubicBezTo>
                    <a:pt x="4138" y="1"/>
                    <a:pt x="4105" y="3"/>
                    <a:pt x="4082" y="7"/>
                  </a:cubicBezTo>
                  <a:cubicBezTo>
                    <a:pt x="558" y="681"/>
                    <a:pt x="0" y="23268"/>
                    <a:pt x="0" y="23268"/>
                  </a:cubicBezTo>
                  <a:lnTo>
                    <a:pt x="27750" y="30614"/>
                  </a:lnTo>
                  <a:cubicBezTo>
                    <a:pt x="27750" y="30614"/>
                    <a:pt x="34279" y="12659"/>
                    <a:pt x="34279" y="9393"/>
                  </a:cubicBezTo>
                  <a:cubicBezTo>
                    <a:pt x="34279" y="6188"/>
                    <a:pt x="6411" y="1"/>
                    <a:pt x="41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6" name="Google Shape;2386;p54"/>
            <p:cNvSpPr/>
            <p:nvPr/>
          </p:nvSpPr>
          <p:spPr>
            <a:xfrm>
              <a:off x="4210675" y="1505850"/>
              <a:ext cx="872400" cy="780475"/>
            </a:xfrm>
            <a:custGeom>
              <a:avLst/>
              <a:gdLst/>
              <a:ahLst/>
              <a:cxnLst/>
              <a:rect l="l" t="t" r="r" b="b"/>
              <a:pathLst>
                <a:path w="34896" h="31219" extrusionOk="0">
                  <a:moveTo>
                    <a:pt x="4510" y="604"/>
                  </a:moveTo>
                  <a:cubicBezTo>
                    <a:pt x="6298" y="604"/>
                    <a:pt x="30056" y="5776"/>
                    <a:pt x="33866" y="9089"/>
                  </a:cubicBezTo>
                  <a:cubicBezTo>
                    <a:pt x="34135" y="9324"/>
                    <a:pt x="34284" y="9537"/>
                    <a:pt x="34284" y="9692"/>
                  </a:cubicBezTo>
                  <a:cubicBezTo>
                    <a:pt x="34284" y="12655"/>
                    <a:pt x="28672" y="28315"/>
                    <a:pt x="27867" y="30545"/>
                  </a:cubicBezTo>
                  <a:lnTo>
                    <a:pt x="623" y="23334"/>
                  </a:lnTo>
                  <a:cubicBezTo>
                    <a:pt x="852" y="14683"/>
                    <a:pt x="2081" y="1066"/>
                    <a:pt x="4447" y="608"/>
                  </a:cubicBezTo>
                  <a:cubicBezTo>
                    <a:pt x="4463" y="605"/>
                    <a:pt x="4485" y="604"/>
                    <a:pt x="4510" y="604"/>
                  </a:cubicBezTo>
                  <a:close/>
                  <a:moveTo>
                    <a:pt x="4419" y="0"/>
                  </a:moveTo>
                  <a:cubicBezTo>
                    <a:pt x="4382" y="0"/>
                    <a:pt x="4353" y="2"/>
                    <a:pt x="4333" y="6"/>
                  </a:cubicBezTo>
                  <a:cubicBezTo>
                    <a:pt x="673" y="705"/>
                    <a:pt x="62" y="21222"/>
                    <a:pt x="4" y="23560"/>
                  </a:cubicBezTo>
                  <a:cubicBezTo>
                    <a:pt x="0" y="23701"/>
                    <a:pt x="94" y="23827"/>
                    <a:pt x="232" y="23863"/>
                  </a:cubicBezTo>
                  <a:lnTo>
                    <a:pt x="27982" y="31209"/>
                  </a:lnTo>
                  <a:cubicBezTo>
                    <a:pt x="28007" y="31215"/>
                    <a:pt x="28034" y="31219"/>
                    <a:pt x="28060" y="31219"/>
                  </a:cubicBezTo>
                  <a:cubicBezTo>
                    <a:pt x="28189" y="31219"/>
                    <a:pt x="28303" y="31138"/>
                    <a:pt x="28347" y="31017"/>
                  </a:cubicBezTo>
                  <a:cubicBezTo>
                    <a:pt x="28614" y="30282"/>
                    <a:pt x="34895" y="12974"/>
                    <a:pt x="34895" y="9692"/>
                  </a:cubicBezTo>
                  <a:cubicBezTo>
                    <a:pt x="34895" y="9324"/>
                    <a:pt x="34666" y="8956"/>
                    <a:pt x="34195" y="8566"/>
                  </a:cubicBezTo>
                  <a:cubicBezTo>
                    <a:pt x="29939" y="5044"/>
                    <a:pt x="6326" y="0"/>
                    <a:pt x="44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7" name="Google Shape;2387;p54"/>
            <p:cNvSpPr/>
            <p:nvPr/>
          </p:nvSpPr>
          <p:spPr>
            <a:xfrm>
              <a:off x="4188650" y="1156275"/>
              <a:ext cx="807250" cy="940025"/>
            </a:xfrm>
            <a:custGeom>
              <a:avLst/>
              <a:gdLst/>
              <a:ahLst/>
              <a:cxnLst/>
              <a:rect l="l" t="t" r="r" b="b"/>
              <a:pathLst>
                <a:path w="32290" h="37601" extrusionOk="0">
                  <a:moveTo>
                    <a:pt x="17149" y="1"/>
                  </a:moveTo>
                  <a:cubicBezTo>
                    <a:pt x="15853" y="1"/>
                    <a:pt x="15045" y="192"/>
                    <a:pt x="15045" y="192"/>
                  </a:cubicBezTo>
                  <a:cubicBezTo>
                    <a:pt x="15045" y="192"/>
                    <a:pt x="14109" y="88"/>
                    <a:pt x="12705" y="88"/>
                  </a:cubicBezTo>
                  <a:cubicBezTo>
                    <a:pt x="10484" y="88"/>
                    <a:pt x="7094" y="348"/>
                    <a:pt x="4398" y="1696"/>
                  </a:cubicBezTo>
                  <a:cubicBezTo>
                    <a:pt x="1" y="3895"/>
                    <a:pt x="1" y="7598"/>
                    <a:pt x="232" y="11186"/>
                  </a:cubicBezTo>
                  <a:cubicBezTo>
                    <a:pt x="463" y="14774"/>
                    <a:pt x="1660" y="34121"/>
                    <a:pt x="2008" y="35510"/>
                  </a:cubicBezTo>
                  <a:cubicBezTo>
                    <a:pt x="2356" y="36899"/>
                    <a:pt x="10301" y="36532"/>
                    <a:pt x="14930" y="37457"/>
                  </a:cubicBezTo>
                  <a:cubicBezTo>
                    <a:pt x="15421" y="37555"/>
                    <a:pt x="15895" y="37600"/>
                    <a:pt x="16353" y="37600"/>
                  </a:cubicBezTo>
                  <a:cubicBezTo>
                    <a:pt x="20217" y="37600"/>
                    <a:pt x="22873" y="34405"/>
                    <a:pt x="23494" y="33059"/>
                  </a:cubicBezTo>
                  <a:cubicBezTo>
                    <a:pt x="24189" y="31555"/>
                    <a:pt x="32290" y="16857"/>
                    <a:pt x="32290" y="13733"/>
                  </a:cubicBezTo>
                  <a:cubicBezTo>
                    <a:pt x="32290" y="10609"/>
                    <a:pt x="28933" y="4706"/>
                    <a:pt x="24190" y="1929"/>
                  </a:cubicBezTo>
                  <a:cubicBezTo>
                    <a:pt x="21478" y="341"/>
                    <a:pt x="18879" y="1"/>
                    <a:pt x="1714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8" name="Google Shape;2388;p54"/>
            <p:cNvSpPr/>
            <p:nvPr/>
          </p:nvSpPr>
          <p:spPr>
            <a:xfrm>
              <a:off x="4180550" y="1148475"/>
              <a:ext cx="823000" cy="955450"/>
            </a:xfrm>
            <a:custGeom>
              <a:avLst/>
              <a:gdLst/>
              <a:ahLst/>
              <a:cxnLst/>
              <a:rect l="l" t="t" r="r" b="b"/>
              <a:pathLst>
                <a:path w="32920" h="38218" extrusionOk="0">
                  <a:moveTo>
                    <a:pt x="17458" y="624"/>
                  </a:moveTo>
                  <a:cubicBezTo>
                    <a:pt x="19150" y="624"/>
                    <a:pt x="21707" y="952"/>
                    <a:pt x="24358" y="2503"/>
                  </a:cubicBezTo>
                  <a:cubicBezTo>
                    <a:pt x="29211" y="5345"/>
                    <a:pt x="32308" y="11236"/>
                    <a:pt x="32308" y="14044"/>
                  </a:cubicBezTo>
                  <a:cubicBezTo>
                    <a:pt x="32308" y="16487"/>
                    <a:pt x="26959" y="26688"/>
                    <a:pt x="24675" y="31045"/>
                  </a:cubicBezTo>
                  <a:cubicBezTo>
                    <a:pt x="24096" y="32147"/>
                    <a:pt x="23680" y="32945"/>
                    <a:pt x="23541" y="33243"/>
                  </a:cubicBezTo>
                  <a:cubicBezTo>
                    <a:pt x="23099" y="34201"/>
                    <a:pt x="20628" y="37609"/>
                    <a:pt x="16704" y="37609"/>
                  </a:cubicBezTo>
                  <a:cubicBezTo>
                    <a:pt x="16259" y="37609"/>
                    <a:pt x="15795" y="37565"/>
                    <a:pt x="15314" y="37469"/>
                  </a:cubicBezTo>
                  <a:cubicBezTo>
                    <a:pt x="13441" y="37095"/>
                    <a:pt x="11091" y="36934"/>
                    <a:pt x="8820" y="36778"/>
                  </a:cubicBezTo>
                  <a:cubicBezTo>
                    <a:pt x="6272" y="36603"/>
                    <a:pt x="2783" y="36363"/>
                    <a:pt x="2629" y="35748"/>
                  </a:cubicBezTo>
                  <a:cubicBezTo>
                    <a:pt x="2324" y="34532"/>
                    <a:pt x="1301" y="18406"/>
                    <a:pt x="965" y="13107"/>
                  </a:cubicBezTo>
                  <a:lnTo>
                    <a:pt x="861" y="11478"/>
                  </a:lnTo>
                  <a:cubicBezTo>
                    <a:pt x="615" y="7664"/>
                    <a:pt x="747" y="4339"/>
                    <a:pt x="4859" y="2282"/>
                  </a:cubicBezTo>
                  <a:cubicBezTo>
                    <a:pt x="7499" y="962"/>
                    <a:pt x="10860" y="709"/>
                    <a:pt x="13053" y="709"/>
                  </a:cubicBezTo>
                  <a:cubicBezTo>
                    <a:pt x="14406" y="709"/>
                    <a:pt x="15313" y="805"/>
                    <a:pt x="15337" y="807"/>
                  </a:cubicBezTo>
                  <a:cubicBezTo>
                    <a:pt x="15349" y="809"/>
                    <a:pt x="15360" y="809"/>
                    <a:pt x="15372" y="809"/>
                  </a:cubicBezTo>
                  <a:cubicBezTo>
                    <a:pt x="15395" y="809"/>
                    <a:pt x="15418" y="806"/>
                    <a:pt x="15440" y="801"/>
                  </a:cubicBezTo>
                  <a:cubicBezTo>
                    <a:pt x="15459" y="797"/>
                    <a:pt x="16230" y="624"/>
                    <a:pt x="17458" y="624"/>
                  </a:cubicBezTo>
                  <a:close/>
                  <a:moveTo>
                    <a:pt x="17492" y="0"/>
                  </a:moveTo>
                  <a:cubicBezTo>
                    <a:pt x="16346" y="0"/>
                    <a:pt x="15566" y="149"/>
                    <a:pt x="15353" y="195"/>
                  </a:cubicBezTo>
                  <a:cubicBezTo>
                    <a:pt x="15121" y="171"/>
                    <a:pt x="14235" y="90"/>
                    <a:pt x="12998" y="90"/>
                  </a:cubicBezTo>
                  <a:cubicBezTo>
                    <a:pt x="10749" y="90"/>
                    <a:pt x="7339" y="359"/>
                    <a:pt x="4585" y="1734"/>
                  </a:cubicBezTo>
                  <a:cubicBezTo>
                    <a:pt x="143" y="3956"/>
                    <a:pt x="0" y="7630"/>
                    <a:pt x="250" y="11518"/>
                  </a:cubicBezTo>
                  <a:lnTo>
                    <a:pt x="355" y="13146"/>
                  </a:lnTo>
                  <a:cubicBezTo>
                    <a:pt x="989" y="23148"/>
                    <a:pt x="1754" y="34772"/>
                    <a:pt x="2035" y="35896"/>
                  </a:cubicBezTo>
                  <a:cubicBezTo>
                    <a:pt x="2285" y="36896"/>
                    <a:pt x="4638" y="37106"/>
                    <a:pt x="8778" y="37389"/>
                  </a:cubicBezTo>
                  <a:cubicBezTo>
                    <a:pt x="11031" y="37544"/>
                    <a:pt x="13360" y="37703"/>
                    <a:pt x="15194" y="38071"/>
                  </a:cubicBezTo>
                  <a:cubicBezTo>
                    <a:pt x="15681" y="38168"/>
                    <a:pt x="16177" y="38218"/>
                    <a:pt x="16673" y="38218"/>
                  </a:cubicBezTo>
                  <a:cubicBezTo>
                    <a:pt x="20560" y="38218"/>
                    <a:pt x="23347" y="35123"/>
                    <a:pt x="24096" y="33500"/>
                  </a:cubicBezTo>
                  <a:cubicBezTo>
                    <a:pt x="24228" y="33215"/>
                    <a:pt x="24642" y="32424"/>
                    <a:pt x="25216" y="31330"/>
                  </a:cubicBezTo>
                  <a:cubicBezTo>
                    <a:pt x="27718" y="26561"/>
                    <a:pt x="32920" y="16638"/>
                    <a:pt x="32920" y="14045"/>
                  </a:cubicBezTo>
                  <a:cubicBezTo>
                    <a:pt x="32920" y="10628"/>
                    <a:pt x="29390" y="4741"/>
                    <a:pt x="24667" y="1976"/>
                  </a:cubicBezTo>
                  <a:cubicBezTo>
                    <a:pt x="21894" y="353"/>
                    <a:pt x="19258" y="0"/>
                    <a:pt x="1749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9" name="Google Shape;2389;p54"/>
            <p:cNvSpPr/>
            <p:nvPr/>
          </p:nvSpPr>
          <p:spPr>
            <a:xfrm>
              <a:off x="4362250" y="1389625"/>
              <a:ext cx="222800" cy="656825"/>
            </a:xfrm>
            <a:custGeom>
              <a:avLst/>
              <a:gdLst/>
              <a:ahLst/>
              <a:cxnLst/>
              <a:rect l="l" t="t" r="r" b="b"/>
              <a:pathLst>
                <a:path w="8912" h="26273" extrusionOk="0">
                  <a:moveTo>
                    <a:pt x="7638" y="0"/>
                  </a:moveTo>
                  <a:lnTo>
                    <a:pt x="3703" y="2778"/>
                  </a:lnTo>
                  <a:lnTo>
                    <a:pt x="4976" y="5556"/>
                  </a:lnTo>
                  <a:lnTo>
                    <a:pt x="0" y="22916"/>
                  </a:lnTo>
                  <a:lnTo>
                    <a:pt x="1158" y="26272"/>
                  </a:lnTo>
                  <a:lnTo>
                    <a:pt x="4513" y="23725"/>
                  </a:lnTo>
                  <a:lnTo>
                    <a:pt x="6365" y="5904"/>
                  </a:lnTo>
                  <a:lnTo>
                    <a:pt x="8911" y="3125"/>
                  </a:lnTo>
                  <a:lnTo>
                    <a:pt x="763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0" name="Google Shape;2390;p54"/>
            <p:cNvSpPr/>
            <p:nvPr/>
          </p:nvSpPr>
          <p:spPr>
            <a:xfrm>
              <a:off x="4354450" y="1381975"/>
              <a:ext cx="238825" cy="672100"/>
            </a:xfrm>
            <a:custGeom>
              <a:avLst/>
              <a:gdLst/>
              <a:ahLst/>
              <a:cxnLst/>
              <a:rect l="l" t="t" r="r" b="b"/>
              <a:pathLst>
                <a:path w="9553" h="26884" extrusionOk="0">
                  <a:moveTo>
                    <a:pt x="7813" y="778"/>
                  </a:moveTo>
                  <a:lnTo>
                    <a:pt x="8867" y="3368"/>
                  </a:lnTo>
                  <a:lnTo>
                    <a:pt x="6451" y="6002"/>
                  </a:lnTo>
                  <a:cubicBezTo>
                    <a:pt x="6407" y="6050"/>
                    <a:pt x="6379" y="6112"/>
                    <a:pt x="6373" y="6177"/>
                  </a:cubicBezTo>
                  <a:lnTo>
                    <a:pt x="4535" y="23869"/>
                  </a:lnTo>
                  <a:lnTo>
                    <a:pt x="1622" y="26079"/>
                  </a:lnTo>
                  <a:lnTo>
                    <a:pt x="633" y="23214"/>
                  </a:lnTo>
                  <a:lnTo>
                    <a:pt x="5583" y="5946"/>
                  </a:lnTo>
                  <a:cubicBezTo>
                    <a:pt x="5603" y="5876"/>
                    <a:pt x="5597" y="5801"/>
                    <a:pt x="5566" y="5734"/>
                  </a:cubicBezTo>
                  <a:lnTo>
                    <a:pt x="4400" y="3187"/>
                  </a:lnTo>
                  <a:lnTo>
                    <a:pt x="7813" y="778"/>
                  </a:lnTo>
                  <a:close/>
                  <a:moveTo>
                    <a:pt x="7950" y="0"/>
                  </a:moveTo>
                  <a:cubicBezTo>
                    <a:pt x="7890" y="0"/>
                    <a:pt x="7828" y="18"/>
                    <a:pt x="7774" y="57"/>
                  </a:cubicBezTo>
                  <a:lnTo>
                    <a:pt x="3839" y="2834"/>
                  </a:lnTo>
                  <a:cubicBezTo>
                    <a:pt x="3719" y="2919"/>
                    <a:pt x="3676" y="3078"/>
                    <a:pt x="3738" y="3212"/>
                  </a:cubicBezTo>
                  <a:lnTo>
                    <a:pt x="4964" y="5886"/>
                  </a:lnTo>
                  <a:lnTo>
                    <a:pt x="17" y="23136"/>
                  </a:lnTo>
                  <a:cubicBezTo>
                    <a:pt x="1" y="23197"/>
                    <a:pt x="2" y="23261"/>
                    <a:pt x="23" y="23321"/>
                  </a:cubicBezTo>
                  <a:lnTo>
                    <a:pt x="1180" y="26677"/>
                  </a:lnTo>
                  <a:cubicBezTo>
                    <a:pt x="1212" y="26770"/>
                    <a:pt x="1286" y="26842"/>
                    <a:pt x="1380" y="26871"/>
                  </a:cubicBezTo>
                  <a:cubicBezTo>
                    <a:pt x="1409" y="26879"/>
                    <a:pt x="1439" y="26884"/>
                    <a:pt x="1470" y="26884"/>
                  </a:cubicBezTo>
                  <a:cubicBezTo>
                    <a:pt x="1536" y="26884"/>
                    <a:pt x="1600" y="26862"/>
                    <a:pt x="1654" y="26822"/>
                  </a:cubicBezTo>
                  <a:lnTo>
                    <a:pt x="5010" y="24276"/>
                  </a:lnTo>
                  <a:cubicBezTo>
                    <a:pt x="5078" y="24224"/>
                    <a:pt x="5121" y="24148"/>
                    <a:pt x="5130" y="24064"/>
                  </a:cubicBezTo>
                  <a:lnTo>
                    <a:pt x="6972" y="6341"/>
                  </a:lnTo>
                  <a:lnTo>
                    <a:pt x="9450" y="3638"/>
                  </a:lnTo>
                  <a:cubicBezTo>
                    <a:pt x="9530" y="3551"/>
                    <a:pt x="9552" y="3426"/>
                    <a:pt x="9508" y="3316"/>
                  </a:cubicBezTo>
                  <a:lnTo>
                    <a:pt x="8234" y="191"/>
                  </a:lnTo>
                  <a:cubicBezTo>
                    <a:pt x="8185" y="70"/>
                    <a:pt x="8069" y="0"/>
                    <a:pt x="79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1" name="Google Shape;2391;p54"/>
            <p:cNvSpPr/>
            <p:nvPr/>
          </p:nvSpPr>
          <p:spPr>
            <a:xfrm>
              <a:off x="4408525" y="1227600"/>
              <a:ext cx="298025" cy="344325"/>
            </a:xfrm>
            <a:custGeom>
              <a:avLst/>
              <a:gdLst/>
              <a:ahLst/>
              <a:cxnLst/>
              <a:rect l="l" t="t" r="r" b="b"/>
              <a:pathLst>
                <a:path w="11921" h="13773" extrusionOk="0">
                  <a:moveTo>
                    <a:pt x="5787" y="1"/>
                  </a:moveTo>
                  <a:cubicBezTo>
                    <a:pt x="3242" y="1"/>
                    <a:pt x="2200" y="2083"/>
                    <a:pt x="2200" y="2083"/>
                  </a:cubicBezTo>
                  <a:cubicBezTo>
                    <a:pt x="2200" y="2083"/>
                    <a:pt x="926" y="4514"/>
                    <a:pt x="463" y="6134"/>
                  </a:cubicBezTo>
                  <a:cubicBezTo>
                    <a:pt x="0" y="7755"/>
                    <a:pt x="1" y="10764"/>
                    <a:pt x="1" y="10764"/>
                  </a:cubicBezTo>
                  <a:cubicBezTo>
                    <a:pt x="1" y="10764"/>
                    <a:pt x="3705" y="9028"/>
                    <a:pt x="4746" y="9028"/>
                  </a:cubicBezTo>
                  <a:cubicBezTo>
                    <a:pt x="5787" y="9028"/>
                    <a:pt x="7871" y="13773"/>
                    <a:pt x="7871" y="13773"/>
                  </a:cubicBezTo>
                  <a:cubicBezTo>
                    <a:pt x="7871" y="13773"/>
                    <a:pt x="10996" y="9143"/>
                    <a:pt x="11458" y="5788"/>
                  </a:cubicBezTo>
                  <a:cubicBezTo>
                    <a:pt x="11921" y="2431"/>
                    <a:pt x="8334" y="1"/>
                    <a:pt x="5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2" name="Google Shape;2392;p54"/>
            <p:cNvSpPr/>
            <p:nvPr/>
          </p:nvSpPr>
          <p:spPr>
            <a:xfrm>
              <a:off x="4400875" y="1219950"/>
              <a:ext cx="306425" cy="359650"/>
            </a:xfrm>
            <a:custGeom>
              <a:avLst/>
              <a:gdLst/>
              <a:ahLst/>
              <a:cxnLst/>
              <a:rect l="l" t="t" r="r" b="b"/>
              <a:pathLst>
                <a:path w="12257" h="14386" extrusionOk="0">
                  <a:moveTo>
                    <a:pt x="6093" y="612"/>
                  </a:moveTo>
                  <a:cubicBezTo>
                    <a:pt x="7569" y="612"/>
                    <a:pt x="9289" y="1449"/>
                    <a:pt x="10374" y="2694"/>
                  </a:cubicBezTo>
                  <a:cubicBezTo>
                    <a:pt x="10984" y="3394"/>
                    <a:pt x="11669" y="4545"/>
                    <a:pt x="11462" y="6052"/>
                  </a:cubicBezTo>
                  <a:cubicBezTo>
                    <a:pt x="11097" y="8686"/>
                    <a:pt x="9013" y="12190"/>
                    <a:pt x="8225" y="13440"/>
                  </a:cubicBezTo>
                  <a:cubicBezTo>
                    <a:pt x="7540" y="11952"/>
                    <a:pt x="6066" y="9028"/>
                    <a:pt x="5052" y="9028"/>
                  </a:cubicBezTo>
                  <a:cubicBezTo>
                    <a:pt x="4160" y="9028"/>
                    <a:pt x="1672" y="10112"/>
                    <a:pt x="621" y="10589"/>
                  </a:cubicBezTo>
                  <a:cubicBezTo>
                    <a:pt x="642" y="9682"/>
                    <a:pt x="727" y="7704"/>
                    <a:pt x="1064" y="6525"/>
                  </a:cubicBezTo>
                  <a:cubicBezTo>
                    <a:pt x="1513" y="4954"/>
                    <a:pt x="2764" y="2555"/>
                    <a:pt x="2777" y="2532"/>
                  </a:cubicBezTo>
                  <a:cubicBezTo>
                    <a:pt x="2778" y="2531"/>
                    <a:pt x="2779" y="2529"/>
                    <a:pt x="2779" y="2528"/>
                  </a:cubicBezTo>
                  <a:cubicBezTo>
                    <a:pt x="2819" y="2449"/>
                    <a:pt x="3776" y="612"/>
                    <a:pt x="6093" y="612"/>
                  </a:cubicBezTo>
                  <a:close/>
                  <a:moveTo>
                    <a:pt x="6093" y="1"/>
                  </a:moveTo>
                  <a:cubicBezTo>
                    <a:pt x="3412" y="1"/>
                    <a:pt x="2297" y="2123"/>
                    <a:pt x="2233" y="2250"/>
                  </a:cubicBezTo>
                  <a:cubicBezTo>
                    <a:pt x="2166" y="2379"/>
                    <a:pt x="939" y="4736"/>
                    <a:pt x="476" y="6356"/>
                  </a:cubicBezTo>
                  <a:cubicBezTo>
                    <a:pt x="6" y="7999"/>
                    <a:pt x="0" y="10945"/>
                    <a:pt x="0" y="11070"/>
                  </a:cubicBezTo>
                  <a:cubicBezTo>
                    <a:pt x="0" y="11246"/>
                    <a:pt x="145" y="11376"/>
                    <a:pt x="307" y="11376"/>
                  </a:cubicBezTo>
                  <a:cubicBezTo>
                    <a:pt x="350" y="11376"/>
                    <a:pt x="394" y="11367"/>
                    <a:pt x="437" y="11347"/>
                  </a:cubicBezTo>
                  <a:cubicBezTo>
                    <a:pt x="1449" y="10873"/>
                    <a:pt x="4253" y="9640"/>
                    <a:pt x="5052" y="9640"/>
                  </a:cubicBezTo>
                  <a:cubicBezTo>
                    <a:pt x="5508" y="9640"/>
                    <a:pt x="6810" y="11729"/>
                    <a:pt x="7896" y="14202"/>
                  </a:cubicBezTo>
                  <a:cubicBezTo>
                    <a:pt x="7941" y="14303"/>
                    <a:pt x="8037" y="14373"/>
                    <a:pt x="8149" y="14383"/>
                  </a:cubicBezTo>
                  <a:cubicBezTo>
                    <a:pt x="8158" y="14384"/>
                    <a:pt x="8167" y="14385"/>
                    <a:pt x="8177" y="14385"/>
                  </a:cubicBezTo>
                  <a:cubicBezTo>
                    <a:pt x="8278" y="14385"/>
                    <a:pt x="8373" y="14334"/>
                    <a:pt x="8431" y="14250"/>
                  </a:cubicBezTo>
                  <a:cubicBezTo>
                    <a:pt x="8560" y="14059"/>
                    <a:pt x="11600" y="9522"/>
                    <a:pt x="12067" y="6135"/>
                  </a:cubicBezTo>
                  <a:cubicBezTo>
                    <a:pt x="12257" y="4762"/>
                    <a:pt x="11830" y="3433"/>
                    <a:pt x="10836" y="2292"/>
                  </a:cubicBezTo>
                  <a:cubicBezTo>
                    <a:pt x="9641" y="922"/>
                    <a:pt x="7735" y="1"/>
                    <a:pt x="609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3" name="Google Shape;2393;p54"/>
            <p:cNvSpPr/>
            <p:nvPr/>
          </p:nvSpPr>
          <p:spPr>
            <a:xfrm>
              <a:off x="4744150" y="1175600"/>
              <a:ext cx="89725" cy="106350"/>
            </a:xfrm>
            <a:custGeom>
              <a:avLst/>
              <a:gdLst/>
              <a:ahLst/>
              <a:cxnLst/>
              <a:rect l="l" t="t" r="r" b="b"/>
              <a:pathLst>
                <a:path w="3589" h="4254" extrusionOk="0">
                  <a:moveTo>
                    <a:pt x="2922" y="1"/>
                  </a:moveTo>
                  <a:cubicBezTo>
                    <a:pt x="2507" y="1"/>
                    <a:pt x="1969" y="808"/>
                    <a:pt x="1969" y="808"/>
                  </a:cubicBezTo>
                  <a:lnTo>
                    <a:pt x="0" y="4048"/>
                  </a:lnTo>
                  <a:cubicBezTo>
                    <a:pt x="0" y="4048"/>
                    <a:pt x="258" y="4254"/>
                    <a:pt x="669" y="4254"/>
                  </a:cubicBezTo>
                  <a:cubicBezTo>
                    <a:pt x="875" y="4254"/>
                    <a:pt x="1120" y="4202"/>
                    <a:pt x="1389" y="4048"/>
                  </a:cubicBezTo>
                  <a:cubicBezTo>
                    <a:pt x="2199" y="3585"/>
                    <a:pt x="3588" y="2312"/>
                    <a:pt x="3357" y="692"/>
                  </a:cubicBezTo>
                  <a:cubicBezTo>
                    <a:pt x="3283" y="176"/>
                    <a:pt x="3116" y="1"/>
                    <a:pt x="292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4" name="Google Shape;2394;p54"/>
            <p:cNvSpPr/>
            <p:nvPr/>
          </p:nvSpPr>
          <p:spPr>
            <a:xfrm>
              <a:off x="4735700" y="1167925"/>
              <a:ext cx="106375" cy="121700"/>
            </a:xfrm>
            <a:custGeom>
              <a:avLst/>
              <a:gdLst/>
              <a:ahLst/>
              <a:cxnLst/>
              <a:rect l="l" t="t" r="r" b="b"/>
              <a:pathLst>
                <a:path w="4255" h="4868" extrusionOk="0">
                  <a:moveTo>
                    <a:pt x="3258" y="1"/>
                  </a:moveTo>
                  <a:cubicBezTo>
                    <a:pt x="2715" y="1"/>
                    <a:pt x="2206" y="713"/>
                    <a:pt x="2051" y="945"/>
                  </a:cubicBezTo>
                  <a:cubicBezTo>
                    <a:pt x="1958" y="1085"/>
                    <a:pt x="1996" y="1275"/>
                    <a:pt x="2136" y="1370"/>
                  </a:cubicBezTo>
                  <a:cubicBezTo>
                    <a:pt x="2188" y="1404"/>
                    <a:pt x="2247" y="1421"/>
                    <a:pt x="2305" y="1421"/>
                  </a:cubicBezTo>
                  <a:cubicBezTo>
                    <a:pt x="2404" y="1421"/>
                    <a:pt x="2501" y="1373"/>
                    <a:pt x="2561" y="1284"/>
                  </a:cubicBezTo>
                  <a:cubicBezTo>
                    <a:pt x="2787" y="945"/>
                    <a:pt x="3151" y="617"/>
                    <a:pt x="3251" y="611"/>
                  </a:cubicBezTo>
                  <a:cubicBezTo>
                    <a:pt x="3251" y="611"/>
                    <a:pt x="3340" y="678"/>
                    <a:pt x="3392" y="1042"/>
                  </a:cubicBezTo>
                  <a:cubicBezTo>
                    <a:pt x="3602" y="2512"/>
                    <a:pt x="2296" y="3678"/>
                    <a:pt x="1576" y="4089"/>
                  </a:cubicBezTo>
                  <a:cubicBezTo>
                    <a:pt x="1359" y="4213"/>
                    <a:pt x="1166" y="4254"/>
                    <a:pt x="1006" y="4254"/>
                  </a:cubicBezTo>
                  <a:cubicBezTo>
                    <a:pt x="718" y="4254"/>
                    <a:pt x="540" y="4123"/>
                    <a:pt x="530" y="4116"/>
                  </a:cubicBezTo>
                  <a:cubicBezTo>
                    <a:pt x="475" y="4073"/>
                    <a:pt x="409" y="4052"/>
                    <a:pt x="344" y="4052"/>
                  </a:cubicBezTo>
                  <a:cubicBezTo>
                    <a:pt x="254" y="4052"/>
                    <a:pt x="165" y="4092"/>
                    <a:pt x="105" y="4168"/>
                  </a:cubicBezTo>
                  <a:cubicBezTo>
                    <a:pt x="0" y="4297"/>
                    <a:pt x="19" y="4488"/>
                    <a:pt x="148" y="4594"/>
                  </a:cubicBezTo>
                  <a:cubicBezTo>
                    <a:pt x="168" y="4610"/>
                    <a:pt x="498" y="4868"/>
                    <a:pt x="1010" y="4868"/>
                  </a:cubicBezTo>
                  <a:cubicBezTo>
                    <a:pt x="1261" y="4868"/>
                    <a:pt x="1556" y="4806"/>
                    <a:pt x="1879" y="4621"/>
                  </a:cubicBezTo>
                  <a:cubicBezTo>
                    <a:pt x="2724" y="4138"/>
                    <a:pt x="4254" y="2751"/>
                    <a:pt x="3998" y="955"/>
                  </a:cubicBezTo>
                  <a:cubicBezTo>
                    <a:pt x="3970" y="750"/>
                    <a:pt x="3880" y="127"/>
                    <a:pt x="3394" y="16"/>
                  </a:cubicBezTo>
                  <a:cubicBezTo>
                    <a:pt x="3348" y="6"/>
                    <a:pt x="3303" y="1"/>
                    <a:pt x="325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5" name="Google Shape;2395;p54"/>
            <p:cNvSpPr/>
            <p:nvPr/>
          </p:nvSpPr>
          <p:spPr>
            <a:xfrm>
              <a:off x="4434575" y="1022175"/>
              <a:ext cx="63675" cy="133125"/>
            </a:xfrm>
            <a:custGeom>
              <a:avLst/>
              <a:gdLst/>
              <a:ahLst/>
              <a:cxnLst/>
              <a:rect l="l" t="t" r="r" b="b"/>
              <a:pathLst>
                <a:path w="2547" h="5325" extrusionOk="0">
                  <a:moveTo>
                    <a:pt x="1881" y="0"/>
                  </a:moveTo>
                  <a:cubicBezTo>
                    <a:pt x="1505" y="0"/>
                    <a:pt x="1043" y="232"/>
                    <a:pt x="695" y="1158"/>
                  </a:cubicBezTo>
                  <a:cubicBezTo>
                    <a:pt x="1" y="3010"/>
                    <a:pt x="1158" y="5324"/>
                    <a:pt x="1158" y="5324"/>
                  </a:cubicBezTo>
                  <a:lnTo>
                    <a:pt x="2315" y="2894"/>
                  </a:lnTo>
                  <a:lnTo>
                    <a:pt x="2546" y="232"/>
                  </a:lnTo>
                  <a:cubicBezTo>
                    <a:pt x="2546" y="232"/>
                    <a:pt x="2257" y="0"/>
                    <a:pt x="18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6" name="Google Shape;2396;p54"/>
            <p:cNvSpPr/>
            <p:nvPr/>
          </p:nvSpPr>
          <p:spPr>
            <a:xfrm>
              <a:off x="4426425" y="1014525"/>
              <a:ext cx="80350" cy="148400"/>
            </a:xfrm>
            <a:custGeom>
              <a:avLst/>
              <a:gdLst/>
              <a:ahLst/>
              <a:cxnLst/>
              <a:rect l="l" t="t" r="r" b="b"/>
              <a:pathLst>
                <a:path w="3214" h="5936" extrusionOk="0">
                  <a:moveTo>
                    <a:pt x="2204" y="0"/>
                  </a:moveTo>
                  <a:cubicBezTo>
                    <a:pt x="2104" y="0"/>
                    <a:pt x="2000" y="13"/>
                    <a:pt x="1892" y="43"/>
                  </a:cubicBezTo>
                  <a:cubicBezTo>
                    <a:pt x="1399" y="179"/>
                    <a:pt x="1011" y="621"/>
                    <a:pt x="734" y="1356"/>
                  </a:cubicBezTo>
                  <a:cubicBezTo>
                    <a:pt x="1" y="3310"/>
                    <a:pt x="1160" y="5668"/>
                    <a:pt x="1210" y="5768"/>
                  </a:cubicBezTo>
                  <a:cubicBezTo>
                    <a:pt x="1262" y="5871"/>
                    <a:pt x="1368" y="5936"/>
                    <a:pt x="1483" y="5936"/>
                  </a:cubicBezTo>
                  <a:lnTo>
                    <a:pt x="1486" y="5936"/>
                  </a:lnTo>
                  <a:cubicBezTo>
                    <a:pt x="1604" y="5935"/>
                    <a:pt x="1709" y="5867"/>
                    <a:pt x="1760" y="5762"/>
                  </a:cubicBezTo>
                  <a:lnTo>
                    <a:pt x="2917" y="3332"/>
                  </a:lnTo>
                  <a:cubicBezTo>
                    <a:pt x="2990" y="3179"/>
                    <a:pt x="2925" y="2997"/>
                    <a:pt x="2773" y="2924"/>
                  </a:cubicBezTo>
                  <a:cubicBezTo>
                    <a:pt x="2730" y="2904"/>
                    <a:pt x="2685" y="2894"/>
                    <a:pt x="2641" y="2894"/>
                  </a:cubicBezTo>
                  <a:cubicBezTo>
                    <a:pt x="2527" y="2894"/>
                    <a:pt x="2417" y="2959"/>
                    <a:pt x="2365" y="3069"/>
                  </a:cubicBezTo>
                  <a:lnTo>
                    <a:pt x="1504" y="4876"/>
                  </a:lnTo>
                  <a:cubicBezTo>
                    <a:pt x="1226" y="4098"/>
                    <a:pt x="875" y="2724"/>
                    <a:pt x="1307" y="1571"/>
                  </a:cubicBezTo>
                  <a:cubicBezTo>
                    <a:pt x="1506" y="1040"/>
                    <a:pt x="1763" y="715"/>
                    <a:pt x="2050" y="634"/>
                  </a:cubicBezTo>
                  <a:cubicBezTo>
                    <a:pt x="2104" y="619"/>
                    <a:pt x="2157" y="612"/>
                    <a:pt x="2208" y="612"/>
                  </a:cubicBezTo>
                  <a:cubicBezTo>
                    <a:pt x="2468" y="612"/>
                    <a:pt x="2681" y="776"/>
                    <a:pt x="2683" y="778"/>
                  </a:cubicBezTo>
                  <a:cubicBezTo>
                    <a:pt x="2739" y="821"/>
                    <a:pt x="2804" y="842"/>
                    <a:pt x="2870" y="842"/>
                  </a:cubicBezTo>
                  <a:cubicBezTo>
                    <a:pt x="2960" y="842"/>
                    <a:pt x="3049" y="802"/>
                    <a:pt x="3109" y="726"/>
                  </a:cubicBezTo>
                  <a:cubicBezTo>
                    <a:pt x="3214" y="595"/>
                    <a:pt x="3192" y="405"/>
                    <a:pt x="3064" y="300"/>
                  </a:cubicBezTo>
                  <a:cubicBezTo>
                    <a:pt x="3045" y="285"/>
                    <a:pt x="2682" y="0"/>
                    <a:pt x="22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7" name="Google Shape;2397;p54"/>
            <p:cNvSpPr/>
            <p:nvPr/>
          </p:nvSpPr>
          <p:spPr>
            <a:xfrm>
              <a:off x="4489550" y="1355200"/>
              <a:ext cx="159750" cy="98175"/>
            </a:xfrm>
            <a:custGeom>
              <a:avLst/>
              <a:gdLst/>
              <a:ahLst/>
              <a:cxnLst/>
              <a:rect l="l" t="t" r="r" b="b"/>
              <a:pathLst>
                <a:path w="6390" h="3927" extrusionOk="0">
                  <a:moveTo>
                    <a:pt x="6243" y="0"/>
                  </a:moveTo>
                  <a:cubicBezTo>
                    <a:pt x="5370" y="0"/>
                    <a:pt x="347" y="2420"/>
                    <a:pt x="347" y="2420"/>
                  </a:cubicBezTo>
                  <a:cubicBezTo>
                    <a:pt x="347" y="2420"/>
                    <a:pt x="1" y="3808"/>
                    <a:pt x="1505" y="3924"/>
                  </a:cubicBezTo>
                  <a:cubicBezTo>
                    <a:pt x="1531" y="3926"/>
                    <a:pt x="1558" y="3927"/>
                    <a:pt x="1585" y="3927"/>
                  </a:cubicBezTo>
                  <a:cubicBezTo>
                    <a:pt x="3117" y="3927"/>
                    <a:pt x="6138" y="787"/>
                    <a:pt x="6366" y="104"/>
                  </a:cubicBezTo>
                  <a:cubicBezTo>
                    <a:pt x="6390" y="32"/>
                    <a:pt x="6344" y="0"/>
                    <a:pt x="624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8" name="Google Shape;2398;p54"/>
            <p:cNvSpPr/>
            <p:nvPr/>
          </p:nvSpPr>
          <p:spPr>
            <a:xfrm>
              <a:off x="4486350" y="1347850"/>
              <a:ext cx="170850" cy="113200"/>
            </a:xfrm>
            <a:custGeom>
              <a:avLst/>
              <a:gdLst/>
              <a:ahLst/>
              <a:cxnLst/>
              <a:rect l="l" t="t" r="r" b="b"/>
              <a:pathLst>
                <a:path w="6834" h="4528" extrusionOk="0">
                  <a:moveTo>
                    <a:pt x="5962" y="685"/>
                  </a:moveTo>
                  <a:lnTo>
                    <a:pt x="5962" y="685"/>
                  </a:lnTo>
                  <a:cubicBezTo>
                    <a:pt x="5197" y="1684"/>
                    <a:pt x="2876" y="3914"/>
                    <a:pt x="1716" y="3914"/>
                  </a:cubicBezTo>
                  <a:cubicBezTo>
                    <a:pt x="1696" y="3914"/>
                    <a:pt x="1676" y="3914"/>
                    <a:pt x="1656" y="3912"/>
                  </a:cubicBezTo>
                  <a:cubicBezTo>
                    <a:pt x="1295" y="3885"/>
                    <a:pt x="1039" y="3772"/>
                    <a:pt x="896" y="3577"/>
                  </a:cubicBezTo>
                  <a:cubicBezTo>
                    <a:pt x="741" y="3363"/>
                    <a:pt x="738" y="3082"/>
                    <a:pt x="753" y="2920"/>
                  </a:cubicBezTo>
                  <a:cubicBezTo>
                    <a:pt x="2788" y="1944"/>
                    <a:pt x="5014" y="972"/>
                    <a:pt x="5962" y="685"/>
                  </a:cubicBezTo>
                  <a:close/>
                  <a:moveTo>
                    <a:pt x="6409" y="1"/>
                  </a:moveTo>
                  <a:cubicBezTo>
                    <a:pt x="5937" y="1"/>
                    <a:pt x="4608" y="384"/>
                    <a:pt x="343" y="2438"/>
                  </a:cubicBezTo>
                  <a:cubicBezTo>
                    <a:pt x="262" y="2477"/>
                    <a:pt x="201" y="2551"/>
                    <a:pt x="178" y="2639"/>
                  </a:cubicBezTo>
                  <a:cubicBezTo>
                    <a:pt x="172" y="2669"/>
                    <a:pt x="0" y="3379"/>
                    <a:pt x="398" y="3931"/>
                  </a:cubicBezTo>
                  <a:cubicBezTo>
                    <a:pt x="651" y="4281"/>
                    <a:pt x="1058" y="4480"/>
                    <a:pt x="1610" y="4523"/>
                  </a:cubicBezTo>
                  <a:cubicBezTo>
                    <a:pt x="1641" y="4526"/>
                    <a:pt x="1673" y="4527"/>
                    <a:pt x="1705" y="4527"/>
                  </a:cubicBezTo>
                  <a:cubicBezTo>
                    <a:pt x="3413" y="4527"/>
                    <a:pt x="6535" y="1241"/>
                    <a:pt x="6784" y="496"/>
                  </a:cubicBezTo>
                  <a:cubicBezTo>
                    <a:pt x="6834" y="345"/>
                    <a:pt x="6795" y="190"/>
                    <a:pt x="6683" y="91"/>
                  </a:cubicBezTo>
                  <a:cubicBezTo>
                    <a:pt x="6639" y="52"/>
                    <a:pt x="6581" y="1"/>
                    <a:pt x="64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9" name="Google Shape;2399;p54"/>
            <p:cNvSpPr/>
            <p:nvPr/>
          </p:nvSpPr>
          <p:spPr>
            <a:xfrm>
              <a:off x="4449025" y="827025"/>
              <a:ext cx="448525" cy="605550"/>
            </a:xfrm>
            <a:custGeom>
              <a:avLst/>
              <a:gdLst/>
              <a:ahLst/>
              <a:cxnLst/>
              <a:rect l="l" t="t" r="r" b="b"/>
              <a:pathLst>
                <a:path w="17941" h="24222" extrusionOk="0">
                  <a:moveTo>
                    <a:pt x="10528" y="0"/>
                  </a:moveTo>
                  <a:cubicBezTo>
                    <a:pt x="9479" y="0"/>
                    <a:pt x="8412" y="291"/>
                    <a:pt x="7409" y="979"/>
                  </a:cubicBezTo>
                  <a:cubicBezTo>
                    <a:pt x="7409" y="979"/>
                    <a:pt x="3357" y="2830"/>
                    <a:pt x="2431" y="5724"/>
                  </a:cubicBezTo>
                  <a:cubicBezTo>
                    <a:pt x="1505" y="8617"/>
                    <a:pt x="1" y="14519"/>
                    <a:pt x="1" y="16718"/>
                  </a:cubicBezTo>
                  <a:cubicBezTo>
                    <a:pt x="1" y="18917"/>
                    <a:pt x="695" y="23430"/>
                    <a:pt x="2200" y="24125"/>
                  </a:cubicBezTo>
                  <a:cubicBezTo>
                    <a:pt x="2344" y="24191"/>
                    <a:pt x="2519" y="24222"/>
                    <a:pt x="2720" y="24222"/>
                  </a:cubicBezTo>
                  <a:cubicBezTo>
                    <a:pt x="4622" y="24222"/>
                    <a:pt x="8813" y="21491"/>
                    <a:pt x="10069" y="20653"/>
                  </a:cubicBezTo>
                  <a:cubicBezTo>
                    <a:pt x="11459" y="19727"/>
                    <a:pt x="13079" y="16139"/>
                    <a:pt x="14815" y="14056"/>
                  </a:cubicBezTo>
                  <a:cubicBezTo>
                    <a:pt x="16551" y="11974"/>
                    <a:pt x="17940" y="8154"/>
                    <a:pt x="17246" y="5029"/>
                  </a:cubicBezTo>
                  <a:cubicBezTo>
                    <a:pt x="16723" y="2678"/>
                    <a:pt x="13712" y="0"/>
                    <a:pt x="105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0" name="Google Shape;2400;p54"/>
            <p:cNvSpPr/>
            <p:nvPr/>
          </p:nvSpPr>
          <p:spPr>
            <a:xfrm>
              <a:off x="4441400" y="819400"/>
              <a:ext cx="464375" cy="620700"/>
            </a:xfrm>
            <a:custGeom>
              <a:avLst/>
              <a:gdLst/>
              <a:ahLst/>
              <a:cxnLst/>
              <a:rect l="l" t="t" r="r" b="b"/>
              <a:pathLst>
                <a:path w="18575" h="24828" extrusionOk="0">
                  <a:moveTo>
                    <a:pt x="10844" y="615"/>
                  </a:moveTo>
                  <a:cubicBezTo>
                    <a:pt x="11571" y="615"/>
                    <a:pt x="12319" y="761"/>
                    <a:pt x="13065" y="1055"/>
                  </a:cubicBezTo>
                  <a:cubicBezTo>
                    <a:pt x="15110" y="1861"/>
                    <a:pt x="16872" y="3689"/>
                    <a:pt x="17252" y="5400"/>
                  </a:cubicBezTo>
                  <a:cubicBezTo>
                    <a:pt x="17926" y="8439"/>
                    <a:pt x="16536" y="12183"/>
                    <a:pt x="14885" y="14165"/>
                  </a:cubicBezTo>
                  <a:cubicBezTo>
                    <a:pt x="14133" y="15067"/>
                    <a:pt x="13414" y="16229"/>
                    <a:pt x="12719" y="17351"/>
                  </a:cubicBezTo>
                  <a:cubicBezTo>
                    <a:pt x="11808" y="18820"/>
                    <a:pt x="10948" y="20208"/>
                    <a:pt x="10205" y="20703"/>
                  </a:cubicBezTo>
                  <a:cubicBezTo>
                    <a:pt x="6860" y="22934"/>
                    <a:pt x="4206" y="24223"/>
                    <a:pt x="3028" y="24223"/>
                  </a:cubicBezTo>
                  <a:cubicBezTo>
                    <a:pt x="2869" y="24223"/>
                    <a:pt x="2737" y="24200"/>
                    <a:pt x="2633" y="24152"/>
                  </a:cubicBezTo>
                  <a:cubicBezTo>
                    <a:pt x="1399" y="23582"/>
                    <a:pt x="612" y="19549"/>
                    <a:pt x="612" y="17023"/>
                  </a:cubicBezTo>
                  <a:cubicBezTo>
                    <a:pt x="612" y="14791"/>
                    <a:pt x="2160" y="8831"/>
                    <a:pt x="3028" y="6122"/>
                  </a:cubicBezTo>
                  <a:cubicBezTo>
                    <a:pt x="3902" y="3393"/>
                    <a:pt x="7801" y="1580"/>
                    <a:pt x="7840" y="1562"/>
                  </a:cubicBezTo>
                  <a:cubicBezTo>
                    <a:pt x="7856" y="1554"/>
                    <a:pt x="7872" y="1545"/>
                    <a:pt x="7886" y="1537"/>
                  </a:cubicBezTo>
                  <a:cubicBezTo>
                    <a:pt x="8779" y="924"/>
                    <a:pt x="9788" y="615"/>
                    <a:pt x="10844" y="615"/>
                  </a:cubicBezTo>
                  <a:close/>
                  <a:moveTo>
                    <a:pt x="10840" y="0"/>
                  </a:moveTo>
                  <a:cubicBezTo>
                    <a:pt x="9673" y="0"/>
                    <a:pt x="8554" y="341"/>
                    <a:pt x="7561" y="1016"/>
                  </a:cubicBezTo>
                  <a:cubicBezTo>
                    <a:pt x="7185" y="1191"/>
                    <a:pt x="3373" y="3033"/>
                    <a:pt x="2445" y="5934"/>
                  </a:cubicBezTo>
                  <a:cubicBezTo>
                    <a:pt x="1568" y="8677"/>
                    <a:pt x="0" y="14727"/>
                    <a:pt x="0" y="17022"/>
                  </a:cubicBezTo>
                  <a:cubicBezTo>
                    <a:pt x="0" y="18782"/>
                    <a:pt x="563" y="23872"/>
                    <a:pt x="2376" y="24708"/>
                  </a:cubicBezTo>
                  <a:cubicBezTo>
                    <a:pt x="2554" y="24790"/>
                    <a:pt x="2767" y="24828"/>
                    <a:pt x="3011" y="24828"/>
                  </a:cubicBezTo>
                  <a:cubicBezTo>
                    <a:pt x="4735" y="24828"/>
                    <a:pt x="7971" y="22929"/>
                    <a:pt x="10545" y="21212"/>
                  </a:cubicBezTo>
                  <a:cubicBezTo>
                    <a:pt x="11398" y="20642"/>
                    <a:pt x="12292" y="19200"/>
                    <a:pt x="13238" y="17674"/>
                  </a:cubicBezTo>
                  <a:cubicBezTo>
                    <a:pt x="13924" y="16568"/>
                    <a:pt x="14631" y="15426"/>
                    <a:pt x="15355" y="14557"/>
                  </a:cubicBezTo>
                  <a:cubicBezTo>
                    <a:pt x="17143" y="12410"/>
                    <a:pt x="18574" y="8531"/>
                    <a:pt x="17850" y="5268"/>
                  </a:cubicBezTo>
                  <a:cubicBezTo>
                    <a:pt x="17428" y="3371"/>
                    <a:pt x="15510" y="1360"/>
                    <a:pt x="13290" y="485"/>
                  </a:cubicBezTo>
                  <a:cubicBezTo>
                    <a:pt x="12467" y="161"/>
                    <a:pt x="11642" y="0"/>
                    <a:pt x="108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1" name="Google Shape;2401;p54"/>
            <p:cNvSpPr/>
            <p:nvPr/>
          </p:nvSpPr>
          <p:spPr>
            <a:xfrm>
              <a:off x="4472600" y="827000"/>
              <a:ext cx="424950" cy="421625"/>
            </a:xfrm>
            <a:custGeom>
              <a:avLst/>
              <a:gdLst/>
              <a:ahLst/>
              <a:cxnLst/>
              <a:rect l="l" t="t" r="r" b="b"/>
              <a:pathLst>
                <a:path w="16998" h="16865" extrusionOk="0">
                  <a:moveTo>
                    <a:pt x="9584" y="1"/>
                  </a:moveTo>
                  <a:cubicBezTo>
                    <a:pt x="8536" y="1"/>
                    <a:pt x="7469" y="291"/>
                    <a:pt x="6466" y="979"/>
                  </a:cubicBezTo>
                  <a:cubicBezTo>
                    <a:pt x="6466" y="979"/>
                    <a:pt x="2414" y="2831"/>
                    <a:pt x="1488" y="5725"/>
                  </a:cubicBezTo>
                  <a:cubicBezTo>
                    <a:pt x="1049" y="7099"/>
                    <a:pt x="479" y="9154"/>
                    <a:pt x="1" y="11168"/>
                  </a:cubicBezTo>
                  <a:cubicBezTo>
                    <a:pt x="793" y="9931"/>
                    <a:pt x="2102" y="7827"/>
                    <a:pt x="2183" y="7345"/>
                  </a:cubicBezTo>
                  <a:cubicBezTo>
                    <a:pt x="2298" y="6651"/>
                    <a:pt x="2298" y="6534"/>
                    <a:pt x="3109" y="6534"/>
                  </a:cubicBezTo>
                  <a:cubicBezTo>
                    <a:pt x="3919" y="6534"/>
                    <a:pt x="5423" y="8850"/>
                    <a:pt x="7507" y="9313"/>
                  </a:cubicBezTo>
                  <a:cubicBezTo>
                    <a:pt x="9590" y="9775"/>
                    <a:pt x="12367" y="9428"/>
                    <a:pt x="12367" y="10586"/>
                  </a:cubicBezTo>
                  <a:cubicBezTo>
                    <a:pt x="12367" y="11743"/>
                    <a:pt x="10747" y="13594"/>
                    <a:pt x="11788" y="14172"/>
                  </a:cubicBezTo>
                  <a:cubicBezTo>
                    <a:pt x="12598" y="14623"/>
                    <a:pt x="11873" y="16189"/>
                    <a:pt x="11944" y="16864"/>
                  </a:cubicBezTo>
                  <a:cubicBezTo>
                    <a:pt x="12565" y="15864"/>
                    <a:pt x="13210" y="14852"/>
                    <a:pt x="13872" y="14057"/>
                  </a:cubicBezTo>
                  <a:cubicBezTo>
                    <a:pt x="15608" y="11974"/>
                    <a:pt x="16997" y="8155"/>
                    <a:pt x="16303" y="5030"/>
                  </a:cubicBezTo>
                  <a:cubicBezTo>
                    <a:pt x="15780" y="2679"/>
                    <a:pt x="12768" y="1"/>
                    <a:pt x="95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2" name="Google Shape;2402;p54"/>
            <p:cNvSpPr/>
            <p:nvPr/>
          </p:nvSpPr>
          <p:spPr>
            <a:xfrm>
              <a:off x="4464325" y="819375"/>
              <a:ext cx="441450" cy="436900"/>
            </a:xfrm>
            <a:custGeom>
              <a:avLst/>
              <a:gdLst/>
              <a:ahLst/>
              <a:cxnLst/>
              <a:rect l="l" t="t" r="r" b="b"/>
              <a:pathLst>
                <a:path w="17658" h="17476" extrusionOk="0">
                  <a:moveTo>
                    <a:pt x="9927" y="615"/>
                  </a:moveTo>
                  <a:cubicBezTo>
                    <a:pt x="10653" y="615"/>
                    <a:pt x="11402" y="761"/>
                    <a:pt x="12148" y="1056"/>
                  </a:cubicBezTo>
                  <a:cubicBezTo>
                    <a:pt x="14193" y="1862"/>
                    <a:pt x="15955" y="3689"/>
                    <a:pt x="16335" y="5400"/>
                  </a:cubicBezTo>
                  <a:cubicBezTo>
                    <a:pt x="17009" y="8439"/>
                    <a:pt x="15619" y="12184"/>
                    <a:pt x="13968" y="14166"/>
                  </a:cubicBezTo>
                  <a:cubicBezTo>
                    <a:pt x="13560" y="14656"/>
                    <a:pt x="13160" y="15224"/>
                    <a:pt x="12773" y="15813"/>
                  </a:cubicBezTo>
                  <a:cubicBezTo>
                    <a:pt x="12862" y="15178"/>
                    <a:pt x="12842" y="14528"/>
                    <a:pt x="12269" y="14211"/>
                  </a:cubicBezTo>
                  <a:cubicBezTo>
                    <a:pt x="11899" y="14006"/>
                    <a:pt x="12122" y="13417"/>
                    <a:pt x="12503" y="12546"/>
                  </a:cubicBezTo>
                  <a:cubicBezTo>
                    <a:pt x="12750" y="11982"/>
                    <a:pt x="13005" y="11400"/>
                    <a:pt x="13005" y="10891"/>
                  </a:cubicBezTo>
                  <a:cubicBezTo>
                    <a:pt x="13005" y="9837"/>
                    <a:pt x="11635" y="9723"/>
                    <a:pt x="10049" y="9591"/>
                  </a:cubicBezTo>
                  <a:cubicBezTo>
                    <a:pt x="9327" y="9530"/>
                    <a:pt x="8579" y="9468"/>
                    <a:pt x="7904" y="9319"/>
                  </a:cubicBezTo>
                  <a:cubicBezTo>
                    <a:pt x="6771" y="9067"/>
                    <a:pt x="5798" y="8211"/>
                    <a:pt x="5018" y="7523"/>
                  </a:cubicBezTo>
                  <a:cubicBezTo>
                    <a:pt x="4366" y="6949"/>
                    <a:pt x="3895" y="6534"/>
                    <a:pt x="3440" y="6534"/>
                  </a:cubicBezTo>
                  <a:cubicBezTo>
                    <a:pt x="2470" y="6534"/>
                    <a:pt x="2348" y="6783"/>
                    <a:pt x="2212" y="7598"/>
                  </a:cubicBezTo>
                  <a:cubicBezTo>
                    <a:pt x="2183" y="7774"/>
                    <a:pt x="1861" y="8412"/>
                    <a:pt x="1096" y="9673"/>
                  </a:cubicBezTo>
                  <a:cubicBezTo>
                    <a:pt x="1435" y="8371"/>
                    <a:pt x="1796" y="7104"/>
                    <a:pt x="2111" y="6123"/>
                  </a:cubicBezTo>
                  <a:cubicBezTo>
                    <a:pt x="2984" y="3393"/>
                    <a:pt x="6883" y="1580"/>
                    <a:pt x="6969" y="1536"/>
                  </a:cubicBezTo>
                  <a:cubicBezTo>
                    <a:pt x="7862" y="924"/>
                    <a:pt x="8872" y="615"/>
                    <a:pt x="9927" y="615"/>
                  </a:cubicBezTo>
                  <a:close/>
                  <a:moveTo>
                    <a:pt x="9913" y="0"/>
                  </a:moveTo>
                  <a:cubicBezTo>
                    <a:pt x="8747" y="0"/>
                    <a:pt x="7636" y="340"/>
                    <a:pt x="6669" y="1007"/>
                  </a:cubicBezTo>
                  <a:cubicBezTo>
                    <a:pt x="6499" y="1084"/>
                    <a:pt x="2485" y="2949"/>
                    <a:pt x="1528" y="5937"/>
                  </a:cubicBezTo>
                  <a:cubicBezTo>
                    <a:pt x="1059" y="7403"/>
                    <a:pt x="487" y="9498"/>
                    <a:pt x="35" y="11403"/>
                  </a:cubicBezTo>
                  <a:cubicBezTo>
                    <a:pt x="0" y="11549"/>
                    <a:pt x="76" y="11697"/>
                    <a:pt x="213" y="11756"/>
                  </a:cubicBezTo>
                  <a:cubicBezTo>
                    <a:pt x="252" y="11772"/>
                    <a:pt x="292" y="11780"/>
                    <a:pt x="332" y="11780"/>
                  </a:cubicBezTo>
                  <a:cubicBezTo>
                    <a:pt x="434" y="11780"/>
                    <a:pt x="532" y="11729"/>
                    <a:pt x="590" y="11639"/>
                  </a:cubicBezTo>
                  <a:cubicBezTo>
                    <a:pt x="1999" y="9436"/>
                    <a:pt x="2748" y="8111"/>
                    <a:pt x="2824" y="7652"/>
                  </a:cubicBezTo>
                  <a:cubicBezTo>
                    <a:pt x="2908" y="7145"/>
                    <a:pt x="2908" y="7145"/>
                    <a:pt x="3441" y="7145"/>
                  </a:cubicBezTo>
                  <a:cubicBezTo>
                    <a:pt x="3664" y="7145"/>
                    <a:pt x="4169" y="7589"/>
                    <a:pt x="4613" y="7981"/>
                  </a:cubicBezTo>
                  <a:cubicBezTo>
                    <a:pt x="5447" y="8716"/>
                    <a:pt x="6485" y="9630"/>
                    <a:pt x="7773" y="9916"/>
                  </a:cubicBezTo>
                  <a:cubicBezTo>
                    <a:pt x="8487" y="10075"/>
                    <a:pt x="9256" y="10138"/>
                    <a:pt x="9999" y="10200"/>
                  </a:cubicBezTo>
                  <a:cubicBezTo>
                    <a:pt x="11176" y="10299"/>
                    <a:pt x="12393" y="10400"/>
                    <a:pt x="12393" y="10891"/>
                  </a:cubicBezTo>
                  <a:cubicBezTo>
                    <a:pt x="12393" y="11272"/>
                    <a:pt x="12165" y="11794"/>
                    <a:pt x="11943" y="12300"/>
                  </a:cubicBezTo>
                  <a:cubicBezTo>
                    <a:pt x="11542" y="13216"/>
                    <a:pt x="11088" y="14255"/>
                    <a:pt x="11971" y="14746"/>
                  </a:cubicBezTo>
                  <a:cubicBezTo>
                    <a:pt x="12301" y="14928"/>
                    <a:pt x="12218" y="15510"/>
                    <a:pt x="12075" y="16251"/>
                  </a:cubicBezTo>
                  <a:cubicBezTo>
                    <a:pt x="12008" y="16604"/>
                    <a:pt x="11943" y="16939"/>
                    <a:pt x="11971" y="17202"/>
                  </a:cubicBezTo>
                  <a:cubicBezTo>
                    <a:pt x="11984" y="17331"/>
                    <a:pt x="12080" y="17439"/>
                    <a:pt x="12207" y="17467"/>
                  </a:cubicBezTo>
                  <a:cubicBezTo>
                    <a:pt x="12229" y="17473"/>
                    <a:pt x="12251" y="17475"/>
                    <a:pt x="12275" y="17475"/>
                  </a:cubicBezTo>
                  <a:cubicBezTo>
                    <a:pt x="12276" y="17475"/>
                    <a:pt x="12277" y="17475"/>
                    <a:pt x="12278" y="17475"/>
                  </a:cubicBezTo>
                  <a:cubicBezTo>
                    <a:pt x="12383" y="17475"/>
                    <a:pt x="12480" y="17420"/>
                    <a:pt x="12535" y="17332"/>
                  </a:cubicBezTo>
                  <a:cubicBezTo>
                    <a:pt x="13139" y="16361"/>
                    <a:pt x="13782" y="15347"/>
                    <a:pt x="14438" y="14559"/>
                  </a:cubicBezTo>
                  <a:cubicBezTo>
                    <a:pt x="16227" y="12414"/>
                    <a:pt x="17657" y="8533"/>
                    <a:pt x="16933" y="5270"/>
                  </a:cubicBezTo>
                  <a:cubicBezTo>
                    <a:pt x="16512" y="3374"/>
                    <a:pt x="14594" y="1363"/>
                    <a:pt x="12373" y="487"/>
                  </a:cubicBezTo>
                  <a:cubicBezTo>
                    <a:pt x="11546" y="161"/>
                    <a:pt x="10716" y="0"/>
                    <a:pt x="99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3" name="Google Shape;2403;p54"/>
            <p:cNvSpPr/>
            <p:nvPr/>
          </p:nvSpPr>
          <p:spPr>
            <a:xfrm>
              <a:off x="4425875" y="1123875"/>
              <a:ext cx="324075" cy="181700"/>
            </a:xfrm>
            <a:custGeom>
              <a:avLst/>
              <a:gdLst/>
              <a:ahLst/>
              <a:cxnLst/>
              <a:rect l="l" t="t" r="r" b="b"/>
              <a:pathLst>
                <a:path w="12963" h="7268" extrusionOk="0">
                  <a:moveTo>
                    <a:pt x="1459" y="1"/>
                  </a:moveTo>
                  <a:cubicBezTo>
                    <a:pt x="878" y="1"/>
                    <a:pt x="334" y="200"/>
                    <a:pt x="232" y="909"/>
                  </a:cubicBezTo>
                  <a:cubicBezTo>
                    <a:pt x="1" y="2529"/>
                    <a:pt x="1620" y="4844"/>
                    <a:pt x="3125" y="4844"/>
                  </a:cubicBezTo>
                  <a:cubicBezTo>
                    <a:pt x="4575" y="4844"/>
                    <a:pt x="5166" y="3449"/>
                    <a:pt x="5931" y="3449"/>
                  </a:cubicBezTo>
                  <a:cubicBezTo>
                    <a:pt x="5960" y="3449"/>
                    <a:pt x="5989" y="3451"/>
                    <a:pt x="6019" y="3455"/>
                  </a:cubicBezTo>
                  <a:cubicBezTo>
                    <a:pt x="6829" y="3571"/>
                    <a:pt x="6482" y="6464"/>
                    <a:pt x="7870" y="7043"/>
                  </a:cubicBezTo>
                  <a:cubicBezTo>
                    <a:pt x="8237" y="7196"/>
                    <a:pt x="8668" y="7268"/>
                    <a:pt x="9117" y="7268"/>
                  </a:cubicBezTo>
                  <a:cubicBezTo>
                    <a:pt x="10368" y="7268"/>
                    <a:pt x="11757" y="6707"/>
                    <a:pt x="12268" y="5770"/>
                  </a:cubicBezTo>
                  <a:cubicBezTo>
                    <a:pt x="12963" y="4496"/>
                    <a:pt x="10995" y="3687"/>
                    <a:pt x="9028" y="2992"/>
                  </a:cubicBezTo>
                  <a:cubicBezTo>
                    <a:pt x="7061" y="2297"/>
                    <a:pt x="3011" y="330"/>
                    <a:pt x="3011" y="330"/>
                  </a:cubicBezTo>
                  <a:cubicBezTo>
                    <a:pt x="3011" y="330"/>
                    <a:pt x="2205" y="1"/>
                    <a:pt x="14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4" name="Google Shape;2404;p54"/>
            <p:cNvSpPr/>
            <p:nvPr/>
          </p:nvSpPr>
          <p:spPr>
            <a:xfrm>
              <a:off x="4420675" y="1116175"/>
              <a:ext cx="324525" cy="196875"/>
            </a:xfrm>
            <a:custGeom>
              <a:avLst/>
              <a:gdLst/>
              <a:ahLst/>
              <a:cxnLst/>
              <a:rect l="l" t="t" r="r" b="b"/>
              <a:pathLst>
                <a:path w="12981" h="7875" extrusionOk="0">
                  <a:moveTo>
                    <a:pt x="1665" y="614"/>
                  </a:moveTo>
                  <a:cubicBezTo>
                    <a:pt x="2199" y="614"/>
                    <a:pt x="2820" y="808"/>
                    <a:pt x="3093" y="918"/>
                  </a:cubicBezTo>
                  <a:cubicBezTo>
                    <a:pt x="3360" y="1049"/>
                    <a:pt x="7200" y="2907"/>
                    <a:pt x="9134" y="3589"/>
                  </a:cubicBezTo>
                  <a:cubicBezTo>
                    <a:pt x="10129" y="3940"/>
                    <a:pt x="11979" y="4593"/>
                    <a:pt x="12274" y="5361"/>
                  </a:cubicBezTo>
                  <a:cubicBezTo>
                    <a:pt x="12343" y="5542"/>
                    <a:pt x="12322" y="5723"/>
                    <a:pt x="12208" y="5932"/>
                  </a:cubicBezTo>
                  <a:cubicBezTo>
                    <a:pt x="11767" y="6740"/>
                    <a:pt x="10499" y="7276"/>
                    <a:pt x="9337" y="7276"/>
                  </a:cubicBezTo>
                  <a:cubicBezTo>
                    <a:pt x="8931" y="7276"/>
                    <a:pt x="8538" y="7211"/>
                    <a:pt x="8197" y="7069"/>
                  </a:cubicBezTo>
                  <a:cubicBezTo>
                    <a:pt x="7567" y="6806"/>
                    <a:pt x="7356" y="5865"/>
                    <a:pt x="7170" y="5034"/>
                  </a:cubicBezTo>
                  <a:cubicBezTo>
                    <a:pt x="6992" y="4233"/>
                    <a:pt x="6837" y="3542"/>
                    <a:pt x="6271" y="3461"/>
                  </a:cubicBezTo>
                  <a:cubicBezTo>
                    <a:pt x="6225" y="3454"/>
                    <a:pt x="6180" y="3451"/>
                    <a:pt x="6134" y="3451"/>
                  </a:cubicBezTo>
                  <a:cubicBezTo>
                    <a:pt x="5704" y="3451"/>
                    <a:pt x="5357" y="3745"/>
                    <a:pt x="4990" y="4058"/>
                  </a:cubicBezTo>
                  <a:cubicBezTo>
                    <a:pt x="4534" y="4446"/>
                    <a:pt x="4062" y="4847"/>
                    <a:pt x="3335" y="4847"/>
                  </a:cubicBezTo>
                  <a:cubicBezTo>
                    <a:pt x="2824" y="4847"/>
                    <a:pt x="2236" y="4506"/>
                    <a:pt x="1722" y="3913"/>
                  </a:cubicBezTo>
                  <a:cubicBezTo>
                    <a:pt x="1025" y="3110"/>
                    <a:pt x="632" y="2044"/>
                    <a:pt x="744" y="1261"/>
                  </a:cubicBezTo>
                  <a:cubicBezTo>
                    <a:pt x="780" y="1011"/>
                    <a:pt x="880" y="846"/>
                    <a:pt x="1058" y="744"/>
                  </a:cubicBezTo>
                  <a:cubicBezTo>
                    <a:pt x="1222" y="650"/>
                    <a:pt x="1435" y="614"/>
                    <a:pt x="1665" y="614"/>
                  </a:cubicBezTo>
                  <a:close/>
                  <a:moveTo>
                    <a:pt x="1676" y="1"/>
                  </a:moveTo>
                  <a:cubicBezTo>
                    <a:pt x="1349" y="1"/>
                    <a:pt x="1025" y="56"/>
                    <a:pt x="754" y="212"/>
                  </a:cubicBezTo>
                  <a:cubicBezTo>
                    <a:pt x="413" y="408"/>
                    <a:pt x="200" y="740"/>
                    <a:pt x="138" y="1173"/>
                  </a:cubicBezTo>
                  <a:cubicBezTo>
                    <a:pt x="1" y="2137"/>
                    <a:pt x="440" y="3369"/>
                    <a:pt x="1259" y="4313"/>
                  </a:cubicBezTo>
                  <a:cubicBezTo>
                    <a:pt x="1899" y="5051"/>
                    <a:pt x="2637" y="5458"/>
                    <a:pt x="3334" y="5458"/>
                  </a:cubicBezTo>
                  <a:cubicBezTo>
                    <a:pt x="4285" y="5458"/>
                    <a:pt x="4896" y="4940"/>
                    <a:pt x="5387" y="4523"/>
                  </a:cubicBezTo>
                  <a:cubicBezTo>
                    <a:pt x="5673" y="4279"/>
                    <a:pt x="5919" y="4063"/>
                    <a:pt x="6135" y="4063"/>
                  </a:cubicBezTo>
                  <a:cubicBezTo>
                    <a:pt x="6152" y="4063"/>
                    <a:pt x="6168" y="4064"/>
                    <a:pt x="6184" y="4067"/>
                  </a:cubicBezTo>
                  <a:cubicBezTo>
                    <a:pt x="6331" y="4087"/>
                    <a:pt x="6489" y="4790"/>
                    <a:pt x="6573" y="5167"/>
                  </a:cubicBezTo>
                  <a:cubicBezTo>
                    <a:pt x="6780" y="6095"/>
                    <a:pt x="7038" y="7249"/>
                    <a:pt x="7961" y="7634"/>
                  </a:cubicBezTo>
                  <a:cubicBezTo>
                    <a:pt x="8351" y="7795"/>
                    <a:pt x="8820" y="7874"/>
                    <a:pt x="9312" y="7874"/>
                  </a:cubicBezTo>
                  <a:cubicBezTo>
                    <a:pt x="10648" y="7874"/>
                    <a:pt x="12162" y="7296"/>
                    <a:pt x="12747" y="6223"/>
                  </a:cubicBezTo>
                  <a:cubicBezTo>
                    <a:pt x="12946" y="5856"/>
                    <a:pt x="12980" y="5492"/>
                    <a:pt x="12845" y="5141"/>
                  </a:cubicBezTo>
                  <a:cubicBezTo>
                    <a:pt x="12480" y="4188"/>
                    <a:pt x="10912" y="3567"/>
                    <a:pt x="9338" y="3011"/>
                  </a:cubicBezTo>
                  <a:cubicBezTo>
                    <a:pt x="7409" y="2331"/>
                    <a:pt x="3393" y="382"/>
                    <a:pt x="3352" y="363"/>
                  </a:cubicBezTo>
                  <a:cubicBezTo>
                    <a:pt x="3346" y="360"/>
                    <a:pt x="3340" y="358"/>
                    <a:pt x="3334" y="354"/>
                  </a:cubicBezTo>
                  <a:cubicBezTo>
                    <a:pt x="3216" y="306"/>
                    <a:pt x="2440" y="1"/>
                    <a:pt x="16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5" name="Google Shape;2405;p54"/>
            <p:cNvSpPr/>
            <p:nvPr/>
          </p:nvSpPr>
          <p:spPr>
            <a:xfrm>
              <a:off x="4741275" y="1172625"/>
              <a:ext cx="66575" cy="66575"/>
            </a:xfrm>
            <a:custGeom>
              <a:avLst/>
              <a:gdLst/>
              <a:ahLst/>
              <a:cxnLst/>
              <a:rect l="l" t="t" r="r" b="b"/>
              <a:pathLst>
                <a:path w="2663" h="2663" extrusionOk="0">
                  <a:moveTo>
                    <a:pt x="0" y="2663"/>
                  </a:moveTo>
                  <a:lnTo>
                    <a:pt x="2662" y="1"/>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6" name="Google Shape;2406;p54"/>
            <p:cNvSpPr/>
            <p:nvPr/>
          </p:nvSpPr>
          <p:spPr>
            <a:xfrm>
              <a:off x="4731050" y="1165075"/>
              <a:ext cx="85100" cy="81775"/>
            </a:xfrm>
            <a:custGeom>
              <a:avLst/>
              <a:gdLst/>
              <a:ahLst/>
              <a:cxnLst/>
              <a:rect l="l" t="t" r="r" b="b"/>
              <a:pathLst>
                <a:path w="3404" h="3271" extrusionOk="0">
                  <a:moveTo>
                    <a:pt x="3068" y="0"/>
                  </a:moveTo>
                  <a:cubicBezTo>
                    <a:pt x="2991" y="0"/>
                    <a:pt x="2914" y="29"/>
                    <a:pt x="2854" y="87"/>
                  </a:cubicBezTo>
                  <a:lnTo>
                    <a:pt x="193" y="2748"/>
                  </a:lnTo>
                  <a:cubicBezTo>
                    <a:pt x="0" y="2940"/>
                    <a:pt x="137" y="3270"/>
                    <a:pt x="409" y="3270"/>
                  </a:cubicBezTo>
                  <a:cubicBezTo>
                    <a:pt x="491" y="3270"/>
                    <a:pt x="569" y="3238"/>
                    <a:pt x="626" y="3181"/>
                  </a:cubicBezTo>
                  <a:lnTo>
                    <a:pt x="3287" y="519"/>
                  </a:lnTo>
                  <a:cubicBezTo>
                    <a:pt x="3403" y="399"/>
                    <a:pt x="3401" y="207"/>
                    <a:pt x="3284" y="90"/>
                  </a:cubicBezTo>
                  <a:cubicBezTo>
                    <a:pt x="3224" y="30"/>
                    <a:pt x="3146" y="0"/>
                    <a:pt x="30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7" name="Google Shape;2407;p54"/>
            <p:cNvSpPr/>
            <p:nvPr/>
          </p:nvSpPr>
          <p:spPr>
            <a:xfrm>
              <a:off x="4449025" y="1051100"/>
              <a:ext cx="34775" cy="78150"/>
            </a:xfrm>
            <a:custGeom>
              <a:avLst/>
              <a:gdLst/>
              <a:ahLst/>
              <a:cxnLst/>
              <a:rect l="l" t="t" r="r" b="b"/>
              <a:pathLst>
                <a:path w="1391" h="3126" extrusionOk="0">
                  <a:moveTo>
                    <a:pt x="1" y="3126"/>
                  </a:moveTo>
                  <a:lnTo>
                    <a:pt x="1390" y="1"/>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8" name="Google Shape;2408;p54"/>
            <p:cNvSpPr/>
            <p:nvPr/>
          </p:nvSpPr>
          <p:spPr>
            <a:xfrm>
              <a:off x="4439775" y="1043475"/>
              <a:ext cx="52725" cy="93425"/>
            </a:xfrm>
            <a:custGeom>
              <a:avLst/>
              <a:gdLst/>
              <a:ahLst/>
              <a:cxnLst/>
              <a:rect l="l" t="t" r="r" b="b"/>
              <a:pathLst>
                <a:path w="2109" h="3737" extrusionOk="0">
                  <a:moveTo>
                    <a:pt x="1761" y="0"/>
                  </a:moveTo>
                  <a:cubicBezTo>
                    <a:pt x="1643" y="0"/>
                    <a:pt x="1531" y="68"/>
                    <a:pt x="1480" y="182"/>
                  </a:cubicBezTo>
                  <a:lnTo>
                    <a:pt x="91" y="3307"/>
                  </a:lnTo>
                  <a:cubicBezTo>
                    <a:pt x="1" y="3508"/>
                    <a:pt x="149" y="3737"/>
                    <a:pt x="371" y="3737"/>
                  </a:cubicBezTo>
                  <a:cubicBezTo>
                    <a:pt x="492" y="3737"/>
                    <a:pt x="601" y="3666"/>
                    <a:pt x="650" y="3556"/>
                  </a:cubicBezTo>
                  <a:lnTo>
                    <a:pt x="2040" y="431"/>
                  </a:lnTo>
                  <a:cubicBezTo>
                    <a:pt x="2109" y="277"/>
                    <a:pt x="2039" y="95"/>
                    <a:pt x="1885" y="27"/>
                  </a:cubicBezTo>
                  <a:cubicBezTo>
                    <a:pt x="1845" y="9"/>
                    <a:pt x="1802" y="0"/>
                    <a:pt x="17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9" name="Google Shape;2409;p54"/>
            <p:cNvSpPr/>
            <p:nvPr/>
          </p:nvSpPr>
          <p:spPr>
            <a:xfrm>
              <a:off x="4963425" y="1742925"/>
              <a:ext cx="355200" cy="389300"/>
            </a:xfrm>
            <a:custGeom>
              <a:avLst/>
              <a:gdLst/>
              <a:ahLst/>
              <a:cxnLst/>
              <a:rect l="l" t="t" r="r" b="b"/>
              <a:pathLst>
                <a:path w="14208" h="15572" extrusionOk="0">
                  <a:moveTo>
                    <a:pt x="11745" y="0"/>
                  </a:moveTo>
                  <a:cubicBezTo>
                    <a:pt x="11745" y="0"/>
                    <a:pt x="4073" y="6821"/>
                    <a:pt x="2084" y="8809"/>
                  </a:cubicBezTo>
                  <a:cubicBezTo>
                    <a:pt x="95" y="10798"/>
                    <a:pt x="1" y="14587"/>
                    <a:pt x="1895" y="15439"/>
                  </a:cubicBezTo>
                  <a:cubicBezTo>
                    <a:pt x="2098" y="15531"/>
                    <a:pt x="2348" y="15572"/>
                    <a:pt x="2634" y="15572"/>
                  </a:cubicBezTo>
                  <a:cubicBezTo>
                    <a:pt x="5011" y="15572"/>
                    <a:pt x="9858" y="12706"/>
                    <a:pt x="10704" y="12029"/>
                  </a:cubicBezTo>
                  <a:cubicBezTo>
                    <a:pt x="11651" y="11272"/>
                    <a:pt x="14208" y="474"/>
                    <a:pt x="117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0" name="Google Shape;2410;p54"/>
            <p:cNvSpPr/>
            <p:nvPr/>
          </p:nvSpPr>
          <p:spPr>
            <a:xfrm>
              <a:off x="4963175" y="1735275"/>
              <a:ext cx="340650" cy="404475"/>
            </a:xfrm>
            <a:custGeom>
              <a:avLst/>
              <a:gdLst/>
              <a:ahLst/>
              <a:cxnLst/>
              <a:rect l="l" t="t" r="r" b="b"/>
              <a:pathLst>
                <a:path w="13626" h="16179" extrusionOk="0">
                  <a:moveTo>
                    <a:pt x="11828" y="651"/>
                  </a:moveTo>
                  <a:lnTo>
                    <a:pt x="11828" y="652"/>
                  </a:lnTo>
                  <a:cubicBezTo>
                    <a:pt x="12052" y="765"/>
                    <a:pt x="12224" y="1056"/>
                    <a:pt x="12338" y="1517"/>
                  </a:cubicBezTo>
                  <a:cubicBezTo>
                    <a:pt x="13034" y="4335"/>
                    <a:pt x="11168" y="11580"/>
                    <a:pt x="10521" y="12096"/>
                  </a:cubicBezTo>
                  <a:cubicBezTo>
                    <a:pt x="9523" y="12897"/>
                    <a:pt x="4799" y="15576"/>
                    <a:pt x="2652" y="15576"/>
                  </a:cubicBezTo>
                  <a:cubicBezTo>
                    <a:pt x="2409" y="15576"/>
                    <a:pt x="2198" y="15542"/>
                    <a:pt x="2030" y="15466"/>
                  </a:cubicBezTo>
                  <a:cubicBezTo>
                    <a:pt x="1464" y="15212"/>
                    <a:pt x="1068" y="14612"/>
                    <a:pt x="915" y="13778"/>
                  </a:cubicBezTo>
                  <a:cubicBezTo>
                    <a:pt x="637" y="12260"/>
                    <a:pt x="1210" y="10431"/>
                    <a:pt x="2310" y="9331"/>
                  </a:cubicBezTo>
                  <a:cubicBezTo>
                    <a:pt x="4128" y="7513"/>
                    <a:pt x="10807" y="1560"/>
                    <a:pt x="11828" y="651"/>
                  </a:cubicBezTo>
                  <a:close/>
                  <a:moveTo>
                    <a:pt x="11755" y="0"/>
                  </a:moveTo>
                  <a:cubicBezTo>
                    <a:pt x="11681" y="0"/>
                    <a:pt x="11608" y="28"/>
                    <a:pt x="11551" y="78"/>
                  </a:cubicBezTo>
                  <a:cubicBezTo>
                    <a:pt x="11474" y="145"/>
                    <a:pt x="3850" y="6926"/>
                    <a:pt x="1877" y="8899"/>
                  </a:cubicBezTo>
                  <a:cubicBezTo>
                    <a:pt x="643" y="10132"/>
                    <a:pt x="1" y="12184"/>
                    <a:pt x="312" y="13888"/>
                  </a:cubicBezTo>
                  <a:cubicBezTo>
                    <a:pt x="503" y="14926"/>
                    <a:pt x="1023" y="15685"/>
                    <a:pt x="1779" y="16024"/>
                  </a:cubicBezTo>
                  <a:cubicBezTo>
                    <a:pt x="2016" y="16131"/>
                    <a:pt x="2300" y="16178"/>
                    <a:pt x="2625" y="16178"/>
                  </a:cubicBezTo>
                  <a:cubicBezTo>
                    <a:pt x="5231" y="16178"/>
                    <a:pt x="10257" y="13093"/>
                    <a:pt x="10905" y="12575"/>
                  </a:cubicBezTo>
                  <a:cubicBezTo>
                    <a:pt x="11876" y="11797"/>
                    <a:pt x="13625" y="4177"/>
                    <a:pt x="12932" y="1372"/>
                  </a:cubicBezTo>
                  <a:cubicBezTo>
                    <a:pt x="12733" y="571"/>
                    <a:pt x="12357" y="111"/>
                    <a:pt x="11813" y="6"/>
                  </a:cubicBezTo>
                  <a:cubicBezTo>
                    <a:pt x="11794" y="2"/>
                    <a:pt x="11774" y="0"/>
                    <a:pt x="117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1" name="Google Shape;2411;p54"/>
            <p:cNvSpPr/>
            <p:nvPr/>
          </p:nvSpPr>
          <p:spPr>
            <a:xfrm>
              <a:off x="5303800" y="2169800"/>
              <a:ext cx="690925" cy="680600"/>
            </a:xfrm>
            <a:custGeom>
              <a:avLst/>
              <a:gdLst/>
              <a:ahLst/>
              <a:cxnLst/>
              <a:rect l="l" t="t" r="r" b="b"/>
              <a:pathLst>
                <a:path w="27637" h="27224" extrusionOk="0">
                  <a:moveTo>
                    <a:pt x="17325" y="0"/>
                  </a:moveTo>
                  <a:lnTo>
                    <a:pt x="0" y="11137"/>
                  </a:lnTo>
                  <a:lnTo>
                    <a:pt x="3712" y="27224"/>
                  </a:lnTo>
                  <a:cubicBezTo>
                    <a:pt x="3712" y="27224"/>
                    <a:pt x="23512" y="16912"/>
                    <a:pt x="25574" y="13613"/>
                  </a:cubicBezTo>
                  <a:cubicBezTo>
                    <a:pt x="27637" y="10313"/>
                    <a:pt x="17325" y="0"/>
                    <a:pt x="173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2" name="Google Shape;2412;p54"/>
            <p:cNvSpPr/>
            <p:nvPr/>
          </p:nvSpPr>
          <p:spPr>
            <a:xfrm>
              <a:off x="5295625" y="2162175"/>
              <a:ext cx="679925" cy="695875"/>
            </a:xfrm>
            <a:custGeom>
              <a:avLst/>
              <a:gdLst/>
              <a:ahLst/>
              <a:cxnLst/>
              <a:rect l="l" t="t" r="r" b="b"/>
              <a:pathLst>
                <a:path w="27197" h="27835" extrusionOk="0">
                  <a:moveTo>
                    <a:pt x="17609" y="696"/>
                  </a:moveTo>
                  <a:cubicBezTo>
                    <a:pt x="20530" y="3654"/>
                    <a:pt x="27196" y="11268"/>
                    <a:pt x="25642" y="13755"/>
                  </a:cubicBezTo>
                  <a:cubicBezTo>
                    <a:pt x="23795" y="16709"/>
                    <a:pt x="6907" y="25674"/>
                    <a:pt x="4249" y="27074"/>
                  </a:cubicBezTo>
                  <a:lnTo>
                    <a:pt x="674" y="11584"/>
                  </a:lnTo>
                  <a:lnTo>
                    <a:pt x="17609" y="696"/>
                  </a:lnTo>
                  <a:close/>
                  <a:moveTo>
                    <a:pt x="17650" y="0"/>
                  </a:moveTo>
                  <a:cubicBezTo>
                    <a:pt x="17594" y="0"/>
                    <a:pt x="17536" y="16"/>
                    <a:pt x="17486" y="48"/>
                  </a:cubicBezTo>
                  <a:lnTo>
                    <a:pt x="162" y="11186"/>
                  </a:lnTo>
                  <a:cubicBezTo>
                    <a:pt x="54" y="11256"/>
                    <a:pt x="0" y="11385"/>
                    <a:pt x="29" y="11512"/>
                  </a:cubicBezTo>
                  <a:lnTo>
                    <a:pt x="3741" y="27599"/>
                  </a:lnTo>
                  <a:cubicBezTo>
                    <a:pt x="3774" y="27736"/>
                    <a:pt x="3898" y="27835"/>
                    <a:pt x="4039" y="27835"/>
                  </a:cubicBezTo>
                  <a:cubicBezTo>
                    <a:pt x="4089" y="27835"/>
                    <a:pt x="4137" y="27824"/>
                    <a:pt x="4181" y="27801"/>
                  </a:cubicBezTo>
                  <a:cubicBezTo>
                    <a:pt x="4992" y="27378"/>
                    <a:pt x="24078" y="17413"/>
                    <a:pt x="26161" y="14080"/>
                  </a:cubicBezTo>
                  <a:cubicBezTo>
                    <a:pt x="27092" y="12592"/>
                    <a:pt x="25958" y="9768"/>
                    <a:pt x="22792" y="5687"/>
                  </a:cubicBezTo>
                  <a:cubicBezTo>
                    <a:pt x="20487" y="2716"/>
                    <a:pt x="17893" y="116"/>
                    <a:pt x="17868" y="90"/>
                  </a:cubicBezTo>
                  <a:cubicBezTo>
                    <a:pt x="17808" y="31"/>
                    <a:pt x="17730" y="0"/>
                    <a:pt x="176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3" name="Google Shape;2413;p54"/>
            <p:cNvSpPr/>
            <p:nvPr/>
          </p:nvSpPr>
          <p:spPr>
            <a:xfrm>
              <a:off x="5155250" y="1720875"/>
              <a:ext cx="703275" cy="1107200"/>
            </a:xfrm>
            <a:custGeom>
              <a:avLst/>
              <a:gdLst/>
              <a:ahLst/>
              <a:cxnLst/>
              <a:rect l="l" t="t" r="r" b="b"/>
              <a:pathLst>
                <a:path w="28131" h="44288" extrusionOk="0">
                  <a:moveTo>
                    <a:pt x="11663" y="1"/>
                  </a:moveTo>
                  <a:cubicBezTo>
                    <a:pt x="10696" y="1"/>
                    <a:pt x="10040" y="220"/>
                    <a:pt x="10040" y="220"/>
                  </a:cubicBezTo>
                  <a:cubicBezTo>
                    <a:pt x="10040" y="220"/>
                    <a:pt x="9267" y="152"/>
                    <a:pt x="8252" y="152"/>
                  </a:cubicBezTo>
                  <a:cubicBezTo>
                    <a:pt x="6857" y="152"/>
                    <a:pt x="5005" y="279"/>
                    <a:pt x="4072" y="882"/>
                  </a:cubicBezTo>
                  <a:cubicBezTo>
                    <a:pt x="2463" y="1924"/>
                    <a:pt x="1326" y="11586"/>
                    <a:pt x="1041" y="17364"/>
                  </a:cubicBezTo>
                  <a:cubicBezTo>
                    <a:pt x="758" y="23141"/>
                    <a:pt x="0" y="27783"/>
                    <a:pt x="379" y="28920"/>
                  </a:cubicBezTo>
                  <a:cubicBezTo>
                    <a:pt x="758" y="30056"/>
                    <a:pt x="10608" y="42465"/>
                    <a:pt x="12029" y="44171"/>
                  </a:cubicBezTo>
                  <a:cubicBezTo>
                    <a:pt x="12095" y="44250"/>
                    <a:pt x="12183" y="44288"/>
                    <a:pt x="12290" y="44288"/>
                  </a:cubicBezTo>
                  <a:cubicBezTo>
                    <a:pt x="14492" y="44288"/>
                    <a:pt x="24985" y="28284"/>
                    <a:pt x="26521" y="24942"/>
                  </a:cubicBezTo>
                  <a:cubicBezTo>
                    <a:pt x="28131" y="21437"/>
                    <a:pt x="27089" y="18217"/>
                    <a:pt x="25006" y="13386"/>
                  </a:cubicBezTo>
                  <a:cubicBezTo>
                    <a:pt x="22922" y="8556"/>
                    <a:pt x="18470" y="4103"/>
                    <a:pt x="15818" y="1641"/>
                  </a:cubicBezTo>
                  <a:cubicBezTo>
                    <a:pt x="14381" y="307"/>
                    <a:pt x="12805" y="1"/>
                    <a:pt x="116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4" name="Google Shape;2414;p54"/>
            <p:cNvSpPr/>
            <p:nvPr/>
          </p:nvSpPr>
          <p:spPr>
            <a:xfrm>
              <a:off x="5151400" y="1713075"/>
              <a:ext cx="716700" cy="1122625"/>
            </a:xfrm>
            <a:custGeom>
              <a:avLst/>
              <a:gdLst/>
              <a:ahLst/>
              <a:cxnLst/>
              <a:rect l="l" t="t" r="r" b="b"/>
              <a:pathLst>
                <a:path w="28668" h="44905" extrusionOk="0">
                  <a:moveTo>
                    <a:pt x="11811" y="621"/>
                  </a:moveTo>
                  <a:cubicBezTo>
                    <a:pt x="12896" y="621"/>
                    <a:pt x="14399" y="909"/>
                    <a:pt x="15764" y="2177"/>
                  </a:cubicBezTo>
                  <a:cubicBezTo>
                    <a:pt x="20295" y="6383"/>
                    <a:pt x="23361" y="10299"/>
                    <a:pt x="24880" y="13818"/>
                  </a:cubicBezTo>
                  <a:cubicBezTo>
                    <a:pt x="26843" y="18371"/>
                    <a:pt x="28010" y="21617"/>
                    <a:pt x="26397" y="25125"/>
                  </a:cubicBezTo>
                  <a:cubicBezTo>
                    <a:pt x="24405" y="29462"/>
                    <a:pt x="14158" y="44303"/>
                    <a:pt x="12506" y="44303"/>
                  </a:cubicBezTo>
                  <a:cubicBezTo>
                    <a:pt x="12473" y="44303"/>
                    <a:pt x="12444" y="44297"/>
                    <a:pt x="12418" y="44285"/>
                  </a:cubicBezTo>
                  <a:cubicBezTo>
                    <a:pt x="10573" y="42071"/>
                    <a:pt x="1158" y="30140"/>
                    <a:pt x="823" y="29134"/>
                  </a:cubicBezTo>
                  <a:cubicBezTo>
                    <a:pt x="621" y="28527"/>
                    <a:pt x="798" y="26576"/>
                    <a:pt x="1020" y="24106"/>
                  </a:cubicBezTo>
                  <a:cubicBezTo>
                    <a:pt x="1183" y="22313"/>
                    <a:pt x="1384" y="20079"/>
                    <a:pt x="1501" y="17690"/>
                  </a:cubicBezTo>
                  <a:cubicBezTo>
                    <a:pt x="1855" y="10524"/>
                    <a:pt x="3100" y="2287"/>
                    <a:pt x="4392" y="1451"/>
                  </a:cubicBezTo>
                  <a:cubicBezTo>
                    <a:pt x="5261" y="889"/>
                    <a:pt x="7036" y="770"/>
                    <a:pt x="8390" y="770"/>
                  </a:cubicBezTo>
                  <a:cubicBezTo>
                    <a:pt x="9383" y="770"/>
                    <a:pt x="10150" y="834"/>
                    <a:pt x="10168" y="836"/>
                  </a:cubicBezTo>
                  <a:cubicBezTo>
                    <a:pt x="10177" y="837"/>
                    <a:pt x="10186" y="837"/>
                    <a:pt x="10194" y="837"/>
                  </a:cubicBezTo>
                  <a:cubicBezTo>
                    <a:pt x="10227" y="837"/>
                    <a:pt x="10260" y="832"/>
                    <a:pt x="10291" y="822"/>
                  </a:cubicBezTo>
                  <a:cubicBezTo>
                    <a:pt x="10304" y="817"/>
                    <a:pt x="10915" y="621"/>
                    <a:pt x="11811" y="621"/>
                  </a:cubicBezTo>
                  <a:close/>
                  <a:moveTo>
                    <a:pt x="11828" y="0"/>
                  </a:moveTo>
                  <a:cubicBezTo>
                    <a:pt x="10982" y="0"/>
                    <a:pt x="10359" y="162"/>
                    <a:pt x="10161" y="221"/>
                  </a:cubicBezTo>
                  <a:cubicBezTo>
                    <a:pt x="9950" y="205"/>
                    <a:pt x="9266" y="156"/>
                    <a:pt x="8408" y="156"/>
                  </a:cubicBezTo>
                  <a:cubicBezTo>
                    <a:pt x="6974" y="156"/>
                    <a:pt x="5056" y="292"/>
                    <a:pt x="4060" y="937"/>
                  </a:cubicBezTo>
                  <a:cubicBezTo>
                    <a:pt x="2082" y="2219"/>
                    <a:pt x="1085" y="13729"/>
                    <a:pt x="891" y="17661"/>
                  </a:cubicBezTo>
                  <a:cubicBezTo>
                    <a:pt x="773" y="20037"/>
                    <a:pt x="573" y="22263"/>
                    <a:pt x="410" y="24051"/>
                  </a:cubicBezTo>
                  <a:cubicBezTo>
                    <a:pt x="163" y="26790"/>
                    <a:pt x="0" y="28600"/>
                    <a:pt x="243" y="29328"/>
                  </a:cubicBezTo>
                  <a:cubicBezTo>
                    <a:pt x="654" y="30562"/>
                    <a:pt x="10675" y="43149"/>
                    <a:pt x="11949" y="44678"/>
                  </a:cubicBezTo>
                  <a:cubicBezTo>
                    <a:pt x="12073" y="44826"/>
                    <a:pt x="12246" y="44905"/>
                    <a:pt x="12446" y="44905"/>
                  </a:cubicBezTo>
                  <a:cubicBezTo>
                    <a:pt x="12481" y="44904"/>
                    <a:pt x="12517" y="44901"/>
                    <a:pt x="12552" y="44897"/>
                  </a:cubicBezTo>
                  <a:cubicBezTo>
                    <a:pt x="15078" y="44562"/>
                    <a:pt x="25466" y="28619"/>
                    <a:pt x="26953" y="25381"/>
                  </a:cubicBezTo>
                  <a:cubicBezTo>
                    <a:pt x="28667" y="21650"/>
                    <a:pt x="27408" y="18135"/>
                    <a:pt x="25441" y="13576"/>
                  </a:cubicBezTo>
                  <a:cubicBezTo>
                    <a:pt x="23889" y="9979"/>
                    <a:pt x="20773" y="5992"/>
                    <a:pt x="16180" y="1728"/>
                  </a:cubicBezTo>
                  <a:cubicBezTo>
                    <a:pt x="14670" y="325"/>
                    <a:pt x="13026" y="0"/>
                    <a:pt x="118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5" name="Google Shape;2415;p54"/>
            <p:cNvSpPr/>
            <p:nvPr/>
          </p:nvSpPr>
          <p:spPr>
            <a:xfrm>
              <a:off x="5380200" y="1851550"/>
              <a:ext cx="295000" cy="407600"/>
            </a:xfrm>
            <a:custGeom>
              <a:avLst/>
              <a:gdLst/>
              <a:ahLst/>
              <a:cxnLst/>
              <a:rect l="l" t="t" r="r" b="b"/>
              <a:pathLst>
                <a:path w="11800" h="16304" extrusionOk="0">
                  <a:moveTo>
                    <a:pt x="9835" y="1"/>
                  </a:moveTo>
                  <a:cubicBezTo>
                    <a:pt x="6881" y="1"/>
                    <a:pt x="1490" y="4488"/>
                    <a:pt x="948" y="6454"/>
                  </a:cubicBezTo>
                  <a:cubicBezTo>
                    <a:pt x="948" y="6454"/>
                    <a:pt x="922" y="6584"/>
                    <a:pt x="880" y="6820"/>
                  </a:cubicBezTo>
                  <a:cubicBezTo>
                    <a:pt x="758" y="7500"/>
                    <a:pt x="496" y="9051"/>
                    <a:pt x="285" y="10811"/>
                  </a:cubicBezTo>
                  <a:cubicBezTo>
                    <a:pt x="1" y="13178"/>
                    <a:pt x="96" y="16304"/>
                    <a:pt x="852" y="16304"/>
                  </a:cubicBezTo>
                  <a:cubicBezTo>
                    <a:pt x="1610" y="16304"/>
                    <a:pt x="11557" y="9106"/>
                    <a:pt x="11745" y="2570"/>
                  </a:cubicBezTo>
                  <a:cubicBezTo>
                    <a:pt x="11799" y="710"/>
                    <a:pt x="11010" y="1"/>
                    <a:pt x="98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6" name="Google Shape;2416;p54"/>
            <p:cNvSpPr/>
            <p:nvPr/>
          </p:nvSpPr>
          <p:spPr>
            <a:xfrm>
              <a:off x="5372500" y="1843925"/>
              <a:ext cx="310525" cy="422900"/>
            </a:xfrm>
            <a:custGeom>
              <a:avLst/>
              <a:gdLst/>
              <a:ahLst/>
              <a:cxnLst/>
              <a:rect l="l" t="t" r="r" b="b"/>
              <a:pathLst>
                <a:path w="12421" h="16916" extrusionOk="0">
                  <a:moveTo>
                    <a:pt x="10142" y="612"/>
                  </a:moveTo>
                  <a:cubicBezTo>
                    <a:pt x="10257" y="612"/>
                    <a:pt x="10368" y="619"/>
                    <a:pt x="10474" y="635"/>
                  </a:cubicBezTo>
                  <a:cubicBezTo>
                    <a:pt x="11370" y="770"/>
                    <a:pt x="11786" y="1499"/>
                    <a:pt x="11747" y="2866"/>
                  </a:cubicBezTo>
                  <a:cubicBezTo>
                    <a:pt x="11562" y="9242"/>
                    <a:pt x="1922" y="16149"/>
                    <a:pt x="1175" y="16307"/>
                  </a:cubicBezTo>
                  <a:cubicBezTo>
                    <a:pt x="843" y="16137"/>
                    <a:pt x="573" y="13846"/>
                    <a:pt x="896" y="11152"/>
                  </a:cubicBezTo>
                  <a:cubicBezTo>
                    <a:pt x="1111" y="9363"/>
                    <a:pt x="1382" y="7778"/>
                    <a:pt x="1489" y="7180"/>
                  </a:cubicBezTo>
                  <a:lnTo>
                    <a:pt x="1554" y="6827"/>
                  </a:lnTo>
                  <a:cubicBezTo>
                    <a:pt x="2091" y="4947"/>
                    <a:pt x="7390" y="612"/>
                    <a:pt x="10142" y="612"/>
                  </a:cubicBezTo>
                  <a:close/>
                  <a:moveTo>
                    <a:pt x="10158" y="1"/>
                  </a:moveTo>
                  <a:cubicBezTo>
                    <a:pt x="7090" y="1"/>
                    <a:pt x="1554" y="4523"/>
                    <a:pt x="960" y="6677"/>
                  </a:cubicBezTo>
                  <a:lnTo>
                    <a:pt x="954" y="6701"/>
                  </a:lnTo>
                  <a:lnTo>
                    <a:pt x="887" y="7071"/>
                  </a:lnTo>
                  <a:cubicBezTo>
                    <a:pt x="779" y="7676"/>
                    <a:pt x="506" y="9274"/>
                    <a:pt x="289" y="11079"/>
                  </a:cubicBezTo>
                  <a:cubicBezTo>
                    <a:pt x="77" y="12835"/>
                    <a:pt x="1" y="15911"/>
                    <a:pt x="691" y="16689"/>
                  </a:cubicBezTo>
                  <a:cubicBezTo>
                    <a:pt x="857" y="16876"/>
                    <a:pt x="1038" y="16916"/>
                    <a:pt x="1160" y="16916"/>
                  </a:cubicBezTo>
                  <a:cubicBezTo>
                    <a:pt x="2334" y="16916"/>
                    <a:pt x="12172" y="9354"/>
                    <a:pt x="12359" y="2884"/>
                  </a:cubicBezTo>
                  <a:cubicBezTo>
                    <a:pt x="12421" y="758"/>
                    <a:pt x="11417" y="159"/>
                    <a:pt x="10564" y="30"/>
                  </a:cubicBezTo>
                  <a:cubicBezTo>
                    <a:pt x="10435" y="10"/>
                    <a:pt x="10299" y="1"/>
                    <a:pt x="1015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7" name="Google Shape;2417;p54"/>
            <p:cNvSpPr/>
            <p:nvPr/>
          </p:nvSpPr>
          <p:spPr>
            <a:xfrm>
              <a:off x="5337550" y="1666475"/>
              <a:ext cx="362350" cy="431725"/>
            </a:xfrm>
            <a:custGeom>
              <a:avLst/>
              <a:gdLst/>
              <a:ahLst/>
              <a:cxnLst/>
              <a:rect l="l" t="t" r="r" b="b"/>
              <a:pathLst>
                <a:path w="14494" h="17269" extrusionOk="0">
                  <a:moveTo>
                    <a:pt x="5169" y="0"/>
                  </a:moveTo>
                  <a:cubicBezTo>
                    <a:pt x="3951" y="0"/>
                    <a:pt x="2874" y="280"/>
                    <a:pt x="2180" y="974"/>
                  </a:cubicBezTo>
                  <a:cubicBezTo>
                    <a:pt x="2180" y="974"/>
                    <a:pt x="1232" y="4479"/>
                    <a:pt x="1232" y="5048"/>
                  </a:cubicBezTo>
                  <a:cubicBezTo>
                    <a:pt x="1232" y="5616"/>
                    <a:pt x="1611" y="7036"/>
                    <a:pt x="1611" y="7036"/>
                  </a:cubicBezTo>
                  <a:cubicBezTo>
                    <a:pt x="1611" y="7036"/>
                    <a:pt x="1" y="9594"/>
                    <a:pt x="190" y="9879"/>
                  </a:cubicBezTo>
                  <a:cubicBezTo>
                    <a:pt x="379" y="10162"/>
                    <a:pt x="948" y="10636"/>
                    <a:pt x="948" y="10636"/>
                  </a:cubicBezTo>
                  <a:cubicBezTo>
                    <a:pt x="948" y="10636"/>
                    <a:pt x="759" y="14236"/>
                    <a:pt x="1516" y="14993"/>
                  </a:cubicBezTo>
                  <a:cubicBezTo>
                    <a:pt x="1853" y="15330"/>
                    <a:pt x="2656" y="15423"/>
                    <a:pt x="3446" y="15423"/>
                  </a:cubicBezTo>
                  <a:cubicBezTo>
                    <a:pt x="4434" y="15423"/>
                    <a:pt x="5400" y="15277"/>
                    <a:pt x="5400" y="15277"/>
                  </a:cubicBezTo>
                  <a:lnTo>
                    <a:pt x="5400" y="15277"/>
                  </a:lnTo>
                  <a:cubicBezTo>
                    <a:pt x="5400" y="15277"/>
                    <a:pt x="3885" y="17171"/>
                    <a:pt x="5589" y="17266"/>
                  </a:cubicBezTo>
                  <a:cubicBezTo>
                    <a:pt x="5610" y="17268"/>
                    <a:pt x="5632" y="17268"/>
                    <a:pt x="5654" y="17268"/>
                  </a:cubicBezTo>
                  <a:cubicBezTo>
                    <a:pt x="7406" y="17268"/>
                    <a:pt x="11857" y="13545"/>
                    <a:pt x="13168" y="11394"/>
                  </a:cubicBezTo>
                  <a:cubicBezTo>
                    <a:pt x="14494" y="9215"/>
                    <a:pt x="14398" y="5237"/>
                    <a:pt x="13168" y="3247"/>
                  </a:cubicBezTo>
                  <a:cubicBezTo>
                    <a:pt x="12283" y="1819"/>
                    <a:pt x="8272" y="0"/>
                    <a:pt x="516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8" name="Google Shape;2418;p54"/>
            <p:cNvSpPr/>
            <p:nvPr/>
          </p:nvSpPr>
          <p:spPr>
            <a:xfrm>
              <a:off x="5328600" y="1658800"/>
              <a:ext cx="378100" cy="447050"/>
            </a:xfrm>
            <a:custGeom>
              <a:avLst/>
              <a:gdLst/>
              <a:ahLst/>
              <a:cxnLst/>
              <a:rect l="l" t="t" r="r" b="b"/>
              <a:pathLst>
                <a:path w="15124" h="17882" extrusionOk="0">
                  <a:moveTo>
                    <a:pt x="5520" y="612"/>
                  </a:moveTo>
                  <a:cubicBezTo>
                    <a:pt x="5882" y="612"/>
                    <a:pt x="6235" y="638"/>
                    <a:pt x="6558" y="675"/>
                  </a:cubicBezTo>
                  <a:cubicBezTo>
                    <a:pt x="9486" y="1014"/>
                    <a:pt x="12569" y="2589"/>
                    <a:pt x="13265" y="3715"/>
                  </a:cubicBezTo>
                  <a:cubicBezTo>
                    <a:pt x="14477" y="5673"/>
                    <a:pt x="14477" y="9549"/>
                    <a:pt x="13264" y="11542"/>
                  </a:cubicBezTo>
                  <a:cubicBezTo>
                    <a:pt x="11973" y="13663"/>
                    <a:pt x="7625" y="17269"/>
                    <a:pt x="6020" y="17269"/>
                  </a:cubicBezTo>
                  <a:cubicBezTo>
                    <a:pt x="6003" y="17269"/>
                    <a:pt x="5984" y="17268"/>
                    <a:pt x="5965" y="17268"/>
                  </a:cubicBezTo>
                  <a:cubicBezTo>
                    <a:pt x="5808" y="17259"/>
                    <a:pt x="5533" y="17221"/>
                    <a:pt x="5467" y="17074"/>
                  </a:cubicBezTo>
                  <a:cubicBezTo>
                    <a:pt x="5342" y="16797"/>
                    <a:pt x="5710" y="16134"/>
                    <a:pt x="5997" y="15774"/>
                  </a:cubicBezTo>
                  <a:cubicBezTo>
                    <a:pt x="6157" y="15574"/>
                    <a:pt x="6015" y="15278"/>
                    <a:pt x="5758" y="15278"/>
                  </a:cubicBezTo>
                  <a:cubicBezTo>
                    <a:pt x="5742" y="15278"/>
                    <a:pt x="5728" y="15279"/>
                    <a:pt x="5712" y="15282"/>
                  </a:cubicBezTo>
                  <a:cubicBezTo>
                    <a:pt x="5164" y="15365"/>
                    <a:pt x="4476" y="15423"/>
                    <a:pt x="3842" y="15423"/>
                  </a:cubicBezTo>
                  <a:cubicBezTo>
                    <a:pt x="3049" y="15423"/>
                    <a:pt x="2340" y="15332"/>
                    <a:pt x="2091" y="15084"/>
                  </a:cubicBezTo>
                  <a:cubicBezTo>
                    <a:pt x="1610" y="14602"/>
                    <a:pt x="1542" y="12298"/>
                    <a:pt x="1612" y="10959"/>
                  </a:cubicBezTo>
                  <a:cubicBezTo>
                    <a:pt x="1617" y="10862"/>
                    <a:pt x="1576" y="10769"/>
                    <a:pt x="1502" y="10707"/>
                  </a:cubicBezTo>
                  <a:cubicBezTo>
                    <a:pt x="1317" y="10552"/>
                    <a:pt x="996" y="10261"/>
                    <a:pt x="846" y="10074"/>
                  </a:cubicBezTo>
                  <a:cubicBezTo>
                    <a:pt x="920" y="9726"/>
                    <a:pt x="1602" y="8503"/>
                    <a:pt x="2229" y="7507"/>
                  </a:cubicBezTo>
                  <a:cubicBezTo>
                    <a:pt x="2274" y="7435"/>
                    <a:pt x="2288" y="7346"/>
                    <a:pt x="2266" y="7263"/>
                  </a:cubicBezTo>
                  <a:cubicBezTo>
                    <a:pt x="2164" y="6879"/>
                    <a:pt x="1898" y="5787"/>
                    <a:pt x="1898" y="5354"/>
                  </a:cubicBezTo>
                  <a:cubicBezTo>
                    <a:pt x="1898" y="4977"/>
                    <a:pt x="2449" y="2790"/>
                    <a:pt x="2812" y="1442"/>
                  </a:cubicBezTo>
                  <a:cubicBezTo>
                    <a:pt x="3501" y="799"/>
                    <a:pt x="4543" y="612"/>
                    <a:pt x="5520" y="612"/>
                  </a:cubicBezTo>
                  <a:close/>
                  <a:moveTo>
                    <a:pt x="5525" y="1"/>
                  </a:moveTo>
                  <a:cubicBezTo>
                    <a:pt x="4119" y="1"/>
                    <a:pt x="3024" y="363"/>
                    <a:pt x="2322" y="1065"/>
                  </a:cubicBezTo>
                  <a:cubicBezTo>
                    <a:pt x="2284" y="1103"/>
                    <a:pt x="2256" y="1150"/>
                    <a:pt x="2243" y="1202"/>
                  </a:cubicBezTo>
                  <a:cubicBezTo>
                    <a:pt x="2144" y="1564"/>
                    <a:pt x="1285" y="4762"/>
                    <a:pt x="1285" y="5355"/>
                  </a:cubicBezTo>
                  <a:cubicBezTo>
                    <a:pt x="1285" y="5862"/>
                    <a:pt x="1542" y="6911"/>
                    <a:pt x="1640" y="7293"/>
                  </a:cubicBezTo>
                  <a:cubicBezTo>
                    <a:pt x="1" y="9913"/>
                    <a:pt x="191" y="10200"/>
                    <a:pt x="294" y="10355"/>
                  </a:cubicBezTo>
                  <a:cubicBezTo>
                    <a:pt x="453" y="10592"/>
                    <a:pt x="806" y="10915"/>
                    <a:pt x="994" y="11077"/>
                  </a:cubicBezTo>
                  <a:cubicBezTo>
                    <a:pt x="956" y="11948"/>
                    <a:pt x="898" y="14756"/>
                    <a:pt x="1659" y="15516"/>
                  </a:cubicBezTo>
                  <a:cubicBezTo>
                    <a:pt x="2071" y="15929"/>
                    <a:pt x="2968" y="16042"/>
                    <a:pt x="3831" y="16042"/>
                  </a:cubicBezTo>
                  <a:cubicBezTo>
                    <a:pt x="4304" y="16042"/>
                    <a:pt x="4767" y="16008"/>
                    <a:pt x="5134" y="15970"/>
                  </a:cubicBezTo>
                  <a:lnTo>
                    <a:pt x="5134" y="15970"/>
                  </a:lnTo>
                  <a:cubicBezTo>
                    <a:pt x="4913" y="16374"/>
                    <a:pt x="4720" y="16902"/>
                    <a:pt x="4907" y="17323"/>
                  </a:cubicBezTo>
                  <a:cubicBezTo>
                    <a:pt x="5059" y="17663"/>
                    <a:pt x="5403" y="17849"/>
                    <a:pt x="5931" y="17879"/>
                  </a:cubicBezTo>
                  <a:cubicBezTo>
                    <a:pt x="5956" y="17880"/>
                    <a:pt x="5982" y="17881"/>
                    <a:pt x="6007" y="17881"/>
                  </a:cubicBezTo>
                  <a:cubicBezTo>
                    <a:pt x="7959" y="17881"/>
                    <a:pt x="12483" y="14002"/>
                    <a:pt x="13787" y="11861"/>
                  </a:cubicBezTo>
                  <a:cubicBezTo>
                    <a:pt x="15123" y="9666"/>
                    <a:pt x="15122" y="5552"/>
                    <a:pt x="13786" y="3394"/>
                  </a:cubicBezTo>
                  <a:cubicBezTo>
                    <a:pt x="12915" y="1987"/>
                    <a:pt x="9503" y="402"/>
                    <a:pt x="6629" y="68"/>
                  </a:cubicBezTo>
                  <a:cubicBezTo>
                    <a:pt x="6242" y="23"/>
                    <a:pt x="5874" y="1"/>
                    <a:pt x="552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9" name="Google Shape;2419;p54"/>
            <p:cNvSpPr/>
            <p:nvPr/>
          </p:nvSpPr>
          <p:spPr>
            <a:xfrm>
              <a:off x="5349400" y="1516775"/>
              <a:ext cx="483100" cy="429875"/>
            </a:xfrm>
            <a:custGeom>
              <a:avLst/>
              <a:gdLst/>
              <a:ahLst/>
              <a:cxnLst/>
              <a:rect l="l" t="t" r="r" b="b"/>
              <a:pathLst>
                <a:path w="19324" h="17195" extrusionOk="0">
                  <a:moveTo>
                    <a:pt x="11115" y="1"/>
                  </a:moveTo>
                  <a:cubicBezTo>
                    <a:pt x="10707" y="1"/>
                    <a:pt x="10313" y="46"/>
                    <a:pt x="9946" y="143"/>
                  </a:cubicBezTo>
                  <a:cubicBezTo>
                    <a:pt x="9946" y="143"/>
                    <a:pt x="2653" y="1090"/>
                    <a:pt x="1327" y="3931"/>
                  </a:cubicBezTo>
                  <a:cubicBezTo>
                    <a:pt x="1" y="6773"/>
                    <a:pt x="3032" y="10278"/>
                    <a:pt x="5211" y="10751"/>
                  </a:cubicBezTo>
                  <a:cubicBezTo>
                    <a:pt x="6764" y="11089"/>
                    <a:pt x="7933" y="11138"/>
                    <a:pt x="8475" y="11138"/>
                  </a:cubicBezTo>
                  <a:cubicBezTo>
                    <a:pt x="8693" y="11138"/>
                    <a:pt x="8810" y="11130"/>
                    <a:pt x="8810" y="11130"/>
                  </a:cubicBezTo>
                  <a:lnTo>
                    <a:pt x="8810" y="11130"/>
                  </a:lnTo>
                  <a:cubicBezTo>
                    <a:pt x="8810" y="11130"/>
                    <a:pt x="6537" y="13119"/>
                    <a:pt x="7957" y="13592"/>
                  </a:cubicBezTo>
                  <a:cubicBezTo>
                    <a:pt x="9378" y="14066"/>
                    <a:pt x="10042" y="13782"/>
                    <a:pt x="10042" y="14256"/>
                  </a:cubicBezTo>
                  <a:cubicBezTo>
                    <a:pt x="10042" y="14729"/>
                    <a:pt x="8620" y="16244"/>
                    <a:pt x="9852" y="16340"/>
                  </a:cubicBezTo>
                  <a:cubicBezTo>
                    <a:pt x="9879" y="16342"/>
                    <a:pt x="9905" y="16343"/>
                    <a:pt x="9930" y="16343"/>
                  </a:cubicBezTo>
                  <a:cubicBezTo>
                    <a:pt x="10982" y="16343"/>
                    <a:pt x="11394" y="14662"/>
                    <a:pt x="12006" y="14662"/>
                  </a:cubicBezTo>
                  <a:cubicBezTo>
                    <a:pt x="12074" y="14662"/>
                    <a:pt x="12145" y="14683"/>
                    <a:pt x="12220" y="14729"/>
                  </a:cubicBezTo>
                  <a:cubicBezTo>
                    <a:pt x="12977" y="15203"/>
                    <a:pt x="11935" y="17097"/>
                    <a:pt x="12315" y="17193"/>
                  </a:cubicBezTo>
                  <a:cubicBezTo>
                    <a:pt x="12319" y="17194"/>
                    <a:pt x="12324" y="17194"/>
                    <a:pt x="12330" y="17194"/>
                  </a:cubicBezTo>
                  <a:cubicBezTo>
                    <a:pt x="12781" y="17194"/>
                    <a:pt x="16311" y="13450"/>
                    <a:pt x="17808" y="9520"/>
                  </a:cubicBezTo>
                  <a:cubicBezTo>
                    <a:pt x="19324" y="5542"/>
                    <a:pt x="17240" y="3078"/>
                    <a:pt x="15724" y="1752"/>
                  </a:cubicBezTo>
                  <a:cubicBezTo>
                    <a:pt x="14517" y="696"/>
                    <a:pt x="12710" y="1"/>
                    <a:pt x="111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0" name="Google Shape;2420;p54"/>
            <p:cNvSpPr/>
            <p:nvPr/>
          </p:nvSpPr>
          <p:spPr>
            <a:xfrm>
              <a:off x="5358625" y="1509100"/>
              <a:ext cx="472550" cy="445100"/>
            </a:xfrm>
            <a:custGeom>
              <a:avLst/>
              <a:gdLst/>
              <a:ahLst/>
              <a:cxnLst/>
              <a:rect l="l" t="t" r="r" b="b"/>
              <a:pathLst>
                <a:path w="18902" h="17804" extrusionOk="0">
                  <a:moveTo>
                    <a:pt x="10741" y="615"/>
                  </a:moveTo>
                  <a:cubicBezTo>
                    <a:pt x="12224" y="615"/>
                    <a:pt x="13962" y="1248"/>
                    <a:pt x="15154" y="2290"/>
                  </a:cubicBezTo>
                  <a:cubicBezTo>
                    <a:pt x="17590" y="4422"/>
                    <a:pt x="18245" y="6852"/>
                    <a:pt x="17153" y="9718"/>
                  </a:cubicBezTo>
                  <a:cubicBezTo>
                    <a:pt x="15875" y="13072"/>
                    <a:pt x="13205" y="16127"/>
                    <a:pt x="12223" y="16977"/>
                  </a:cubicBezTo>
                  <a:cubicBezTo>
                    <a:pt x="12237" y="16910"/>
                    <a:pt x="12254" y="16845"/>
                    <a:pt x="12267" y="16785"/>
                  </a:cubicBezTo>
                  <a:cubicBezTo>
                    <a:pt x="12429" y="16106"/>
                    <a:pt x="12650" y="15176"/>
                    <a:pt x="12012" y="14777"/>
                  </a:cubicBezTo>
                  <a:cubicBezTo>
                    <a:pt x="11880" y="14694"/>
                    <a:pt x="11755" y="14659"/>
                    <a:pt x="11639" y="14659"/>
                  </a:cubicBezTo>
                  <a:lnTo>
                    <a:pt x="11639" y="14658"/>
                  </a:lnTo>
                  <a:cubicBezTo>
                    <a:pt x="11219" y="14658"/>
                    <a:pt x="10892" y="15111"/>
                    <a:pt x="10639" y="15460"/>
                  </a:cubicBezTo>
                  <a:cubicBezTo>
                    <a:pt x="10268" y="15972"/>
                    <a:pt x="9961" y="16344"/>
                    <a:pt x="9564" y="16344"/>
                  </a:cubicBezTo>
                  <a:cubicBezTo>
                    <a:pt x="9545" y="16344"/>
                    <a:pt x="9525" y="16343"/>
                    <a:pt x="9505" y="16341"/>
                  </a:cubicBezTo>
                  <a:cubicBezTo>
                    <a:pt x="9350" y="16329"/>
                    <a:pt x="9297" y="16291"/>
                    <a:pt x="9293" y="16282"/>
                  </a:cubicBezTo>
                  <a:cubicBezTo>
                    <a:pt x="9222" y="16151"/>
                    <a:pt x="9522" y="15612"/>
                    <a:pt x="9648" y="15382"/>
                  </a:cubicBezTo>
                  <a:cubicBezTo>
                    <a:pt x="9832" y="15050"/>
                    <a:pt x="9977" y="14789"/>
                    <a:pt x="9977" y="14562"/>
                  </a:cubicBezTo>
                  <a:cubicBezTo>
                    <a:pt x="9977" y="14028"/>
                    <a:pt x="9515" y="13967"/>
                    <a:pt x="9068" y="13909"/>
                  </a:cubicBezTo>
                  <a:cubicBezTo>
                    <a:pt x="8734" y="13866"/>
                    <a:pt x="8280" y="13807"/>
                    <a:pt x="7684" y="13609"/>
                  </a:cubicBezTo>
                  <a:cubicBezTo>
                    <a:pt x="7457" y="13533"/>
                    <a:pt x="7438" y="13436"/>
                    <a:pt x="7432" y="13404"/>
                  </a:cubicBezTo>
                  <a:cubicBezTo>
                    <a:pt x="7353" y="13012"/>
                    <a:pt x="8107" y="12136"/>
                    <a:pt x="8641" y="11666"/>
                  </a:cubicBezTo>
                  <a:cubicBezTo>
                    <a:pt x="8740" y="11581"/>
                    <a:pt x="8773" y="11440"/>
                    <a:pt x="8723" y="11319"/>
                  </a:cubicBezTo>
                  <a:cubicBezTo>
                    <a:pt x="8675" y="11204"/>
                    <a:pt x="8574" y="11130"/>
                    <a:pt x="8440" y="11130"/>
                  </a:cubicBezTo>
                  <a:cubicBezTo>
                    <a:pt x="8433" y="11130"/>
                    <a:pt x="8427" y="11131"/>
                    <a:pt x="8420" y="11131"/>
                  </a:cubicBezTo>
                  <a:cubicBezTo>
                    <a:pt x="8416" y="11131"/>
                    <a:pt x="8312" y="11138"/>
                    <a:pt x="8120" y="11138"/>
                  </a:cubicBezTo>
                  <a:cubicBezTo>
                    <a:pt x="7601" y="11138"/>
                    <a:pt x="6442" y="11092"/>
                    <a:pt x="4906" y="10758"/>
                  </a:cubicBezTo>
                  <a:cubicBezTo>
                    <a:pt x="3666" y="10489"/>
                    <a:pt x="2175" y="9164"/>
                    <a:pt x="1437" y="7675"/>
                  </a:cubicBezTo>
                  <a:cubicBezTo>
                    <a:pt x="1026" y="6846"/>
                    <a:pt x="659" y="5600"/>
                    <a:pt x="1235" y="4367"/>
                  </a:cubicBezTo>
                  <a:cubicBezTo>
                    <a:pt x="2475" y="1711"/>
                    <a:pt x="9545" y="762"/>
                    <a:pt x="9616" y="752"/>
                  </a:cubicBezTo>
                  <a:cubicBezTo>
                    <a:pt x="9629" y="751"/>
                    <a:pt x="9643" y="749"/>
                    <a:pt x="9655" y="746"/>
                  </a:cubicBezTo>
                  <a:cubicBezTo>
                    <a:pt x="9991" y="657"/>
                    <a:pt x="10357" y="615"/>
                    <a:pt x="10741" y="615"/>
                  </a:cubicBezTo>
                  <a:close/>
                  <a:moveTo>
                    <a:pt x="10754" y="1"/>
                  </a:moveTo>
                  <a:cubicBezTo>
                    <a:pt x="10321" y="1"/>
                    <a:pt x="9904" y="49"/>
                    <a:pt x="9518" y="149"/>
                  </a:cubicBezTo>
                  <a:cubicBezTo>
                    <a:pt x="9009" y="216"/>
                    <a:pt x="2039" y="1195"/>
                    <a:pt x="680" y="4109"/>
                  </a:cubicBezTo>
                  <a:cubicBezTo>
                    <a:pt x="1" y="5562"/>
                    <a:pt x="418" y="6998"/>
                    <a:pt x="889" y="7946"/>
                  </a:cubicBezTo>
                  <a:cubicBezTo>
                    <a:pt x="1714" y="9612"/>
                    <a:pt x="3349" y="11047"/>
                    <a:pt x="4775" y="11357"/>
                  </a:cubicBezTo>
                  <a:cubicBezTo>
                    <a:pt x="6039" y="11633"/>
                    <a:pt x="7049" y="11719"/>
                    <a:pt x="7691" y="11744"/>
                  </a:cubicBezTo>
                  <a:cubicBezTo>
                    <a:pt x="7239" y="12234"/>
                    <a:pt x="6715" y="12950"/>
                    <a:pt x="6831" y="13526"/>
                  </a:cubicBezTo>
                  <a:cubicBezTo>
                    <a:pt x="6874" y="13743"/>
                    <a:pt x="7025" y="14035"/>
                    <a:pt x="7490" y="14190"/>
                  </a:cubicBezTo>
                  <a:cubicBezTo>
                    <a:pt x="8142" y="14407"/>
                    <a:pt x="8651" y="14473"/>
                    <a:pt x="8988" y="14518"/>
                  </a:cubicBezTo>
                  <a:cubicBezTo>
                    <a:pt x="9133" y="14535"/>
                    <a:pt x="9309" y="14561"/>
                    <a:pt x="9355" y="14561"/>
                  </a:cubicBezTo>
                  <a:cubicBezTo>
                    <a:pt x="9360" y="14561"/>
                    <a:pt x="9363" y="14560"/>
                    <a:pt x="9365" y="14560"/>
                  </a:cubicBezTo>
                  <a:lnTo>
                    <a:pt x="9365" y="14560"/>
                  </a:lnTo>
                  <a:cubicBezTo>
                    <a:pt x="9358" y="14644"/>
                    <a:pt x="9211" y="14910"/>
                    <a:pt x="9113" y="15086"/>
                  </a:cubicBezTo>
                  <a:cubicBezTo>
                    <a:pt x="8837" y="15583"/>
                    <a:pt x="8524" y="16148"/>
                    <a:pt x="8753" y="16574"/>
                  </a:cubicBezTo>
                  <a:cubicBezTo>
                    <a:pt x="8875" y="16798"/>
                    <a:pt x="9111" y="16925"/>
                    <a:pt x="9459" y="16951"/>
                  </a:cubicBezTo>
                  <a:cubicBezTo>
                    <a:pt x="9493" y="16954"/>
                    <a:pt x="9527" y="16955"/>
                    <a:pt x="9560" y="16955"/>
                  </a:cubicBezTo>
                  <a:cubicBezTo>
                    <a:pt x="10313" y="16955"/>
                    <a:pt x="10786" y="16303"/>
                    <a:pt x="11134" y="15820"/>
                  </a:cubicBezTo>
                  <a:cubicBezTo>
                    <a:pt x="11393" y="15464"/>
                    <a:pt x="11540" y="15283"/>
                    <a:pt x="11642" y="15283"/>
                  </a:cubicBezTo>
                  <a:cubicBezTo>
                    <a:pt x="11658" y="15283"/>
                    <a:pt x="11673" y="15287"/>
                    <a:pt x="11688" y="15296"/>
                  </a:cubicBezTo>
                  <a:cubicBezTo>
                    <a:pt x="11954" y="15461"/>
                    <a:pt x="11784" y="16173"/>
                    <a:pt x="11672" y="16643"/>
                  </a:cubicBezTo>
                  <a:cubicBezTo>
                    <a:pt x="11545" y="17178"/>
                    <a:pt x="11424" y="17685"/>
                    <a:pt x="11872" y="17797"/>
                  </a:cubicBezTo>
                  <a:cubicBezTo>
                    <a:pt x="11891" y="17801"/>
                    <a:pt x="11913" y="17803"/>
                    <a:pt x="11934" y="17803"/>
                  </a:cubicBezTo>
                  <a:cubicBezTo>
                    <a:pt x="12913" y="17803"/>
                    <a:pt x="16481" y="13200"/>
                    <a:pt x="17724" y="9936"/>
                  </a:cubicBezTo>
                  <a:cubicBezTo>
                    <a:pt x="18901" y="6846"/>
                    <a:pt x="18171" y="4118"/>
                    <a:pt x="15556" y="1829"/>
                  </a:cubicBezTo>
                  <a:cubicBezTo>
                    <a:pt x="14244" y="682"/>
                    <a:pt x="12386" y="1"/>
                    <a:pt x="107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1" name="Google Shape;2421;p54"/>
            <p:cNvSpPr/>
            <p:nvPr/>
          </p:nvSpPr>
          <p:spPr>
            <a:xfrm>
              <a:off x="5574375" y="1873175"/>
              <a:ext cx="99475" cy="100225"/>
            </a:xfrm>
            <a:custGeom>
              <a:avLst/>
              <a:gdLst/>
              <a:ahLst/>
              <a:cxnLst/>
              <a:rect l="l" t="t" r="r" b="b"/>
              <a:pathLst>
                <a:path w="3979" h="4009" extrusionOk="0">
                  <a:moveTo>
                    <a:pt x="2862" y="0"/>
                  </a:moveTo>
                  <a:cubicBezTo>
                    <a:pt x="2025" y="0"/>
                    <a:pt x="947" y="2464"/>
                    <a:pt x="947" y="2464"/>
                  </a:cubicBezTo>
                  <a:lnTo>
                    <a:pt x="0" y="3599"/>
                  </a:lnTo>
                  <a:cubicBezTo>
                    <a:pt x="0" y="3599"/>
                    <a:pt x="863" y="4008"/>
                    <a:pt x="1709" y="4008"/>
                  </a:cubicBezTo>
                  <a:cubicBezTo>
                    <a:pt x="2084" y="4008"/>
                    <a:pt x="2456" y="3927"/>
                    <a:pt x="2747" y="3694"/>
                  </a:cubicBezTo>
                  <a:cubicBezTo>
                    <a:pt x="3694" y="2937"/>
                    <a:pt x="3978" y="759"/>
                    <a:pt x="3126" y="95"/>
                  </a:cubicBezTo>
                  <a:cubicBezTo>
                    <a:pt x="3042" y="30"/>
                    <a:pt x="2953" y="0"/>
                    <a:pt x="286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2" name="Google Shape;2422;p54"/>
            <p:cNvSpPr/>
            <p:nvPr/>
          </p:nvSpPr>
          <p:spPr>
            <a:xfrm>
              <a:off x="5565675" y="1865500"/>
              <a:ext cx="107325" cy="115500"/>
            </a:xfrm>
            <a:custGeom>
              <a:avLst/>
              <a:gdLst/>
              <a:ahLst/>
              <a:cxnLst/>
              <a:rect l="l" t="t" r="r" b="b"/>
              <a:pathLst>
                <a:path w="4293" h="4620" extrusionOk="0">
                  <a:moveTo>
                    <a:pt x="3212" y="0"/>
                  </a:moveTo>
                  <a:cubicBezTo>
                    <a:pt x="3148" y="0"/>
                    <a:pt x="3083" y="9"/>
                    <a:pt x="3017" y="26"/>
                  </a:cubicBezTo>
                  <a:cubicBezTo>
                    <a:pt x="2101" y="257"/>
                    <a:pt x="1188" y="2250"/>
                    <a:pt x="1015" y="2647"/>
                  </a:cubicBezTo>
                  <a:cubicBezTo>
                    <a:pt x="948" y="2802"/>
                    <a:pt x="1017" y="2982"/>
                    <a:pt x="1172" y="3050"/>
                  </a:cubicBezTo>
                  <a:cubicBezTo>
                    <a:pt x="1212" y="3067"/>
                    <a:pt x="1254" y="3076"/>
                    <a:pt x="1295" y="3076"/>
                  </a:cubicBezTo>
                  <a:cubicBezTo>
                    <a:pt x="1413" y="3076"/>
                    <a:pt x="1526" y="3007"/>
                    <a:pt x="1576" y="2892"/>
                  </a:cubicBezTo>
                  <a:cubicBezTo>
                    <a:pt x="1959" y="2018"/>
                    <a:pt x="2704" y="736"/>
                    <a:pt x="3167" y="618"/>
                  </a:cubicBezTo>
                  <a:cubicBezTo>
                    <a:pt x="3183" y="614"/>
                    <a:pt x="3196" y="612"/>
                    <a:pt x="3209" y="612"/>
                  </a:cubicBezTo>
                  <a:cubicBezTo>
                    <a:pt x="3236" y="612"/>
                    <a:pt x="3259" y="622"/>
                    <a:pt x="3286" y="643"/>
                  </a:cubicBezTo>
                  <a:cubicBezTo>
                    <a:pt x="3530" y="832"/>
                    <a:pt x="3673" y="1240"/>
                    <a:pt x="3676" y="1760"/>
                  </a:cubicBezTo>
                  <a:cubicBezTo>
                    <a:pt x="3681" y="2558"/>
                    <a:pt x="3356" y="3400"/>
                    <a:pt x="2904" y="3762"/>
                  </a:cubicBezTo>
                  <a:cubicBezTo>
                    <a:pt x="2680" y="3942"/>
                    <a:pt x="2376" y="4007"/>
                    <a:pt x="2056" y="4007"/>
                  </a:cubicBezTo>
                  <a:cubicBezTo>
                    <a:pt x="1447" y="4007"/>
                    <a:pt x="777" y="3769"/>
                    <a:pt x="479" y="3629"/>
                  </a:cubicBezTo>
                  <a:cubicBezTo>
                    <a:pt x="437" y="3610"/>
                    <a:pt x="393" y="3601"/>
                    <a:pt x="350" y="3601"/>
                  </a:cubicBezTo>
                  <a:cubicBezTo>
                    <a:pt x="235" y="3601"/>
                    <a:pt x="125" y="3665"/>
                    <a:pt x="72" y="3775"/>
                  </a:cubicBezTo>
                  <a:cubicBezTo>
                    <a:pt x="0" y="3928"/>
                    <a:pt x="65" y="4110"/>
                    <a:pt x="217" y="4183"/>
                  </a:cubicBezTo>
                  <a:cubicBezTo>
                    <a:pt x="272" y="4209"/>
                    <a:pt x="1154" y="4619"/>
                    <a:pt x="2055" y="4619"/>
                  </a:cubicBezTo>
                  <a:cubicBezTo>
                    <a:pt x="2492" y="4619"/>
                    <a:pt x="2933" y="4523"/>
                    <a:pt x="3286" y="4240"/>
                  </a:cubicBezTo>
                  <a:cubicBezTo>
                    <a:pt x="3985" y="3681"/>
                    <a:pt x="4293" y="2589"/>
                    <a:pt x="4287" y="1756"/>
                  </a:cubicBezTo>
                  <a:cubicBezTo>
                    <a:pt x="4283" y="1037"/>
                    <a:pt x="4060" y="470"/>
                    <a:pt x="3662" y="160"/>
                  </a:cubicBezTo>
                  <a:cubicBezTo>
                    <a:pt x="3526" y="54"/>
                    <a:pt x="3373" y="0"/>
                    <a:pt x="32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3" name="Google Shape;2423;p54"/>
            <p:cNvSpPr/>
            <p:nvPr/>
          </p:nvSpPr>
          <p:spPr>
            <a:xfrm>
              <a:off x="5387300" y="2105200"/>
              <a:ext cx="75800" cy="113725"/>
            </a:xfrm>
            <a:custGeom>
              <a:avLst/>
              <a:gdLst/>
              <a:ahLst/>
              <a:cxnLst/>
              <a:rect l="l" t="t" r="r" b="b"/>
              <a:pathLst>
                <a:path w="3032" h="4549" extrusionOk="0">
                  <a:moveTo>
                    <a:pt x="3031" y="1"/>
                  </a:moveTo>
                  <a:lnTo>
                    <a:pt x="0" y="1516"/>
                  </a:lnTo>
                  <a:lnTo>
                    <a:pt x="2558" y="4548"/>
                  </a:lnTo>
                  <a:lnTo>
                    <a:pt x="303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4" name="Google Shape;2424;p54"/>
            <p:cNvSpPr/>
            <p:nvPr/>
          </p:nvSpPr>
          <p:spPr>
            <a:xfrm>
              <a:off x="5378425" y="2097550"/>
              <a:ext cx="92750" cy="129025"/>
            </a:xfrm>
            <a:custGeom>
              <a:avLst/>
              <a:gdLst/>
              <a:ahLst/>
              <a:cxnLst/>
              <a:rect l="l" t="t" r="r" b="b"/>
              <a:pathLst>
                <a:path w="3710" h="5161" extrusionOk="0">
                  <a:moveTo>
                    <a:pt x="3386" y="1"/>
                  </a:moveTo>
                  <a:cubicBezTo>
                    <a:pt x="3341" y="1"/>
                    <a:pt x="3295" y="11"/>
                    <a:pt x="3250" y="33"/>
                  </a:cubicBezTo>
                  <a:lnTo>
                    <a:pt x="218" y="1549"/>
                  </a:lnTo>
                  <a:cubicBezTo>
                    <a:pt x="65" y="1623"/>
                    <a:pt x="1" y="1809"/>
                    <a:pt x="77" y="1962"/>
                  </a:cubicBezTo>
                  <a:cubicBezTo>
                    <a:pt x="131" y="2069"/>
                    <a:pt x="239" y="2130"/>
                    <a:pt x="351" y="2130"/>
                  </a:cubicBezTo>
                  <a:cubicBezTo>
                    <a:pt x="398" y="2130"/>
                    <a:pt x="446" y="2119"/>
                    <a:pt x="491" y="2096"/>
                  </a:cubicBezTo>
                  <a:lnTo>
                    <a:pt x="3024" y="831"/>
                  </a:lnTo>
                  <a:lnTo>
                    <a:pt x="2608" y="4822"/>
                  </a:lnTo>
                  <a:cubicBezTo>
                    <a:pt x="2591" y="4991"/>
                    <a:pt x="2713" y="5140"/>
                    <a:pt x="2881" y="5158"/>
                  </a:cubicBezTo>
                  <a:cubicBezTo>
                    <a:pt x="2892" y="5159"/>
                    <a:pt x="2903" y="5160"/>
                    <a:pt x="2913" y="5160"/>
                  </a:cubicBezTo>
                  <a:cubicBezTo>
                    <a:pt x="3070" y="5160"/>
                    <a:pt x="3201" y="5042"/>
                    <a:pt x="3217" y="4885"/>
                  </a:cubicBezTo>
                  <a:lnTo>
                    <a:pt x="3691" y="339"/>
                  </a:lnTo>
                  <a:cubicBezTo>
                    <a:pt x="3710" y="149"/>
                    <a:pt x="3558" y="1"/>
                    <a:pt x="33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5" name="Google Shape;2425;p54"/>
            <p:cNvSpPr/>
            <p:nvPr/>
          </p:nvSpPr>
          <p:spPr>
            <a:xfrm>
              <a:off x="4851350" y="4089525"/>
              <a:ext cx="1146875" cy="870725"/>
            </a:xfrm>
            <a:custGeom>
              <a:avLst/>
              <a:gdLst/>
              <a:ahLst/>
              <a:cxnLst/>
              <a:rect l="l" t="t" r="r" b="b"/>
              <a:pathLst>
                <a:path w="45875" h="34829" extrusionOk="0">
                  <a:moveTo>
                    <a:pt x="44465" y="0"/>
                  </a:moveTo>
                  <a:cubicBezTo>
                    <a:pt x="44465" y="0"/>
                    <a:pt x="38371" y="7489"/>
                    <a:pt x="33188" y="8785"/>
                  </a:cubicBezTo>
                  <a:cubicBezTo>
                    <a:pt x="31245" y="9271"/>
                    <a:pt x="26811" y="9423"/>
                    <a:pt x="22027" y="9423"/>
                  </a:cubicBezTo>
                  <a:cubicBezTo>
                    <a:pt x="14055" y="9423"/>
                    <a:pt x="5113" y="9001"/>
                    <a:pt x="5113" y="9001"/>
                  </a:cubicBezTo>
                  <a:cubicBezTo>
                    <a:pt x="3972" y="16229"/>
                    <a:pt x="820" y="30660"/>
                    <a:pt x="85" y="33999"/>
                  </a:cubicBezTo>
                  <a:cubicBezTo>
                    <a:pt x="1" y="34382"/>
                    <a:pt x="255" y="34756"/>
                    <a:pt x="642" y="34818"/>
                  </a:cubicBezTo>
                  <a:cubicBezTo>
                    <a:pt x="681" y="34825"/>
                    <a:pt x="720" y="34828"/>
                    <a:pt x="758" y="34828"/>
                  </a:cubicBezTo>
                  <a:cubicBezTo>
                    <a:pt x="1049" y="34828"/>
                    <a:pt x="1314" y="34641"/>
                    <a:pt x="1406" y="34357"/>
                  </a:cubicBezTo>
                  <a:cubicBezTo>
                    <a:pt x="2324" y="31504"/>
                    <a:pt x="6432" y="18621"/>
                    <a:pt x="6625" y="16128"/>
                  </a:cubicBezTo>
                  <a:cubicBezTo>
                    <a:pt x="6627" y="16098"/>
                    <a:pt x="6629" y="16069"/>
                    <a:pt x="6632" y="16042"/>
                  </a:cubicBezTo>
                  <a:cubicBezTo>
                    <a:pt x="6822" y="13816"/>
                    <a:pt x="8731" y="12148"/>
                    <a:pt x="10946" y="12148"/>
                  </a:cubicBezTo>
                  <a:cubicBezTo>
                    <a:pt x="11011" y="12148"/>
                    <a:pt x="11075" y="12149"/>
                    <a:pt x="11140" y="12152"/>
                  </a:cubicBezTo>
                  <a:cubicBezTo>
                    <a:pt x="17154" y="12416"/>
                    <a:pt x="30325" y="13040"/>
                    <a:pt x="32972" y="13536"/>
                  </a:cubicBezTo>
                  <a:cubicBezTo>
                    <a:pt x="36427" y="14184"/>
                    <a:pt x="37508" y="15480"/>
                    <a:pt x="37508" y="15480"/>
                  </a:cubicBezTo>
                  <a:lnTo>
                    <a:pt x="43545" y="34009"/>
                  </a:lnTo>
                  <a:cubicBezTo>
                    <a:pt x="43681" y="34429"/>
                    <a:pt x="44055" y="34727"/>
                    <a:pt x="44494" y="34766"/>
                  </a:cubicBezTo>
                  <a:cubicBezTo>
                    <a:pt x="44529" y="34770"/>
                    <a:pt x="44563" y="34771"/>
                    <a:pt x="44597" y="34771"/>
                  </a:cubicBezTo>
                  <a:cubicBezTo>
                    <a:pt x="45331" y="34771"/>
                    <a:pt x="45874" y="34056"/>
                    <a:pt x="45647" y="33339"/>
                  </a:cubicBezTo>
                  <a:cubicBezTo>
                    <a:pt x="44269" y="28955"/>
                    <a:pt x="40491" y="16852"/>
                    <a:pt x="40315" y="15264"/>
                  </a:cubicBezTo>
                  <a:cubicBezTo>
                    <a:pt x="40099" y="13320"/>
                    <a:pt x="45546" y="2592"/>
                    <a:pt x="45546" y="2592"/>
                  </a:cubicBezTo>
                  <a:cubicBezTo>
                    <a:pt x="45760" y="0"/>
                    <a:pt x="44465" y="0"/>
                    <a:pt x="444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6" name="Google Shape;2426;p54"/>
            <p:cNvSpPr/>
            <p:nvPr/>
          </p:nvSpPr>
          <p:spPr>
            <a:xfrm>
              <a:off x="4844500" y="4081875"/>
              <a:ext cx="1158900" cy="886050"/>
            </a:xfrm>
            <a:custGeom>
              <a:avLst/>
              <a:gdLst/>
              <a:ahLst/>
              <a:cxnLst/>
              <a:rect l="l" t="t" r="r" b="b"/>
              <a:pathLst>
                <a:path w="46356" h="35442" extrusionOk="0">
                  <a:moveTo>
                    <a:pt x="44858" y="642"/>
                  </a:moveTo>
                  <a:cubicBezTo>
                    <a:pt x="44970" y="687"/>
                    <a:pt x="45070" y="759"/>
                    <a:pt x="45147" y="851"/>
                  </a:cubicBezTo>
                  <a:cubicBezTo>
                    <a:pt x="45365" y="1101"/>
                    <a:pt x="45606" y="1643"/>
                    <a:pt x="45518" y="2813"/>
                  </a:cubicBezTo>
                  <a:cubicBezTo>
                    <a:pt x="44841" y="4149"/>
                    <a:pt x="40068" y="13655"/>
                    <a:pt x="40284" y="15603"/>
                  </a:cubicBezTo>
                  <a:cubicBezTo>
                    <a:pt x="40460" y="17191"/>
                    <a:pt x="44080" y="28812"/>
                    <a:pt x="45629" y="33735"/>
                  </a:cubicBezTo>
                  <a:cubicBezTo>
                    <a:pt x="45792" y="34253"/>
                    <a:pt x="45401" y="34770"/>
                    <a:pt x="44872" y="34770"/>
                  </a:cubicBezTo>
                  <a:cubicBezTo>
                    <a:pt x="44846" y="34770"/>
                    <a:pt x="44821" y="34769"/>
                    <a:pt x="44795" y="34767"/>
                  </a:cubicBezTo>
                  <a:cubicBezTo>
                    <a:pt x="44478" y="34738"/>
                    <a:pt x="44208" y="34523"/>
                    <a:pt x="44109" y="34219"/>
                  </a:cubicBezTo>
                  <a:lnTo>
                    <a:pt x="38072" y="15690"/>
                  </a:lnTo>
                  <a:cubicBezTo>
                    <a:pt x="38060" y="15653"/>
                    <a:pt x="38041" y="15619"/>
                    <a:pt x="38016" y="15589"/>
                  </a:cubicBezTo>
                  <a:cubicBezTo>
                    <a:pt x="37969" y="15532"/>
                    <a:pt x="36826" y="14202"/>
                    <a:pt x="33303" y="13541"/>
                  </a:cubicBezTo>
                  <a:cubicBezTo>
                    <a:pt x="30611" y="13037"/>
                    <a:pt x="17108" y="12401"/>
                    <a:pt x="11429" y="12151"/>
                  </a:cubicBezTo>
                  <a:cubicBezTo>
                    <a:pt x="11360" y="12149"/>
                    <a:pt x="11291" y="12147"/>
                    <a:pt x="11222" y="12147"/>
                  </a:cubicBezTo>
                  <a:cubicBezTo>
                    <a:pt x="8799" y="12147"/>
                    <a:pt x="6805" y="13940"/>
                    <a:pt x="6601" y="16321"/>
                  </a:cubicBezTo>
                  <a:lnTo>
                    <a:pt x="6594" y="16410"/>
                  </a:lnTo>
                  <a:cubicBezTo>
                    <a:pt x="6403" y="18885"/>
                    <a:pt x="2225" y="31971"/>
                    <a:pt x="1389" y="34568"/>
                  </a:cubicBezTo>
                  <a:cubicBezTo>
                    <a:pt x="1340" y="34726"/>
                    <a:pt x="1195" y="34829"/>
                    <a:pt x="1035" y="34829"/>
                  </a:cubicBezTo>
                  <a:cubicBezTo>
                    <a:pt x="1012" y="34829"/>
                    <a:pt x="990" y="34827"/>
                    <a:pt x="967" y="34823"/>
                  </a:cubicBezTo>
                  <a:cubicBezTo>
                    <a:pt x="863" y="34807"/>
                    <a:pt x="771" y="34747"/>
                    <a:pt x="713" y="34660"/>
                  </a:cubicBezTo>
                  <a:cubicBezTo>
                    <a:pt x="655" y="34575"/>
                    <a:pt x="635" y="34471"/>
                    <a:pt x="658" y="34370"/>
                  </a:cubicBezTo>
                  <a:cubicBezTo>
                    <a:pt x="1543" y="30350"/>
                    <a:pt x="4492" y="16806"/>
                    <a:pt x="5646" y="9626"/>
                  </a:cubicBezTo>
                  <a:cubicBezTo>
                    <a:pt x="7274" y="9699"/>
                    <a:pt x="15139" y="10038"/>
                    <a:pt x="22264" y="10038"/>
                  </a:cubicBezTo>
                  <a:cubicBezTo>
                    <a:pt x="27077" y="10038"/>
                    <a:pt x="31551" y="9883"/>
                    <a:pt x="33535" y="9388"/>
                  </a:cubicBezTo>
                  <a:cubicBezTo>
                    <a:pt x="38420" y="8166"/>
                    <a:pt x="43956" y="1722"/>
                    <a:pt x="44858" y="642"/>
                  </a:cubicBezTo>
                  <a:close/>
                  <a:moveTo>
                    <a:pt x="44739" y="0"/>
                  </a:moveTo>
                  <a:cubicBezTo>
                    <a:pt x="44648" y="0"/>
                    <a:pt x="44560" y="41"/>
                    <a:pt x="44502" y="113"/>
                  </a:cubicBezTo>
                  <a:cubicBezTo>
                    <a:pt x="44443" y="187"/>
                    <a:pt x="38413" y="7538"/>
                    <a:pt x="33388" y="8794"/>
                  </a:cubicBezTo>
                  <a:cubicBezTo>
                    <a:pt x="31479" y="9272"/>
                    <a:pt x="27087" y="9421"/>
                    <a:pt x="22335" y="9421"/>
                  </a:cubicBezTo>
                  <a:cubicBezTo>
                    <a:pt x="14437" y="9421"/>
                    <a:pt x="5544" y="9008"/>
                    <a:pt x="5401" y="9001"/>
                  </a:cubicBezTo>
                  <a:cubicBezTo>
                    <a:pt x="5390" y="9000"/>
                    <a:pt x="5379" y="8999"/>
                    <a:pt x="5368" y="8999"/>
                  </a:cubicBezTo>
                  <a:cubicBezTo>
                    <a:pt x="5223" y="8999"/>
                    <a:pt x="5107" y="9116"/>
                    <a:pt x="5084" y="9259"/>
                  </a:cubicBezTo>
                  <a:cubicBezTo>
                    <a:pt x="3938" y="16530"/>
                    <a:pt x="698" y="31345"/>
                    <a:pt x="61" y="34239"/>
                  </a:cubicBezTo>
                  <a:cubicBezTo>
                    <a:pt x="1" y="34503"/>
                    <a:pt x="53" y="34780"/>
                    <a:pt x="205" y="35004"/>
                  </a:cubicBezTo>
                  <a:cubicBezTo>
                    <a:pt x="391" y="35277"/>
                    <a:pt x="701" y="35441"/>
                    <a:pt x="1033" y="35441"/>
                  </a:cubicBezTo>
                  <a:cubicBezTo>
                    <a:pt x="1034" y="35441"/>
                    <a:pt x="1035" y="35441"/>
                    <a:pt x="1036" y="35441"/>
                  </a:cubicBezTo>
                  <a:cubicBezTo>
                    <a:pt x="1464" y="35441"/>
                    <a:pt x="1842" y="35165"/>
                    <a:pt x="1972" y="34757"/>
                  </a:cubicBezTo>
                  <a:cubicBezTo>
                    <a:pt x="3151" y="31090"/>
                    <a:pt x="7013" y="18937"/>
                    <a:pt x="7205" y="16458"/>
                  </a:cubicBezTo>
                  <a:lnTo>
                    <a:pt x="7211" y="16373"/>
                  </a:lnTo>
                  <a:cubicBezTo>
                    <a:pt x="7387" y="14320"/>
                    <a:pt x="9114" y="12759"/>
                    <a:pt x="11199" y="12759"/>
                  </a:cubicBezTo>
                  <a:cubicBezTo>
                    <a:pt x="11266" y="12759"/>
                    <a:pt x="11334" y="12761"/>
                    <a:pt x="11402" y="12764"/>
                  </a:cubicBezTo>
                  <a:cubicBezTo>
                    <a:pt x="17070" y="13013"/>
                    <a:pt x="30538" y="13646"/>
                    <a:pt x="33191" y="14142"/>
                  </a:cubicBezTo>
                  <a:cubicBezTo>
                    <a:pt x="36142" y="14696"/>
                    <a:pt x="37304" y="15737"/>
                    <a:pt x="37511" y="15944"/>
                  </a:cubicBezTo>
                  <a:lnTo>
                    <a:pt x="43529" y="34409"/>
                  </a:lnTo>
                  <a:cubicBezTo>
                    <a:pt x="43703" y="34945"/>
                    <a:pt x="44180" y="35326"/>
                    <a:pt x="44741" y="35377"/>
                  </a:cubicBezTo>
                  <a:cubicBezTo>
                    <a:pt x="44781" y="35380"/>
                    <a:pt x="44822" y="35382"/>
                    <a:pt x="44862" y="35382"/>
                  </a:cubicBezTo>
                  <a:cubicBezTo>
                    <a:pt x="45292" y="35382"/>
                    <a:pt x="45696" y="35194"/>
                    <a:pt x="45968" y="34858"/>
                  </a:cubicBezTo>
                  <a:cubicBezTo>
                    <a:pt x="46264" y="34491"/>
                    <a:pt x="46356" y="34000"/>
                    <a:pt x="46214" y="33551"/>
                  </a:cubicBezTo>
                  <a:cubicBezTo>
                    <a:pt x="45010" y="29724"/>
                    <a:pt x="41068" y="17113"/>
                    <a:pt x="40893" y="15536"/>
                  </a:cubicBezTo>
                  <a:cubicBezTo>
                    <a:pt x="40725" y="14016"/>
                    <a:pt x="44589" y="5998"/>
                    <a:pt x="46093" y="3036"/>
                  </a:cubicBezTo>
                  <a:cubicBezTo>
                    <a:pt x="46111" y="3000"/>
                    <a:pt x="46121" y="2961"/>
                    <a:pt x="46124" y="2923"/>
                  </a:cubicBezTo>
                  <a:cubicBezTo>
                    <a:pt x="46222" y="1757"/>
                    <a:pt x="46040" y="915"/>
                    <a:pt x="45585" y="421"/>
                  </a:cubicBezTo>
                  <a:cubicBezTo>
                    <a:pt x="45208" y="11"/>
                    <a:pt x="44786" y="0"/>
                    <a:pt x="447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7" name="Google Shape;2427;p54"/>
            <p:cNvSpPr/>
            <p:nvPr/>
          </p:nvSpPr>
          <p:spPr>
            <a:xfrm>
              <a:off x="5859350" y="3227275"/>
              <a:ext cx="371100" cy="1006475"/>
            </a:xfrm>
            <a:custGeom>
              <a:avLst/>
              <a:gdLst/>
              <a:ahLst/>
              <a:cxnLst/>
              <a:rect l="l" t="t" r="r" b="b"/>
              <a:pathLst>
                <a:path w="14844" h="40259" extrusionOk="0">
                  <a:moveTo>
                    <a:pt x="7765" y="0"/>
                  </a:moveTo>
                  <a:cubicBezTo>
                    <a:pt x="7421" y="0"/>
                    <a:pt x="7000" y="342"/>
                    <a:pt x="6508" y="1350"/>
                  </a:cubicBezTo>
                  <a:cubicBezTo>
                    <a:pt x="4979" y="4486"/>
                    <a:pt x="317" y="11939"/>
                    <a:pt x="159" y="14094"/>
                  </a:cubicBezTo>
                  <a:cubicBezTo>
                    <a:pt x="0" y="16247"/>
                    <a:pt x="200" y="40081"/>
                    <a:pt x="2568" y="40255"/>
                  </a:cubicBezTo>
                  <a:cubicBezTo>
                    <a:pt x="2604" y="40258"/>
                    <a:pt x="2642" y="40259"/>
                    <a:pt x="2680" y="40259"/>
                  </a:cubicBezTo>
                  <a:cubicBezTo>
                    <a:pt x="5142" y="40259"/>
                    <a:pt x="11651" y="34793"/>
                    <a:pt x="13235" y="30645"/>
                  </a:cubicBezTo>
                  <a:cubicBezTo>
                    <a:pt x="14843" y="26432"/>
                    <a:pt x="8878" y="1524"/>
                    <a:pt x="8878" y="1524"/>
                  </a:cubicBezTo>
                  <a:cubicBezTo>
                    <a:pt x="8878" y="1524"/>
                    <a:pt x="8491" y="0"/>
                    <a:pt x="77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8" name="Google Shape;2428;p54"/>
            <p:cNvSpPr/>
            <p:nvPr/>
          </p:nvSpPr>
          <p:spPr>
            <a:xfrm>
              <a:off x="5853625" y="3219625"/>
              <a:ext cx="384350" cy="1021800"/>
            </a:xfrm>
            <a:custGeom>
              <a:avLst/>
              <a:gdLst/>
              <a:ahLst/>
              <a:cxnLst/>
              <a:rect l="l" t="t" r="r" b="b"/>
              <a:pathLst>
                <a:path w="15374" h="40872" extrusionOk="0">
                  <a:moveTo>
                    <a:pt x="8016" y="612"/>
                  </a:moveTo>
                  <a:cubicBezTo>
                    <a:pt x="8340" y="646"/>
                    <a:pt x="8682" y="1401"/>
                    <a:pt x="8810" y="1903"/>
                  </a:cubicBezTo>
                  <a:cubicBezTo>
                    <a:pt x="8899" y="2275"/>
                    <a:pt x="14731" y="26774"/>
                    <a:pt x="13179" y="30840"/>
                  </a:cubicBezTo>
                  <a:cubicBezTo>
                    <a:pt x="11578" y="35031"/>
                    <a:pt x="5070" y="40258"/>
                    <a:pt x="2910" y="40258"/>
                  </a:cubicBezTo>
                  <a:cubicBezTo>
                    <a:pt x="2879" y="40258"/>
                    <a:pt x="2849" y="40257"/>
                    <a:pt x="2820" y="40255"/>
                  </a:cubicBezTo>
                  <a:cubicBezTo>
                    <a:pt x="2693" y="40246"/>
                    <a:pt x="1557" y="39828"/>
                    <a:pt x="950" y="28206"/>
                  </a:cubicBezTo>
                  <a:cubicBezTo>
                    <a:pt x="628" y="22019"/>
                    <a:pt x="614" y="15511"/>
                    <a:pt x="693" y="14421"/>
                  </a:cubicBezTo>
                  <a:cubicBezTo>
                    <a:pt x="796" y="13018"/>
                    <a:pt x="3042" y="9009"/>
                    <a:pt x="4846" y="5788"/>
                  </a:cubicBezTo>
                  <a:cubicBezTo>
                    <a:pt x="5708" y="4248"/>
                    <a:pt x="6524" y="2792"/>
                    <a:pt x="7013" y="1789"/>
                  </a:cubicBezTo>
                  <a:cubicBezTo>
                    <a:pt x="7535" y="720"/>
                    <a:pt x="7882" y="612"/>
                    <a:pt x="7998" y="612"/>
                  </a:cubicBezTo>
                  <a:cubicBezTo>
                    <a:pt x="8002" y="612"/>
                    <a:pt x="8006" y="613"/>
                    <a:pt x="8010" y="613"/>
                  </a:cubicBezTo>
                  <a:cubicBezTo>
                    <a:pt x="8012" y="613"/>
                    <a:pt x="8014" y="613"/>
                    <a:pt x="8016" y="612"/>
                  </a:cubicBezTo>
                  <a:close/>
                  <a:moveTo>
                    <a:pt x="7995" y="0"/>
                  </a:moveTo>
                  <a:cubicBezTo>
                    <a:pt x="7469" y="0"/>
                    <a:pt x="6962" y="494"/>
                    <a:pt x="6462" y="1522"/>
                  </a:cubicBezTo>
                  <a:cubicBezTo>
                    <a:pt x="5980" y="2510"/>
                    <a:pt x="5169" y="3958"/>
                    <a:pt x="4310" y="5490"/>
                  </a:cubicBezTo>
                  <a:cubicBezTo>
                    <a:pt x="2382" y="8934"/>
                    <a:pt x="196" y="12839"/>
                    <a:pt x="82" y="14376"/>
                  </a:cubicBezTo>
                  <a:cubicBezTo>
                    <a:pt x="1" y="15479"/>
                    <a:pt x="14" y="22028"/>
                    <a:pt x="339" y="28238"/>
                  </a:cubicBezTo>
                  <a:cubicBezTo>
                    <a:pt x="991" y="40736"/>
                    <a:pt x="2241" y="40827"/>
                    <a:pt x="2776" y="40867"/>
                  </a:cubicBezTo>
                  <a:cubicBezTo>
                    <a:pt x="2817" y="40870"/>
                    <a:pt x="2859" y="40871"/>
                    <a:pt x="2902" y="40871"/>
                  </a:cubicBezTo>
                  <a:cubicBezTo>
                    <a:pt x="5540" y="40871"/>
                    <a:pt x="12115" y="35344"/>
                    <a:pt x="13750" y="31060"/>
                  </a:cubicBezTo>
                  <a:cubicBezTo>
                    <a:pt x="15374" y="26807"/>
                    <a:pt x="9647" y="2779"/>
                    <a:pt x="9404" y="1759"/>
                  </a:cubicBezTo>
                  <a:cubicBezTo>
                    <a:pt x="9403" y="1758"/>
                    <a:pt x="9403" y="1756"/>
                    <a:pt x="9403" y="1754"/>
                  </a:cubicBezTo>
                  <a:cubicBezTo>
                    <a:pt x="9333" y="1477"/>
                    <a:pt x="8939" y="93"/>
                    <a:pt x="8077" y="4"/>
                  </a:cubicBezTo>
                  <a:cubicBezTo>
                    <a:pt x="8050" y="2"/>
                    <a:pt x="8022" y="0"/>
                    <a:pt x="79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9" name="Google Shape;2429;p54"/>
            <p:cNvSpPr/>
            <p:nvPr/>
          </p:nvSpPr>
          <p:spPr>
            <a:xfrm>
              <a:off x="4912175" y="3628875"/>
              <a:ext cx="957850" cy="772475"/>
            </a:xfrm>
            <a:custGeom>
              <a:avLst/>
              <a:gdLst/>
              <a:ahLst/>
              <a:cxnLst/>
              <a:rect l="l" t="t" r="r" b="b"/>
              <a:pathLst>
                <a:path w="38314" h="30899" extrusionOk="0">
                  <a:moveTo>
                    <a:pt x="6782" y="0"/>
                  </a:moveTo>
                  <a:cubicBezTo>
                    <a:pt x="1199" y="0"/>
                    <a:pt x="957" y="10787"/>
                    <a:pt x="721" y="14442"/>
                  </a:cubicBezTo>
                  <a:cubicBezTo>
                    <a:pt x="652" y="15519"/>
                    <a:pt x="0" y="20748"/>
                    <a:pt x="123" y="24618"/>
                  </a:cubicBezTo>
                  <a:cubicBezTo>
                    <a:pt x="200" y="27046"/>
                    <a:pt x="580" y="28939"/>
                    <a:pt x="1600" y="28939"/>
                  </a:cubicBezTo>
                  <a:cubicBezTo>
                    <a:pt x="3451" y="28939"/>
                    <a:pt x="22736" y="30898"/>
                    <a:pt x="28859" y="30898"/>
                  </a:cubicBezTo>
                  <a:cubicBezTo>
                    <a:pt x="29165" y="30898"/>
                    <a:pt x="29439" y="30893"/>
                    <a:pt x="29675" y="30883"/>
                  </a:cubicBezTo>
                  <a:cubicBezTo>
                    <a:pt x="34643" y="30666"/>
                    <a:pt x="38314" y="28075"/>
                    <a:pt x="38314" y="24404"/>
                  </a:cubicBezTo>
                  <a:cubicBezTo>
                    <a:pt x="38314" y="20732"/>
                    <a:pt x="38098" y="4536"/>
                    <a:pt x="34427" y="2375"/>
                  </a:cubicBezTo>
                  <a:cubicBezTo>
                    <a:pt x="30754" y="216"/>
                    <a:pt x="11318" y="0"/>
                    <a:pt x="67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0" name="Google Shape;2430;p54"/>
            <p:cNvSpPr/>
            <p:nvPr/>
          </p:nvSpPr>
          <p:spPr>
            <a:xfrm>
              <a:off x="4905150" y="3621200"/>
              <a:ext cx="972525" cy="787800"/>
            </a:xfrm>
            <a:custGeom>
              <a:avLst/>
              <a:gdLst/>
              <a:ahLst/>
              <a:cxnLst/>
              <a:rect l="l" t="t" r="r" b="b"/>
              <a:pathLst>
                <a:path w="38901" h="31512" extrusionOk="0">
                  <a:moveTo>
                    <a:pt x="7063" y="613"/>
                  </a:moveTo>
                  <a:cubicBezTo>
                    <a:pt x="15800" y="613"/>
                    <a:pt x="31421" y="1104"/>
                    <a:pt x="34551" y="2946"/>
                  </a:cubicBezTo>
                  <a:cubicBezTo>
                    <a:pt x="37310" y="4569"/>
                    <a:pt x="38289" y="15684"/>
                    <a:pt x="38289" y="24711"/>
                  </a:cubicBezTo>
                  <a:cubicBezTo>
                    <a:pt x="38289" y="28131"/>
                    <a:pt x="34857" y="30669"/>
                    <a:pt x="29943" y="30883"/>
                  </a:cubicBezTo>
                  <a:cubicBezTo>
                    <a:pt x="29709" y="30893"/>
                    <a:pt x="29437" y="30898"/>
                    <a:pt x="29132" y="30898"/>
                  </a:cubicBezTo>
                  <a:cubicBezTo>
                    <a:pt x="25178" y="30898"/>
                    <a:pt x="15594" y="30068"/>
                    <a:pt x="9096" y="29505"/>
                  </a:cubicBezTo>
                  <a:cubicBezTo>
                    <a:pt x="5296" y="29177"/>
                    <a:pt x="2551" y="28939"/>
                    <a:pt x="1881" y="28939"/>
                  </a:cubicBezTo>
                  <a:cubicBezTo>
                    <a:pt x="1568" y="28939"/>
                    <a:pt x="825" y="28547"/>
                    <a:pt x="710" y="24916"/>
                  </a:cubicBezTo>
                  <a:cubicBezTo>
                    <a:pt x="615" y="21889"/>
                    <a:pt x="994" y="18044"/>
                    <a:pt x="1197" y="15978"/>
                  </a:cubicBezTo>
                  <a:cubicBezTo>
                    <a:pt x="1253" y="15421"/>
                    <a:pt x="1293" y="15000"/>
                    <a:pt x="1308" y="14768"/>
                  </a:cubicBezTo>
                  <a:lnTo>
                    <a:pt x="1354" y="13991"/>
                  </a:lnTo>
                  <a:cubicBezTo>
                    <a:pt x="1584" y="9987"/>
                    <a:pt x="2122" y="614"/>
                    <a:pt x="7063" y="613"/>
                  </a:cubicBezTo>
                  <a:close/>
                  <a:moveTo>
                    <a:pt x="7063" y="1"/>
                  </a:moveTo>
                  <a:cubicBezTo>
                    <a:pt x="1544" y="2"/>
                    <a:pt x="982" y="9780"/>
                    <a:pt x="743" y="13955"/>
                  </a:cubicBezTo>
                  <a:lnTo>
                    <a:pt x="697" y="14730"/>
                  </a:lnTo>
                  <a:cubicBezTo>
                    <a:pt x="682" y="14957"/>
                    <a:pt x="641" y="15371"/>
                    <a:pt x="588" y="15918"/>
                  </a:cubicBezTo>
                  <a:cubicBezTo>
                    <a:pt x="383" y="17997"/>
                    <a:pt x="1" y="21869"/>
                    <a:pt x="97" y="24935"/>
                  </a:cubicBezTo>
                  <a:cubicBezTo>
                    <a:pt x="198" y="28085"/>
                    <a:pt x="764" y="29552"/>
                    <a:pt x="1881" y="29552"/>
                  </a:cubicBezTo>
                  <a:cubicBezTo>
                    <a:pt x="2526" y="29552"/>
                    <a:pt x="5401" y="29801"/>
                    <a:pt x="9043" y="30115"/>
                  </a:cubicBezTo>
                  <a:cubicBezTo>
                    <a:pt x="15932" y="30711"/>
                    <a:pt x="25180" y="31511"/>
                    <a:pt x="29132" y="31511"/>
                  </a:cubicBezTo>
                  <a:cubicBezTo>
                    <a:pt x="29446" y="31511"/>
                    <a:pt x="29727" y="31506"/>
                    <a:pt x="29970" y="31496"/>
                  </a:cubicBezTo>
                  <a:cubicBezTo>
                    <a:pt x="35228" y="31266"/>
                    <a:pt x="38900" y="28477"/>
                    <a:pt x="38900" y="24711"/>
                  </a:cubicBezTo>
                  <a:cubicBezTo>
                    <a:pt x="38900" y="20038"/>
                    <a:pt x="38610" y="4623"/>
                    <a:pt x="34863" y="2419"/>
                  </a:cubicBezTo>
                  <a:cubicBezTo>
                    <a:pt x="30868" y="68"/>
                    <a:pt x="9488" y="1"/>
                    <a:pt x="70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1" name="Google Shape;2431;p54"/>
            <p:cNvSpPr/>
            <p:nvPr/>
          </p:nvSpPr>
          <p:spPr>
            <a:xfrm>
              <a:off x="4875725" y="3558675"/>
              <a:ext cx="955700" cy="751450"/>
            </a:xfrm>
            <a:custGeom>
              <a:avLst/>
              <a:gdLst/>
              <a:ahLst/>
              <a:cxnLst/>
              <a:rect l="l" t="t" r="r" b="b"/>
              <a:pathLst>
                <a:path w="38228" h="30058" extrusionOk="0">
                  <a:moveTo>
                    <a:pt x="30448" y="1"/>
                  </a:moveTo>
                  <a:cubicBezTo>
                    <a:pt x="27320" y="1"/>
                    <a:pt x="24181" y="1155"/>
                    <a:pt x="23027" y="2310"/>
                  </a:cubicBezTo>
                  <a:cubicBezTo>
                    <a:pt x="20455" y="4880"/>
                    <a:pt x="19338" y="8681"/>
                    <a:pt x="16096" y="13264"/>
                  </a:cubicBezTo>
                  <a:cubicBezTo>
                    <a:pt x="12855" y="17846"/>
                    <a:pt x="0" y="27012"/>
                    <a:pt x="0" y="27012"/>
                  </a:cubicBezTo>
                  <a:cubicBezTo>
                    <a:pt x="0" y="27012"/>
                    <a:pt x="12519" y="29024"/>
                    <a:pt x="18220" y="29806"/>
                  </a:cubicBezTo>
                  <a:cubicBezTo>
                    <a:pt x="19466" y="29977"/>
                    <a:pt x="20626" y="30057"/>
                    <a:pt x="21716" y="30057"/>
                  </a:cubicBezTo>
                  <a:cubicBezTo>
                    <a:pt x="25609" y="30057"/>
                    <a:pt x="28590" y="29032"/>
                    <a:pt x="31297" y="27459"/>
                  </a:cubicBezTo>
                  <a:cubicBezTo>
                    <a:pt x="34762" y="25447"/>
                    <a:pt x="36440" y="18629"/>
                    <a:pt x="36440" y="15163"/>
                  </a:cubicBezTo>
                  <a:cubicBezTo>
                    <a:pt x="36440" y="11699"/>
                    <a:pt x="38227" y="7340"/>
                    <a:pt x="38227" y="7340"/>
                  </a:cubicBezTo>
                  <a:cubicBezTo>
                    <a:pt x="38104" y="1737"/>
                    <a:pt x="34284" y="1"/>
                    <a:pt x="304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2" name="Google Shape;2432;p54"/>
            <p:cNvSpPr/>
            <p:nvPr/>
          </p:nvSpPr>
          <p:spPr>
            <a:xfrm>
              <a:off x="4865700" y="3551175"/>
              <a:ext cx="973400" cy="766650"/>
            </a:xfrm>
            <a:custGeom>
              <a:avLst/>
              <a:gdLst/>
              <a:ahLst/>
              <a:cxnLst/>
              <a:rect l="l" t="t" r="r" b="b"/>
              <a:pathLst>
                <a:path w="38936" h="30666" extrusionOk="0">
                  <a:moveTo>
                    <a:pt x="30877" y="611"/>
                  </a:moveTo>
                  <a:cubicBezTo>
                    <a:pt x="32092" y="611"/>
                    <a:pt x="33305" y="791"/>
                    <a:pt x="34390" y="1226"/>
                  </a:cubicBezTo>
                  <a:cubicBezTo>
                    <a:pt x="36911" y="2239"/>
                    <a:pt x="38234" y="4377"/>
                    <a:pt x="38322" y="7584"/>
                  </a:cubicBezTo>
                  <a:cubicBezTo>
                    <a:pt x="38097" y="8144"/>
                    <a:pt x="36534" y="12159"/>
                    <a:pt x="36534" y="15465"/>
                  </a:cubicBezTo>
                  <a:cubicBezTo>
                    <a:pt x="36534" y="19198"/>
                    <a:pt x="34758" y="25631"/>
                    <a:pt x="31545" y="27495"/>
                  </a:cubicBezTo>
                  <a:cubicBezTo>
                    <a:pt x="28565" y="29225"/>
                    <a:pt x="25559" y="30052"/>
                    <a:pt x="22107" y="30052"/>
                  </a:cubicBezTo>
                  <a:cubicBezTo>
                    <a:pt x="21009" y="30052"/>
                    <a:pt x="19865" y="29969"/>
                    <a:pt x="18663" y="29804"/>
                  </a:cubicBezTo>
                  <a:cubicBezTo>
                    <a:pt x="13824" y="29139"/>
                    <a:pt x="3947" y="27568"/>
                    <a:pt x="1182" y="27127"/>
                  </a:cubicBezTo>
                  <a:cubicBezTo>
                    <a:pt x="3792" y="25236"/>
                    <a:pt x="13879" y="17796"/>
                    <a:pt x="16748" y="13741"/>
                  </a:cubicBezTo>
                  <a:cubicBezTo>
                    <a:pt x="18200" y="11686"/>
                    <a:pt x="19235" y="9778"/>
                    <a:pt x="20147" y="8096"/>
                  </a:cubicBezTo>
                  <a:cubicBezTo>
                    <a:pt x="21276" y="6017"/>
                    <a:pt x="22249" y="4222"/>
                    <a:pt x="23644" y="2827"/>
                  </a:cubicBezTo>
                  <a:cubicBezTo>
                    <a:pt x="24706" y="1764"/>
                    <a:pt x="27798" y="611"/>
                    <a:pt x="30877" y="611"/>
                  </a:cubicBezTo>
                  <a:close/>
                  <a:moveTo>
                    <a:pt x="30851" y="1"/>
                  </a:moveTo>
                  <a:cubicBezTo>
                    <a:pt x="27681" y="1"/>
                    <a:pt x="24464" y="1140"/>
                    <a:pt x="23210" y="2394"/>
                  </a:cubicBezTo>
                  <a:cubicBezTo>
                    <a:pt x="21753" y="3852"/>
                    <a:pt x="20759" y="5683"/>
                    <a:pt x="19609" y="7803"/>
                  </a:cubicBezTo>
                  <a:cubicBezTo>
                    <a:pt x="18705" y="9473"/>
                    <a:pt x="17679" y="11362"/>
                    <a:pt x="16247" y="13387"/>
                  </a:cubicBezTo>
                  <a:cubicBezTo>
                    <a:pt x="13073" y="17876"/>
                    <a:pt x="353" y="26971"/>
                    <a:pt x="224" y="27063"/>
                  </a:cubicBezTo>
                  <a:cubicBezTo>
                    <a:pt x="0" y="27221"/>
                    <a:pt x="82" y="27571"/>
                    <a:pt x="354" y="27615"/>
                  </a:cubicBezTo>
                  <a:cubicBezTo>
                    <a:pt x="479" y="27635"/>
                    <a:pt x="12941" y="29635"/>
                    <a:pt x="18579" y="30410"/>
                  </a:cubicBezTo>
                  <a:cubicBezTo>
                    <a:pt x="19814" y="30580"/>
                    <a:pt x="20988" y="30665"/>
                    <a:pt x="22117" y="30665"/>
                  </a:cubicBezTo>
                  <a:cubicBezTo>
                    <a:pt x="25675" y="30665"/>
                    <a:pt x="28776" y="29811"/>
                    <a:pt x="31852" y="28023"/>
                  </a:cubicBezTo>
                  <a:cubicBezTo>
                    <a:pt x="35548" y="25879"/>
                    <a:pt x="37146" y="18669"/>
                    <a:pt x="37146" y="15465"/>
                  </a:cubicBezTo>
                  <a:cubicBezTo>
                    <a:pt x="37146" y="12100"/>
                    <a:pt x="38894" y="7799"/>
                    <a:pt x="38912" y="7756"/>
                  </a:cubicBezTo>
                  <a:cubicBezTo>
                    <a:pt x="38928" y="7717"/>
                    <a:pt x="38935" y="7676"/>
                    <a:pt x="38934" y="7634"/>
                  </a:cubicBezTo>
                  <a:cubicBezTo>
                    <a:pt x="38839" y="3261"/>
                    <a:pt x="36534" y="1427"/>
                    <a:pt x="34617" y="658"/>
                  </a:cubicBezTo>
                  <a:cubicBezTo>
                    <a:pt x="33465" y="196"/>
                    <a:pt x="32162" y="1"/>
                    <a:pt x="3085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3" name="Google Shape;2433;p54"/>
            <p:cNvSpPr/>
            <p:nvPr/>
          </p:nvSpPr>
          <p:spPr>
            <a:xfrm>
              <a:off x="2190775" y="1954750"/>
              <a:ext cx="3435550" cy="2655075"/>
            </a:xfrm>
            <a:custGeom>
              <a:avLst/>
              <a:gdLst/>
              <a:ahLst/>
              <a:cxnLst/>
              <a:rect l="l" t="t" r="r" b="b"/>
              <a:pathLst>
                <a:path w="137422" h="106203" extrusionOk="0">
                  <a:moveTo>
                    <a:pt x="68710" y="0"/>
                  </a:moveTo>
                  <a:cubicBezTo>
                    <a:pt x="50488" y="0"/>
                    <a:pt x="33011" y="5595"/>
                    <a:pt x="20126" y="15554"/>
                  </a:cubicBezTo>
                  <a:cubicBezTo>
                    <a:pt x="7240" y="25511"/>
                    <a:pt x="1" y="39018"/>
                    <a:pt x="1" y="53102"/>
                  </a:cubicBezTo>
                  <a:cubicBezTo>
                    <a:pt x="1" y="67185"/>
                    <a:pt x="7240" y="80692"/>
                    <a:pt x="20126" y="90650"/>
                  </a:cubicBezTo>
                  <a:cubicBezTo>
                    <a:pt x="33011" y="100609"/>
                    <a:pt x="50488" y="106203"/>
                    <a:pt x="68712" y="106203"/>
                  </a:cubicBezTo>
                  <a:cubicBezTo>
                    <a:pt x="86934" y="106203"/>
                    <a:pt x="104411" y="100609"/>
                    <a:pt x="117296" y="90650"/>
                  </a:cubicBezTo>
                  <a:cubicBezTo>
                    <a:pt x="130182" y="80692"/>
                    <a:pt x="137421" y="67185"/>
                    <a:pt x="137421" y="53102"/>
                  </a:cubicBezTo>
                  <a:cubicBezTo>
                    <a:pt x="137421" y="39018"/>
                    <a:pt x="130182" y="25511"/>
                    <a:pt x="117296" y="15554"/>
                  </a:cubicBezTo>
                  <a:cubicBezTo>
                    <a:pt x="104411" y="5595"/>
                    <a:pt x="86934" y="0"/>
                    <a:pt x="6871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4" name="Google Shape;2434;p54"/>
            <p:cNvSpPr/>
            <p:nvPr/>
          </p:nvSpPr>
          <p:spPr>
            <a:xfrm>
              <a:off x="2183100" y="1947100"/>
              <a:ext cx="3450900" cy="2670400"/>
            </a:xfrm>
            <a:custGeom>
              <a:avLst/>
              <a:gdLst/>
              <a:ahLst/>
              <a:cxnLst/>
              <a:rect l="l" t="t" r="r" b="b"/>
              <a:pathLst>
                <a:path w="138036" h="106816" extrusionOk="0">
                  <a:moveTo>
                    <a:pt x="69019" y="612"/>
                  </a:moveTo>
                  <a:cubicBezTo>
                    <a:pt x="106736" y="612"/>
                    <a:pt x="137424" y="24295"/>
                    <a:pt x="137424" y="53408"/>
                  </a:cubicBezTo>
                  <a:cubicBezTo>
                    <a:pt x="137424" y="82520"/>
                    <a:pt x="106737" y="106203"/>
                    <a:pt x="69019" y="106203"/>
                  </a:cubicBezTo>
                  <a:cubicBezTo>
                    <a:pt x="31299" y="106203"/>
                    <a:pt x="614" y="82519"/>
                    <a:pt x="614" y="53408"/>
                  </a:cubicBezTo>
                  <a:cubicBezTo>
                    <a:pt x="614" y="24296"/>
                    <a:pt x="31300" y="612"/>
                    <a:pt x="69019" y="612"/>
                  </a:cubicBezTo>
                  <a:close/>
                  <a:moveTo>
                    <a:pt x="69019" y="1"/>
                  </a:moveTo>
                  <a:cubicBezTo>
                    <a:pt x="30962" y="1"/>
                    <a:pt x="1" y="23959"/>
                    <a:pt x="1" y="53408"/>
                  </a:cubicBezTo>
                  <a:cubicBezTo>
                    <a:pt x="1" y="82857"/>
                    <a:pt x="30962" y="106816"/>
                    <a:pt x="69019" y="106816"/>
                  </a:cubicBezTo>
                  <a:cubicBezTo>
                    <a:pt x="107074" y="106816"/>
                    <a:pt x="138035" y="82857"/>
                    <a:pt x="138035" y="53408"/>
                  </a:cubicBezTo>
                  <a:cubicBezTo>
                    <a:pt x="138035" y="23959"/>
                    <a:pt x="107074" y="1"/>
                    <a:pt x="6901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5" name="Google Shape;2435;p54"/>
            <p:cNvSpPr/>
            <p:nvPr/>
          </p:nvSpPr>
          <p:spPr>
            <a:xfrm>
              <a:off x="2190775" y="1914975"/>
              <a:ext cx="3435550" cy="2655125"/>
            </a:xfrm>
            <a:custGeom>
              <a:avLst/>
              <a:gdLst/>
              <a:ahLst/>
              <a:cxnLst/>
              <a:rect l="l" t="t" r="r" b="b"/>
              <a:pathLst>
                <a:path w="137422" h="106205" extrusionOk="0">
                  <a:moveTo>
                    <a:pt x="68710" y="1"/>
                  </a:moveTo>
                  <a:cubicBezTo>
                    <a:pt x="50488" y="1"/>
                    <a:pt x="33011" y="5596"/>
                    <a:pt x="20126" y="15554"/>
                  </a:cubicBezTo>
                  <a:cubicBezTo>
                    <a:pt x="7240" y="25513"/>
                    <a:pt x="1" y="39019"/>
                    <a:pt x="1" y="53102"/>
                  </a:cubicBezTo>
                  <a:cubicBezTo>
                    <a:pt x="1" y="67186"/>
                    <a:pt x="7240" y="80692"/>
                    <a:pt x="20126" y="90651"/>
                  </a:cubicBezTo>
                  <a:cubicBezTo>
                    <a:pt x="33011" y="100609"/>
                    <a:pt x="50488" y="106204"/>
                    <a:pt x="68712" y="106204"/>
                  </a:cubicBezTo>
                  <a:cubicBezTo>
                    <a:pt x="86934" y="106204"/>
                    <a:pt x="104411" y="100609"/>
                    <a:pt x="117296" y="90651"/>
                  </a:cubicBezTo>
                  <a:cubicBezTo>
                    <a:pt x="130182" y="80692"/>
                    <a:pt x="137421" y="67186"/>
                    <a:pt x="137421" y="53102"/>
                  </a:cubicBezTo>
                  <a:cubicBezTo>
                    <a:pt x="137421" y="39019"/>
                    <a:pt x="130182" y="25513"/>
                    <a:pt x="117296" y="15554"/>
                  </a:cubicBezTo>
                  <a:cubicBezTo>
                    <a:pt x="104411" y="5596"/>
                    <a:pt x="86934" y="1"/>
                    <a:pt x="68710" y="1"/>
                  </a:cubicBezTo>
                  <a:close/>
                </a:path>
              </a:pathLst>
            </a:custGeom>
            <a:gradFill>
              <a:gsLst>
                <a:gs pos="0">
                  <a:srgbClr val="8BE3FF"/>
                </a:gs>
                <a:gs pos="100000">
                  <a:srgbClr val="ACFFD9"/>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6" name="Google Shape;2436;p54"/>
            <p:cNvSpPr/>
            <p:nvPr/>
          </p:nvSpPr>
          <p:spPr>
            <a:xfrm>
              <a:off x="2183100" y="1907300"/>
              <a:ext cx="3450900" cy="2670425"/>
            </a:xfrm>
            <a:custGeom>
              <a:avLst/>
              <a:gdLst/>
              <a:ahLst/>
              <a:cxnLst/>
              <a:rect l="l" t="t" r="r" b="b"/>
              <a:pathLst>
                <a:path w="138036" h="106817" extrusionOk="0">
                  <a:moveTo>
                    <a:pt x="69019" y="613"/>
                  </a:moveTo>
                  <a:cubicBezTo>
                    <a:pt x="106736" y="613"/>
                    <a:pt x="137424" y="24298"/>
                    <a:pt x="137424" y="53409"/>
                  </a:cubicBezTo>
                  <a:cubicBezTo>
                    <a:pt x="137424" y="82521"/>
                    <a:pt x="106737" y="106204"/>
                    <a:pt x="69019" y="106204"/>
                  </a:cubicBezTo>
                  <a:cubicBezTo>
                    <a:pt x="31299" y="106204"/>
                    <a:pt x="614" y="82521"/>
                    <a:pt x="614" y="53409"/>
                  </a:cubicBezTo>
                  <a:cubicBezTo>
                    <a:pt x="614" y="24298"/>
                    <a:pt x="31300" y="613"/>
                    <a:pt x="69019" y="613"/>
                  </a:cubicBezTo>
                  <a:close/>
                  <a:moveTo>
                    <a:pt x="69019" y="1"/>
                  </a:moveTo>
                  <a:cubicBezTo>
                    <a:pt x="30962" y="1"/>
                    <a:pt x="1" y="23961"/>
                    <a:pt x="1" y="53410"/>
                  </a:cubicBezTo>
                  <a:cubicBezTo>
                    <a:pt x="1" y="82858"/>
                    <a:pt x="30962" y="106817"/>
                    <a:pt x="69019" y="106817"/>
                  </a:cubicBezTo>
                  <a:cubicBezTo>
                    <a:pt x="107074" y="106817"/>
                    <a:pt x="138035" y="82859"/>
                    <a:pt x="138035" y="53410"/>
                  </a:cubicBezTo>
                  <a:cubicBezTo>
                    <a:pt x="138035" y="23960"/>
                    <a:pt x="107074" y="1"/>
                    <a:pt x="6901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7" name="Google Shape;2437;p54"/>
            <p:cNvSpPr/>
            <p:nvPr/>
          </p:nvSpPr>
          <p:spPr>
            <a:xfrm>
              <a:off x="4369050" y="2427275"/>
              <a:ext cx="608600" cy="516250"/>
            </a:xfrm>
            <a:custGeom>
              <a:avLst/>
              <a:gdLst/>
              <a:ahLst/>
              <a:cxnLst/>
              <a:rect l="l" t="t" r="r" b="b"/>
              <a:pathLst>
                <a:path w="24344" h="20650" extrusionOk="0">
                  <a:moveTo>
                    <a:pt x="15629" y="0"/>
                  </a:moveTo>
                  <a:lnTo>
                    <a:pt x="1" y="9852"/>
                  </a:lnTo>
                  <a:lnTo>
                    <a:pt x="8904" y="20649"/>
                  </a:lnTo>
                  <a:lnTo>
                    <a:pt x="24344" y="9567"/>
                  </a:lnTo>
                  <a:lnTo>
                    <a:pt x="1562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8" name="Google Shape;2438;p54"/>
            <p:cNvSpPr/>
            <p:nvPr/>
          </p:nvSpPr>
          <p:spPr>
            <a:xfrm>
              <a:off x="4360200" y="2419650"/>
              <a:ext cx="626175" cy="531500"/>
            </a:xfrm>
            <a:custGeom>
              <a:avLst/>
              <a:gdLst/>
              <a:ahLst/>
              <a:cxnLst/>
              <a:rect l="l" t="t" r="r" b="b"/>
              <a:pathLst>
                <a:path w="25047" h="21260" extrusionOk="0">
                  <a:moveTo>
                    <a:pt x="15930" y="702"/>
                  </a:moveTo>
                  <a:lnTo>
                    <a:pt x="24240" y="9824"/>
                  </a:lnTo>
                  <a:lnTo>
                    <a:pt x="9312" y="20540"/>
                  </a:lnTo>
                  <a:lnTo>
                    <a:pt x="812" y="10230"/>
                  </a:lnTo>
                  <a:lnTo>
                    <a:pt x="15930" y="702"/>
                  </a:lnTo>
                  <a:close/>
                  <a:moveTo>
                    <a:pt x="15984" y="0"/>
                  </a:moveTo>
                  <a:cubicBezTo>
                    <a:pt x="15927" y="0"/>
                    <a:pt x="15871" y="16"/>
                    <a:pt x="15820" y="47"/>
                  </a:cubicBezTo>
                  <a:lnTo>
                    <a:pt x="192" y="9897"/>
                  </a:lnTo>
                  <a:cubicBezTo>
                    <a:pt x="35" y="9995"/>
                    <a:pt x="0" y="10209"/>
                    <a:pt x="119" y="10352"/>
                  </a:cubicBezTo>
                  <a:lnTo>
                    <a:pt x="9023" y="21149"/>
                  </a:lnTo>
                  <a:cubicBezTo>
                    <a:pt x="9081" y="21219"/>
                    <a:pt x="9167" y="21260"/>
                    <a:pt x="9258" y="21260"/>
                  </a:cubicBezTo>
                  <a:cubicBezTo>
                    <a:pt x="9260" y="21260"/>
                    <a:pt x="9261" y="21260"/>
                    <a:pt x="9263" y="21260"/>
                  </a:cubicBezTo>
                  <a:cubicBezTo>
                    <a:pt x="9325" y="21260"/>
                    <a:pt x="9387" y="21240"/>
                    <a:pt x="9437" y="21203"/>
                  </a:cubicBezTo>
                  <a:lnTo>
                    <a:pt x="24876" y="10121"/>
                  </a:lnTo>
                  <a:cubicBezTo>
                    <a:pt x="25025" y="10014"/>
                    <a:pt x="25047" y="9802"/>
                    <a:pt x="24925" y="9666"/>
                  </a:cubicBezTo>
                  <a:lnTo>
                    <a:pt x="16210" y="99"/>
                  </a:lnTo>
                  <a:cubicBezTo>
                    <a:pt x="16151" y="34"/>
                    <a:pt x="16068" y="0"/>
                    <a:pt x="159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9" name="Google Shape;2439;p54"/>
            <p:cNvSpPr/>
            <p:nvPr/>
          </p:nvSpPr>
          <p:spPr>
            <a:xfrm>
              <a:off x="3224600" y="2447925"/>
              <a:ext cx="682450" cy="570375"/>
            </a:xfrm>
            <a:custGeom>
              <a:avLst/>
              <a:gdLst/>
              <a:ahLst/>
              <a:cxnLst/>
              <a:rect l="l" t="t" r="r" b="b"/>
              <a:pathLst>
                <a:path w="27298" h="22815" extrusionOk="0">
                  <a:moveTo>
                    <a:pt x="14260" y="1"/>
                  </a:moveTo>
                  <a:lnTo>
                    <a:pt x="1" y="7333"/>
                  </a:lnTo>
                  <a:lnTo>
                    <a:pt x="12631" y="22814"/>
                  </a:lnTo>
                  <a:lnTo>
                    <a:pt x="27298" y="13037"/>
                  </a:lnTo>
                  <a:lnTo>
                    <a:pt x="1426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0" name="Google Shape;2440;p54"/>
            <p:cNvSpPr/>
            <p:nvPr/>
          </p:nvSpPr>
          <p:spPr>
            <a:xfrm>
              <a:off x="3215600" y="2440250"/>
              <a:ext cx="700250" cy="585675"/>
            </a:xfrm>
            <a:custGeom>
              <a:avLst/>
              <a:gdLst/>
              <a:ahLst/>
              <a:cxnLst/>
              <a:rect l="l" t="t" r="r" b="b"/>
              <a:pathLst>
                <a:path w="28010" h="23427" extrusionOk="0">
                  <a:moveTo>
                    <a:pt x="14562" y="682"/>
                  </a:moveTo>
                  <a:lnTo>
                    <a:pt x="27176" y="13296"/>
                  </a:lnTo>
                  <a:lnTo>
                    <a:pt x="13052" y="22712"/>
                  </a:lnTo>
                  <a:lnTo>
                    <a:pt x="837" y="7740"/>
                  </a:lnTo>
                  <a:lnTo>
                    <a:pt x="14562" y="682"/>
                  </a:lnTo>
                  <a:close/>
                  <a:moveTo>
                    <a:pt x="14620" y="1"/>
                  </a:moveTo>
                  <a:cubicBezTo>
                    <a:pt x="14573" y="1"/>
                    <a:pt x="14525" y="12"/>
                    <a:pt x="14481" y="35"/>
                  </a:cubicBezTo>
                  <a:lnTo>
                    <a:pt x="221" y="7369"/>
                  </a:lnTo>
                  <a:cubicBezTo>
                    <a:pt x="49" y="7457"/>
                    <a:pt x="1" y="7683"/>
                    <a:pt x="124" y="7834"/>
                  </a:cubicBezTo>
                  <a:lnTo>
                    <a:pt x="12754" y="23315"/>
                  </a:lnTo>
                  <a:cubicBezTo>
                    <a:pt x="12811" y="23385"/>
                    <a:pt x="12897" y="23427"/>
                    <a:pt x="12987" y="23427"/>
                  </a:cubicBezTo>
                  <a:cubicBezTo>
                    <a:pt x="12988" y="23427"/>
                    <a:pt x="12990" y="23427"/>
                    <a:pt x="12991" y="23427"/>
                  </a:cubicBezTo>
                  <a:cubicBezTo>
                    <a:pt x="13052" y="23427"/>
                    <a:pt x="13110" y="23409"/>
                    <a:pt x="13160" y="23375"/>
                  </a:cubicBezTo>
                  <a:lnTo>
                    <a:pt x="27827" y="13598"/>
                  </a:lnTo>
                  <a:cubicBezTo>
                    <a:pt x="27988" y="13491"/>
                    <a:pt x="28010" y="13263"/>
                    <a:pt x="27874" y="13127"/>
                  </a:cubicBezTo>
                  <a:lnTo>
                    <a:pt x="14836" y="91"/>
                  </a:lnTo>
                  <a:cubicBezTo>
                    <a:pt x="14777" y="32"/>
                    <a:pt x="14699" y="1"/>
                    <a:pt x="1462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1" name="Google Shape;2441;p54"/>
            <p:cNvSpPr/>
            <p:nvPr/>
          </p:nvSpPr>
          <p:spPr>
            <a:xfrm>
              <a:off x="3765325" y="2835600"/>
              <a:ext cx="682425" cy="570375"/>
            </a:xfrm>
            <a:custGeom>
              <a:avLst/>
              <a:gdLst/>
              <a:ahLst/>
              <a:cxnLst/>
              <a:rect l="l" t="t" r="r" b="b"/>
              <a:pathLst>
                <a:path w="27297" h="22815" extrusionOk="0">
                  <a:moveTo>
                    <a:pt x="14259" y="0"/>
                  </a:moveTo>
                  <a:lnTo>
                    <a:pt x="0" y="7334"/>
                  </a:lnTo>
                  <a:lnTo>
                    <a:pt x="12630" y="22815"/>
                  </a:lnTo>
                  <a:lnTo>
                    <a:pt x="27297" y="13037"/>
                  </a:lnTo>
                  <a:lnTo>
                    <a:pt x="1425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2" name="Google Shape;2442;p54"/>
            <p:cNvSpPr/>
            <p:nvPr/>
          </p:nvSpPr>
          <p:spPr>
            <a:xfrm>
              <a:off x="3756325" y="2827950"/>
              <a:ext cx="700250" cy="585700"/>
            </a:xfrm>
            <a:custGeom>
              <a:avLst/>
              <a:gdLst/>
              <a:ahLst/>
              <a:cxnLst/>
              <a:rect l="l" t="t" r="r" b="b"/>
              <a:pathLst>
                <a:path w="28010" h="23428" extrusionOk="0">
                  <a:moveTo>
                    <a:pt x="14561" y="681"/>
                  </a:moveTo>
                  <a:lnTo>
                    <a:pt x="27176" y="13295"/>
                  </a:lnTo>
                  <a:lnTo>
                    <a:pt x="13052" y="22711"/>
                  </a:lnTo>
                  <a:lnTo>
                    <a:pt x="837" y="7738"/>
                  </a:lnTo>
                  <a:lnTo>
                    <a:pt x="14561" y="681"/>
                  </a:lnTo>
                  <a:close/>
                  <a:moveTo>
                    <a:pt x="14619" y="0"/>
                  </a:moveTo>
                  <a:cubicBezTo>
                    <a:pt x="14572" y="0"/>
                    <a:pt x="14524" y="11"/>
                    <a:pt x="14480" y="34"/>
                  </a:cubicBezTo>
                  <a:lnTo>
                    <a:pt x="221" y="7368"/>
                  </a:lnTo>
                  <a:cubicBezTo>
                    <a:pt x="48" y="7457"/>
                    <a:pt x="0" y="7683"/>
                    <a:pt x="124" y="7834"/>
                  </a:cubicBezTo>
                  <a:lnTo>
                    <a:pt x="12753" y="23315"/>
                  </a:lnTo>
                  <a:cubicBezTo>
                    <a:pt x="12810" y="23386"/>
                    <a:pt x="12898" y="23428"/>
                    <a:pt x="12990" y="23428"/>
                  </a:cubicBezTo>
                  <a:cubicBezTo>
                    <a:pt x="13051" y="23427"/>
                    <a:pt x="13110" y="23409"/>
                    <a:pt x="13159" y="23376"/>
                  </a:cubicBezTo>
                  <a:lnTo>
                    <a:pt x="27826" y="13597"/>
                  </a:lnTo>
                  <a:cubicBezTo>
                    <a:pt x="27987" y="13490"/>
                    <a:pt x="28009" y="13263"/>
                    <a:pt x="27873" y="13127"/>
                  </a:cubicBezTo>
                  <a:lnTo>
                    <a:pt x="14835" y="89"/>
                  </a:lnTo>
                  <a:cubicBezTo>
                    <a:pt x="14777" y="31"/>
                    <a:pt x="14699" y="0"/>
                    <a:pt x="146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3" name="Google Shape;2443;p54"/>
            <p:cNvSpPr/>
            <p:nvPr/>
          </p:nvSpPr>
          <p:spPr>
            <a:xfrm>
              <a:off x="3697975" y="2863625"/>
              <a:ext cx="644700" cy="553250"/>
            </a:xfrm>
            <a:custGeom>
              <a:avLst/>
              <a:gdLst/>
              <a:ahLst/>
              <a:cxnLst/>
              <a:rect l="l" t="t" r="r" b="b"/>
              <a:pathLst>
                <a:path w="25788" h="22130" extrusionOk="0">
                  <a:moveTo>
                    <a:pt x="15363" y="0"/>
                  </a:moveTo>
                  <a:lnTo>
                    <a:pt x="0" y="4594"/>
                  </a:lnTo>
                  <a:lnTo>
                    <a:pt x="9577" y="22129"/>
                  </a:lnTo>
                  <a:lnTo>
                    <a:pt x="25788" y="15208"/>
                  </a:lnTo>
                  <a:lnTo>
                    <a:pt x="1536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4" name="Google Shape;2444;p54"/>
            <p:cNvSpPr/>
            <p:nvPr/>
          </p:nvSpPr>
          <p:spPr>
            <a:xfrm>
              <a:off x="3688925" y="2856000"/>
              <a:ext cx="662800" cy="568550"/>
            </a:xfrm>
            <a:custGeom>
              <a:avLst/>
              <a:gdLst/>
              <a:ahLst/>
              <a:cxnLst/>
              <a:rect l="l" t="t" r="r" b="b"/>
              <a:pathLst>
                <a:path w="26512" h="22742" extrusionOk="0">
                  <a:moveTo>
                    <a:pt x="15598" y="663"/>
                  </a:moveTo>
                  <a:lnTo>
                    <a:pt x="25686" y="15378"/>
                  </a:lnTo>
                  <a:lnTo>
                    <a:pt x="10074" y="22044"/>
                  </a:lnTo>
                  <a:lnTo>
                    <a:pt x="812" y="5084"/>
                  </a:lnTo>
                  <a:lnTo>
                    <a:pt x="15598" y="663"/>
                  </a:lnTo>
                  <a:close/>
                  <a:moveTo>
                    <a:pt x="15724" y="0"/>
                  </a:moveTo>
                  <a:cubicBezTo>
                    <a:pt x="15695" y="0"/>
                    <a:pt x="15665" y="4"/>
                    <a:pt x="15636" y="13"/>
                  </a:cubicBezTo>
                  <a:lnTo>
                    <a:pt x="275" y="4607"/>
                  </a:lnTo>
                  <a:cubicBezTo>
                    <a:pt x="88" y="4662"/>
                    <a:pt x="1" y="4876"/>
                    <a:pt x="94" y="5047"/>
                  </a:cubicBezTo>
                  <a:lnTo>
                    <a:pt x="9670" y="22582"/>
                  </a:lnTo>
                  <a:cubicBezTo>
                    <a:pt x="9724" y="22679"/>
                    <a:pt x="9827" y="22740"/>
                    <a:pt x="9939" y="22741"/>
                  </a:cubicBezTo>
                  <a:cubicBezTo>
                    <a:pt x="9980" y="22741"/>
                    <a:pt x="10021" y="22732"/>
                    <a:pt x="10060" y="22716"/>
                  </a:cubicBezTo>
                  <a:lnTo>
                    <a:pt x="26270" y="15794"/>
                  </a:lnTo>
                  <a:cubicBezTo>
                    <a:pt x="26448" y="15718"/>
                    <a:pt x="26511" y="15499"/>
                    <a:pt x="26401" y="15339"/>
                  </a:cubicBezTo>
                  <a:lnTo>
                    <a:pt x="15976" y="133"/>
                  </a:lnTo>
                  <a:cubicBezTo>
                    <a:pt x="15918" y="48"/>
                    <a:pt x="15823" y="0"/>
                    <a:pt x="157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5" name="Google Shape;2445;p54"/>
            <p:cNvSpPr/>
            <p:nvPr/>
          </p:nvSpPr>
          <p:spPr>
            <a:xfrm>
              <a:off x="3532750" y="2215900"/>
              <a:ext cx="160375" cy="51225"/>
            </a:xfrm>
            <a:custGeom>
              <a:avLst/>
              <a:gdLst/>
              <a:ahLst/>
              <a:cxnLst/>
              <a:rect l="l" t="t" r="r" b="b"/>
              <a:pathLst>
                <a:path w="6415" h="2049" extrusionOk="0">
                  <a:moveTo>
                    <a:pt x="5981" y="1"/>
                  </a:moveTo>
                  <a:cubicBezTo>
                    <a:pt x="5202" y="1"/>
                    <a:pt x="3644" y="585"/>
                    <a:pt x="3644" y="585"/>
                  </a:cubicBezTo>
                  <a:cubicBezTo>
                    <a:pt x="3644" y="585"/>
                    <a:pt x="3367" y="557"/>
                    <a:pt x="2969" y="557"/>
                  </a:cubicBezTo>
                  <a:cubicBezTo>
                    <a:pt x="2371" y="557"/>
                    <a:pt x="1498" y="619"/>
                    <a:pt x="874" y="931"/>
                  </a:cubicBezTo>
                  <a:cubicBezTo>
                    <a:pt x="1" y="1368"/>
                    <a:pt x="2798" y="2049"/>
                    <a:pt x="4431" y="2049"/>
                  </a:cubicBezTo>
                  <a:cubicBezTo>
                    <a:pt x="4741" y="2049"/>
                    <a:pt x="5009" y="2025"/>
                    <a:pt x="5202" y="1969"/>
                  </a:cubicBezTo>
                  <a:cubicBezTo>
                    <a:pt x="6414" y="1624"/>
                    <a:pt x="6414" y="931"/>
                    <a:pt x="6414" y="239"/>
                  </a:cubicBezTo>
                  <a:cubicBezTo>
                    <a:pt x="6414" y="66"/>
                    <a:pt x="6241" y="1"/>
                    <a:pt x="59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6" name="Google Shape;2446;p54"/>
            <p:cNvSpPr/>
            <p:nvPr/>
          </p:nvSpPr>
          <p:spPr>
            <a:xfrm>
              <a:off x="3540350" y="2208425"/>
              <a:ext cx="160500" cy="66150"/>
            </a:xfrm>
            <a:custGeom>
              <a:avLst/>
              <a:gdLst/>
              <a:ahLst/>
              <a:cxnLst/>
              <a:rect l="l" t="t" r="r" b="b"/>
              <a:pathLst>
                <a:path w="6420" h="2646" extrusionOk="0">
                  <a:moveTo>
                    <a:pt x="5687" y="601"/>
                  </a:moveTo>
                  <a:cubicBezTo>
                    <a:pt x="5733" y="601"/>
                    <a:pt x="5773" y="605"/>
                    <a:pt x="5804" y="611"/>
                  </a:cubicBezTo>
                  <a:cubicBezTo>
                    <a:pt x="5803" y="1244"/>
                    <a:pt x="5768" y="1702"/>
                    <a:pt x="4815" y="1975"/>
                  </a:cubicBezTo>
                  <a:cubicBezTo>
                    <a:pt x="4634" y="2027"/>
                    <a:pt x="4389" y="2049"/>
                    <a:pt x="4109" y="2049"/>
                  </a:cubicBezTo>
                  <a:cubicBezTo>
                    <a:pt x="3025" y="2049"/>
                    <a:pt x="1407" y="1713"/>
                    <a:pt x="855" y="1437"/>
                  </a:cubicBezTo>
                  <a:lnTo>
                    <a:pt x="854" y="1437"/>
                  </a:lnTo>
                  <a:cubicBezTo>
                    <a:pt x="1410" y="1211"/>
                    <a:pt x="2143" y="1163"/>
                    <a:pt x="2662" y="1163"/>
                  </a:cubicBezTo>
                  <a:cubicBezTo>
                    <a:pt x="3038" y="1163"/>
                    <a:pt x="3303" y="1188"/>
                    <a:pt x="3310" y="1188"/>
                  </a:cubicBezTo>
                  <a:cubicBezTo>
                    <a:pt x="3319" y="1189"/>
                    <a:pt x="3329" y="1190"/>
                    <a:pt x="3338" y="1190"/>
                  </a:cubicBezTo>
                  <a:cubicBezTo>
                    <a:pt x="3375" y="1190"/>
                    <a:pt x="3413" y="1183"/>
                    <a:pt x="3448" y="1170"/>
                  </a:cubicBezTo>
                  <a:cubicBezTo>
                    <a:pt x="4347" y="834"/>
                    <a:pt x="5283" y="601"/>
                    <a:pt x="5687" y="601"/>
                  </a:cubicBezTo>
                  <a:close/>
                  <a:moveTo>
                    <a:pt x="5664" y="0"/>
                  </a:moveTo>
                  <a:cubicBezTo>
                    <a:pt x="4949" y="0"/>
                    <a:pt x="3867" y="362"/>
                    <a:pt x="3299" y="573"/>
                  </a:cubicBezTo>
                  <a:cubicBezTo>
                    <a:pt x="3187" y="565"/>
                    <a:pt x="2957" y="550"/>
                    <a:pt x="2665" y="550"/>
                  </a:cubicBezTo>
                  <a:cubicBezTo>
                    <a:pt x="2035" y="550"/>
                    <a:pt x="1111" y="618"/>
                    <a:pt x="433" y="957"/>
                  </a:cubicBezTo>
                  <a:cubicBezTo>
                    <a:pt x="1" y="1173"/>
                    <a:pt x="104" y="1505"/>
                    <a:pt x="128" y="1569"/>
                  </a:cubicBezTo>
                  <a:cubicBezTo>
                    <a:pt x="368" y="2187"/>
                    <a:pt x="2714" y="2646"/>
                    <a:pt x="4150" y="2646"/>
                  </a:cubicBezTo>
                  <a:cubicBezTo>
                    <a:pt x="4493" y="2646"/>
                    <a:pt x="4784" y="2621"/>
                    <a:pt x="4982" y="2564"/>
                  </a:cubicBezTo>
                  <a:cubicBezTo>
                    <a:pt x="6417" y="2153"/>
                    <a:pt x="6417" y="1258"/>
                    <a:pt x="6417" y="538"/>
                  </a:cubicBezTo>
                  <a:cubicBezTo>
                    <a:pt x="6419" y="372"/>
                    <a:pt x="6338" y="216"/>
                    <a:pt x="6200" y="122"/>
                  </a:cubicBezTo>
                  <a:cubicBezTo>
                    <a:pt x="6075" y="36"/>
                    <a:pt x="5888" y="0"/>
                    <a:pt x="56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7" name="Google Shape;2447;p54"/>
            <p:cNvSpPr/>
            <p:nvPr/>
          </p:nvSpPr>
          <p:spPr>
            <a:xfrm>
              <a:off x="2970550" y="1486750"/>
              <a:ext cx="740725" cy="865250"/>
            </a:xfrm>
            <a:custGeom>
              <a:avLst/>
              <a:gdLst/>
              <a:ahLst/>
              <a:cxnLst/>
              <a:rect l="l" t="t" r="r" b="b"/>
              <a:pathLst>
                <a:path w="29629" h="34610" extrusionOk="0">
                  <a:moveTo>
                    <a:pt x="10793" y="0"/>
                  </a:moveTo>
                  <a:cubicBezTo>
                    <a:pt x="10793" y="0"/>
                    <a:pt x="7195" y="1270"/>
                    <a:pt x="5397" y="3492"/>
                  </a:cubicBezTo>
                  <a:cubicBezTo>
                    <a:pt x="3598" y="5714"/>
                    <a:pt x="2752" y="11534"/>
                    <a:pt x="2328" y="14073"/>
                  </a:cubicBezTo>
                  <a:cubicBezTo>
                    <a:pt x="1905" y="16613"/>
                    <a:pt x="0" y="26242"/>
                    <a:pt x="1058" y="27405"/>
                  </a:cubicBezTo>
                  <a:cubicBezTo>
                    <a:pt x="2117" y="28569"/>
                    <a:pt x="13439" y="32485"/>
                    <a:pt x="15661" y="33119"/>
                  </a:cubicBezTo>
                  <a:cubicBezTo>
                    <a:pt x="17769" y="33721"/>
                    <a:pt x="20257" y="34610"/>
                    <a:pt x="21772" y="34610"/>
                  </a:cubicBezTo>
                  <a:cubicBezTo>
                    <a:pt x="21854" y="34610"/>
                    <a:pt x="21933" y="34607"/>
                    <a:pt x="22010" y="34601"/>
                  </a:cubicBezTo>
                  <a:cubicBezTo>
                    <a:pt x="23491" y="34495"/>
                    <a:pt x="24973" y="33437"/>
                    <a:pt x="24973" y="33437"/>
                  </a:cubicBezTo>
                  <a:cubicBezTo>
                    <a:pt x="24973" y="33437"/>
                    <a:pt x="27512" y="34601"/>
                    <a:pt x="28148" y="34601"/>
                  </a:cubicBezTo>
                  <a:cubicBezTo>
                    <a:pt x="28782" y="34601"/>
                    <a:pt x="29629" y="33437"/>
                    <a:pt x="28888" y="32273"/>
                  </a:cubicBezTo>
                  <a:cubicBezTo>
                    <a:pt x="28147" y="31109"/>
                    <a:pt x="26084" y="29404"/>
                    <a:pt x="24921" y="29404"/>
                  </a:cubicBezTo>
                  <a:cubicBezTo>
                    <a:pt x="23756" y="29404"/>
                    <a:pt x="19471" y="30051"/>
                    <a:pt x="19471" y="30051"/>
                  </a:cubicBezTo>
                  <a:cubicBezTo>
                    <a:pt x="19471" y="30051"/>
                    <a:pt x="12169" y="26347"/>
                    <a:pt x="10053" y="24866"/>
                  </a:cubicBezTo>
                  <a:cubicBezTo>
                    <a:pt x="7936" y="23384"/>
                    <a:pt x="6350" y="21691"/>
                    <a:pt x="6350" y="21691"/>
                  </a:cubicBezTo>
                  <a:lnTo>
                    <a:pt x="10688" y="8148"/>
                  </a:lnTo>
                  <a:lnTo>
                    <a:pt x="10793" y="0"/>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8" name="Google Shape;2448;p54"/>
            <p:cNvSpPr/>
            <p:nvPr/>
          </p:nvSpPr>
          <p:spPr>
            <a:xfrm>
              <a:off x="2970150" y="1479125"/>
              <a:ext cx="740175" cy="880500"/>
            </a:xfrm>
            <a:custGeom>
              <a:avLst/>
              <a:gdLst/>
              <a:ahLst/>
              <a:cxnLst/>
              <a:rect l="l" t="t" r="r" b="b"/>
              <a:pathLst>
                <a:path w="29607" h="35220" extrusionOk="0">
                  <a:moveTo>
                    <a:pt x="10803" y="1"/>
                  </a:moveTo>
                  <a:cubicBezTo>
                    <a:pt x="10771" y="1"/>
                    <a:pt x="10739" y="6"/>
                    <a:pt x="10707" y="16"/>
                  </a:cubicBezTo>
                  <a:cubicBezTo>
                    <a:pt x="10557" y="69"/>
                    <a:pt x="7007" y="1341"/>
                    <a:pt x="5175" y="3605"/>
                  </a:cubicBezTo>
                  <a:cubicBezTo>
                    <a:pt x="3449" y="5737"/>
                    <a:pt x="2595" y="10955"/>
                    <a:pt x="2135" y="13759"/>
                  </a:cubicBezTo>
                  <a:lnTo>
                    <a:pt x="2042" y="14328"/>
                  </a:lnTo>
                  <a:cubicBezTo>
                    <a:pt x="1987" y="14660"/>
                    <a:pt x="1906" y="15114"/>
                    <a:pt x="1810" y="15653"/>
                  </a:cubicBezTo>
                  <a:cubicBezTo>
                    <a:pt x="620" y="22341"/>
                    <a:pt x="1" y="26985"/>
                    <a:pt x="848" y="27916"/>
                  </a:cubicBezTo>
                  <a:cubicBezTo>
                    <a:pt x="1991" y="29175"/>
                    <a:pt x="13466" y="33112"/>
                    <a:pt x="15593" y="33719"/>
                  </a:cubicBezTo>
                  <a:cubicBezTo>
                    <a:pt x="16061" y="33853"/>
                    <a:pt x="16548" y="34001"/>
                    <a:pt x="17038" y="34150"/>
                  </a:cubicBezTo>
                  <a:cubicBezTo>
                    <a:pt x="18773" y="34677"/>
                    <a:pt x="20563" y="35220"/>
                    <a:pt x="21790" y="35220"/>
                  </a:cubicBezTo>
                  <a:cubicBezTo>
                    <a:pt x="21879" y="35220"/>
                    <a:pt x="21965" y="35218"/>
                    <a:pt x="22047" y="35211"/>
                  </a:cubicBezTo>
                  <a:cubicBezTo>
                    <a:pt x="23335" y="35119"/>
                    <a:pt x="24592" y="34368"/>
                    <a:pt x="25017" y="34091"/>
                  </a:cubicBezTo>
                  <a:cubicBezTo>
                    <a:pt x="25676" y="34389"/>
                    <a:pt x="27553" y="35212"/>
                    <a:pt x="28161" y="35212"/>
                  </a:cubicBezTo>
                  <a:cubicBezTo>
                    <a:pt x="28571" y="35212"/>
                    <a:pt x="29003" y="34906"/>
                    <a:pt x="29264" y="34432"/>
                  </a:cubicBezTo>
                  <a:cubicBezTo>
                    <a:pt x="29606" y="33809"/>
                    <a:pt x="29568" y="33053"/>
                    <a:pt x="29161" y="32414"/>
                  </a:cubicBezTo>
                  <a:cubicBezTo>
                    <a:pt x="28407" y="31230"/>
                    <a:pt x="26254" y="29404"/>
                    <a:pt x="24936" y="29404"/>
                  </a:cubicBezTo>
                  <a:cubicBezTo>
                    <a:pt x="23847" y="29404"/>
                    <a:pt x="20198" y="29940"/>
                    <a:pt x="19536" y="30039"/>
                  </a:cubicBezTo>
                  <a:cubicBezTo>
                    <a:pt x="18706" y="29616"/>
                    <a:pt x="12194" y="26286"/>
                    <a:pt x="10243" y="24921"/>
                  </a:cubicBezTo>
                  <a:cubicBezTo>
                    <a:pt x="8513" y="23708"/>
                    <a:pt x="7124" y="22335"/>
                    <a:pt x="6713" y="21916"/>
                  </a:cubicBezTo>
                  <a:lnTo>
                    <a:pt x="10994" y="8546"/>
                  </a:lnTo>
                  <a:cubicBezTo>
                    <a:pt x="11043" y="8386"/>
                    <a:pt x="10953" y="8218"/>
                    <a:pt x="10795" y="8167"/>
                  </a:cubicBezTo>
                  <a:cubicBezTo>
                    <a:pt x="10764" y="8157"/>
                    <a:pt x="10732" y="8152"/>
                    <a:pt x="10701" y="8152"/>
                  </a:cubicBezTo>
                  <a:cubicBezTo>
                    <a:pt x="10573" y="8152"/>
                    <a:pt x="10455" y="8232"/>
                    <a:pt x="10412" y="8360"/>
                  </a:cubicBezTo>
                  <a:lnTo>
                    <a:pt x="6074" y="21903"/>
                  </a:lnTo>
                  <a:cubicBezTo>
                    <a:pt x="6039" y="22010"/>
                    <a:pt x="6066" y="22125"/>
                    <a:pt x="6141" y="22206"/>
                  </a:cubicBezTo>
                  <a:cubicBezTo>
                    <a:pt x="6208" y="22277"/>
                    <a:pt x="7775" y="23940"/>
                    <a:pt x="9893" y="25423"/>
                  </a:cubicBezTo>
                  <a:cubicBezTo>
                    <a:pt x="12002" y="26899"/>
                    <a:pt x="19049" y="30478"/>
                    <a:pt x="19347" y="30629"/>
                  </a:cubicBezTo>
                  <a:cubicBezTo>
                    <a:pt x="19392" y="30651"/>
                    <a:pt x="19441" y="30662"/>
                    <a:pt x="19490" y="30662"/>
                  </a:cubicBezTo>
                  <a:cubicBezTo>
                    <a:pt x="19504" y="30662"/>
                    <a:pt x="19518" y="30661"/>
                    <a:pt x="19532" y="30659"/>
                  </a:cubicBezTo>
                  <a:cubicBezTo>
                    <a:pt x="19574" y="30653"/>
                    <a:pt x="23808" y="30016"/>
                    <a:pt x="24936" y="30016"/>
                  </a:cubicBezTo>
                  <a:cubicBezTo>
                    <a:pt x="25934" y="30016"/>
                    <a:pt x="27903" y="31577"/>
                    <a:pt x="28644" y="32743"/>
                  </a:cubicBezTo>
                  <a:cubicBezTo>
                    <a:pt x="29055" y="33388"/>
                    <a:pt x="28839" y="33934"/>
                    <a:pt x="28726" y="34138"/>
                  </a:cubicBezTo>
                  <a:cubicBezTo>
                    <a:pt x="28560" y="34441"/>
                    <a:pt x="28317" y="34600"/>
                    <a:pt x="28163" y="34600"/>
                  </a:cubicBezTo>
                  <a:cubicBezTo>
                    <a:pt x="27749" y="34600"/>
                    <a:pt x="26074" y="33903"/>
                    <a:pt x="25116" y="33464"/>
                  </a:cubicBezTo>
                  <a:cubicBezTo>
                    <a:pt x="25076" y="33445"/>
                    <a:pt x="25032" y="33436"/>
                    <a:pt x="24989" y="33436"/>
                  </a:cubicBezTo>
                  <a:cubicBezTo>
                    <a:pt x="24926" y="33436"/>
                    <a:pt x="24863" y="33456"/>
                    <a:pt x="24810" y="33493"/>
                  </a:cubicBezTo>
                  <a:cubicBezTo>
                    <a:pt x="24796" y="33503"/>
                    <a:pt x="23384" y="34502"/>
                    <a:pt x="22003" y="34601"/>
                  </a:cubicBezTo>
                  <a:cubicBezTo>
                    <a:pt x="21934" y="34606"/>
                    <a:pt x="21862" y="34608"/>
                    <a:pt x="21787" y="34608"/>
                  </a:cubicBezTo>
                  <a:cubicBezTo>
                    <a:pt x="20660" y="34608"/>
                    <a:pt x="18911" y="34079"/>
                    <a:pt x="17217" y="33564"/>
                  </a:cubicBezTo>
                  <a:cubicBezTo>
                    <a:pt x="16723" y="33414"/>
                    <a:pt x="16232" y="33265"/>
                    <a:pt x="15761" y="33131"/>
                  </a:cubicBezTo>
                  <a:cubicBezTo>
                    <a:pt x="13436" y="32466"/>
                    <a:pt x="2266" y="28568"/>
                    <a:pt x="1301" y="27504"/>
                  </a:cubicBezTo>
                  <a:cubicBezTo>
                    <a:pt x="483" y="26605"/>
                    <a:pt x="1885" y="18726"/>
                    <a:pt x="2412" y="15761"/>
                  </a:cubicBezTo>
                  <a:cubicBezTo>
                    <a:pt x="2510" y="15218"/>
                    <a:pt x="2591" y="14763"/>
                    <a:pt x="2646" y="14428"/>
                  </a:cubicBezTo>
                  <a:lnTo>
                    <a:pt x="2740" y="13858"/>
                  </a:lnTo>
                  <a:cubicBezTo>
                    <a:pt x="3190" y="11110"/>
                    <a:pt x="4026" y="5996"/>
                    <a:pt x="5650" y="3990"/>
                  </a:cubicBezTo>
                  <a:cubicBezTo>
                    <a:pt x="7373" y="1863"/>
                    <a:pt x="10876" y="606"/>
                    <a:pt x="10911" y="594"/>
                  </a:cubicBezTo>
                  <a:cubicBezTo>
                    <a:pt x="11067" y="536"/>
                    <a:pt x="11147" y="363"/>
                    <a:pt x="11092" y="205"/>
                  </a:cubicBezTo>
                  <a:cubicBezTo>
                    <a:pt x="11047" y="80"/>
                    <a:pt x="10930" y="1"/>
                    <a:pt x="108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9" name="Google Shape;2449;p54"/>
            <p:cNvSpPr/>
            <p:nvPr/>
          </p:nvSpPr>
          <p:spPr>
            <a:xfrm>
              <a:off x="3353725" y="2212850"/>
              <a:ext cx="357550" cy="139150"/>
            </a:xfrm>
            <a:custGeom>
              <a:avLst/>
              <a:gdLst/>
              <a:ahLst/>
              <a:cxnLst/>
              <a:rect l="l" t="t" r="r" b="b"/>
              <a:pathLst>
                <a:path w="14302" h="5566" extrusionOk="0">
                  <a:moveTo>
                    <a:pt x="2187" y="1"/>
                  </a:moveTo>
                  <a:cubicBezTo>
                    <a:pt x="1417" y="587"/>
                    <a:pt x="514" y="1459"/>
                    <a:pt x="228" y="2489"/>
                  </a:cubicBezTo>
                  <a:cubicBezTo>
                    <a:pt x="67" y="3068"/>
                    <a:pt x="10" y="3560"/>
                    <a:pt x="0" y="3977"/>
                  </a:cubicBezTo>
                  <a:cubicBezTo>
                    <a:pt x="126" y="4014"/>
                    <a:pt x="240" y="4049"/>
                    <a:pt x="334" y="4075"/>
                  </a:cubicBezTo>
                  <a:cubicBezTo>
                    <a:pt x="2442" y="4678"/>
                    <a:pt x="4930" y="5566"/>
                    <a:pt x="6445" y="5566"/>
                  </a:cubicBezTo>
                  <a:cubicBezTo>
                    <a:pt x="6527" y="5566"/>
                    <a:pt x="6606" y="5563"/>
                    <a:pt x="6683" y="5557"/>
                  </a:cubicBezTo>
                  <a:cubicBezTo>
                    <a:pt x="8164" y="5452"/>
                    <a:pt x="9646" y="4393"/>
                    <a:pt x="9646" y="4393"/>
                  </a:cubicBezTo>
                  <a:cubicBezTo>
                    <a:pt x="9646" y="4393"/>
                    <a:pt x="12186" y="5557"/>
                    <a:pt x="12821" y="5557"/>
                  </a:cubicBezTo>
                  <a:cubicBezTo>
                    <a:pt x="13455" y="5557"/>
                    <a:pt x="14302" y="4393"/>
                    <a:pt x="13561" y="3230"/>
                  </a:cubicBezTo>
                  <a:cubicBezTo>
                    <a:pt x="12820" y="2066"/>
                    <a:pt x="10757" y="361"/>
                    <a:pt x="9593" y="361"/>
                  </a:cubicBezTo>
                  <a:cubicBezTo>
                    <a:pt x="8429" y="361"/>
                    <a:pt x="4144" y="1008"/>
                    <a:pt x="4144" y="1008"/>
                  </a:cubicBezTo>
                  <a:cubicBezTo>
                    <a:pt x="4144" y="1008"/>
                    <a:pt x="3338" y="599"/>
                    <a:pt x="21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0" name="Google Shape;2450;p54"/>
            <p:cNvSpPr/>
            <p:nvPr/>
          </p:nvSpPr>
          <p:spPr>
            <a:xfrm>
              <a:off x="3346000" y="2205200"/>
              <a:ext cx="364350" cy="154425"/>
            </a:xfrm>
            <a:custGeom>
              <a:avLst/>
              <a:gdLst/>
              <a:ahLst/>
              <a:cxnLst/>
              <a:rect l="l" t="t" r="r" b="b"/>
              <a:pathLst>
                <a:path w="14574" h="6177" extrusionOk="0">
                  <a:moveTo>
                    <a:pt x="2529" y="668"/>
                  </a:moveTo>
                  <a:cubicBezTo>
                    <a:pt x="3587" y="1217"/>
                    <a:pt x="4313" y="1586"/>
                    <a:pt x="4313" y="1586"/>
                  </a:cubicBezTo>
                  <a:cubicBezTo>
                    <a:pt x="4358" y="1608"/>
                    <a:pt x="4407" y="1619"/>
                    <a:pt x="4456" y="1619"/>
                  </a:cubicBezTo>
                  <a:cubicBezTo>
                    <a:pt x="4470" y="1619"/>
                    <a:pt x="4484" y="1618"/>
                    <a:pt x="4498" y="1616"/>
                  </a:cubicBezTo>
                  <a:cubicBezTo>
                    <a:pt x="4540" y="1610"/>
                    <a:pt x="8774" y="973"/>
                    <a:pt x="9902" y="973"/>
                  </a:cubicBezTo>
                  <a:cubicBezTo>
                    <a:pt x="10900" y="973"/>
                    <a:pt x="12869" y="2535"/>
                    <a:pt x="13610" y="3700"/>
                  </a:cubicBezTo>
                  <a:cubicBezTo>
                    <a:pt x="14021" y="4346"/>
                    <a:pt x="13805" y="4891"/>
                    <a:pt x="13692" y="5095"/>
                  </a:cubicBezTo>
                  <a:cubicBezTo>
                    <a:pt x="13526" y="5398"/>
                    <a:pt x="13283" y="5557"/>
                    <a:pt x="13129" y="5557"/>
                  </a:cubicBezTo>
                  <a:cubicBezTo>
                    <a:pt x="12715" y="5557"/>
                    <a:pt x="11040" y="4860"/>
                    <a:pt x="10082" y="4421"/>
                  </a:cubicBezTo>
                  <a:cubicBezTo>
                    <a:pt x="10042" y="4402"/>
                    <a:pt x="9998" y="4393"/>
                    <a:pt x="9955" y="4393"/>
                  </a:cubicBezTo>
                  <a:cubicBezTo>
                    <a:pt x="9892" y="4393"/>
                    <a:pt x="9829" y="4413"/>
                    <a:pt x="9776" y="4450"/>
                  </a:cubicBezTo>
                  <a:cubicBezTo>
                    <a:pt x="9762" y="4460"/>
                    <a:pt x="8350" y="5459"/>
                    <a:pt x="6969" y="5558"/>
                  </a:cubicBezTo>
                  <a:cubicBezTo>
                    <a:pt x="6900" y="5563"/>
                    <a:pt x="6828" y="5565"/>
                    <a:pt x="6753" y="5565"/>
                  </a:cubicBezTo>
                  <a:cubicBezTo>
                    <a:pt x="5626" y="5565"/>
                    <a:pt x="3877" y="5036"/>
                    <a:pt x="2183" y="4521"/>
                  </a:cubicBezTo>
                  <a:cubicBezTo>
                    <a:pt x="1689" y="4371"/>
                    <a:pt x="1198" y="4223"/>
                    <a:pt x="727" y="4088"/>
                  </a:cubicBezTo>
                  <a:lnTo>
                    <a:pt x="626" y="4058"/>
                  </a:lnTo>
                  <a:cubicBezTo>
                    <a:pt x="654" y="3658"/>
                    <a:pt x="723" y="3262"/>
                    <a:pt x="831" y="2876"/>
                  </a:cubicBezTo>
                  <a:cubicBezTo>
                    <a:pt x="1079" y="1983"/>
                    <a:pt x="1861" y="1200"/>
                    <a:pt x="2529" y="668"/>
                  </a:cubicBezTo>
                  <a:close/>
                  <a:moveTo>
                    <a:pt x="2496" y="0"/>
                  </a:moveTo>
                  <a:cubicBezTo>
                    <a:pt x="2431" y="0"/>
                    <a:pt x="2365" y="22"/>
                    <a:pt x="2311" y="63"/>
                  </a:cubicBezTo>
                  <a:cubicBezTo>
                    <a:pt x="1540" y="650"/>
                    <a:pt x="554" y="1586"/>
                    <a:pt x="242" y="2713"/>
                  </a:cubicBezTo>
                  <a:cubicBezTo>
                    <a:pt x="93" y="3247"/>
                    <a:pt x="16" y="3758"/>
                    <a:pt x="4" y="4276"/>
                  </a:cubicBezTo>
                  <a:cubicBezTo>
                    <a:pt x="0" y="4412"/>
                    <a:pt x="89" y="4535"/>
                    <a:pt x="220" y="4575"/>
                  </a:cubicBezTo>
                  <a:lnTo>
                    <a:pt x="559" y="4676"/>
                  </a:lnTo>
                  <a:cubicBezTo>
                    <a:pt x="1027" y="4810"/>
                    <a:pt x="1514" y="4958"/>
                    <a:pt x="2004" y="5107"/>
                  </a:cubicBezTo>
                  <a:cubicBezTo>
                    <a:pt x="3739" y="5634"/>
                    <a:pt x="5529" y="6177"/>
                    <a:pt x="6756" y="6177"/>
                  </a:cubicBezTo>
                  <a:cubicBezTo>
                    <a:pt x="6845" y="6177"/>
                    <a:pt x="6931" y="6175"/>
                    <a:pt x="7014" y="6168"/>
                  </a:cubicBezTo>
                  <a:cubicBezTo>
                    <a:pt x="8302" y="6076"/>
                    <a:pt x="9559" y="5325"/>
                    <a:pt x="9984" y="5048"/>
                  </a:cubicBezTo>
                  <a:cubicBezTo>
                    <a:pt x="10643" y="5346"/>
                    <a:pt x="12520" y="6169"/>
                    <a:pt x="13129" y="6169"/>
                  </a:cubicBezTo>
                  <a:cubicBezTo>
                    <a:pt x="13537" y="6169"/>
                    <a:pt x="13969" y="5863"/>
                    <a:pt x="14230" y="5389"/>
                  </a:cubicBezTo>
                  <a:cubicBezTo>
                    <a:pt x="14573" y="4766"/>
                    <a:pt x="14534" y="4010"/>
                    <a:pt x="14128" y="3371"/>
                  </a:cubicBezTo>
                  <a:cubicBezTo>
                    <a:pt x="13375" y="2187"/>
                    <a:pt x="11221" y="361"/>
                    <a:pt x="9902" y="361"/>
                  </a:cubicBezTo>
                  <a:cubicBezTo>
                    <a:pt x="8813" y="361"/>
                    <a:pt x="5164" y="897"/>
                    <a:pt x="4503" y="996"/>
                  </a:cubicBezTo>
                  <a:cubicBezTo>
                    <a:pt x="4266" y="875"/>
                    <a:pt x="3564" y="516"/>
                    <a:pt x="2638" y="35"/>
                  </a:cubicBezTo>
                  <a:cubicBezTo>
                    <a:pt x="2593" y="12"/>
                    <a:pt x="2545" y="0"/>
                    <a:pt x="24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1" name="Google Shape;2451;p54"/>
            <p:cNvSpPr/>
            <p:nvPr/>
          </p:nvSpPr>
          <p:spPr>
            <a:xfrm>
              <a:off x="2301725" y="1746050"/>
              <a:ext cx="318700" cy="436725"/>
            </a:xfrm>
            <a:custGeom>
              <a:avLst/>
              <a:gdLst/>
              <a:ahLst/>
              <a:cxnLst/>
              <a:rect l="l" t="t" r="r" b="b"/>
              <a:pathLst>
                <a:path w="12748" h="17469" extrusionOk="0">
                  <a:moveTo>
                    <a:pt x="4057" y="1"/>
                  </a:moveTo>
                  <a:cubicBezTo>
                    <a:pt x="3762" y="1"/>
                    <a:pt x="3478" y="38"/>
                    <a:pt x="3214" y="115"/>
                  </a:cubicBezTo>
                  <a:cubicBezTo>
                    <a:pt x="2888" y="211"/>
                    <a:pt x="428" y="2900"/>
                    <a:pt x="214" y="6007"/>
                  </a:cubicBezTo>
                  <a:cubicBezTo>
                    <a:pt x="1" y="9114"/>
                    <a:pt x="2357" y="14255"/>
                    <a:pt x="2785" y="15112"/>
                  </a:cubicBezTo>
                  <a:cubicBezTo>
                    <a:pt x="3213" y="15970"/>
                    <a:pt x="2678" y="17469"/>
                    <a:pt x="3749" y="17469"/>
                  </a:cubicBezTo>
                  <a:cubicBezTo>
                    <a:pt x="4820" y="17469"/>
                    <a:pt x="8142" y="12541"/>
                    <a:pt x="8142" y="12541"/>
                  </a:cubicBezTo>
                  <a:cubicBezTo>
                    <a:pt x="8142" y="12541"/>
                    <a:pt x="8498" y="12562"/>
                    <a:pt x="9003" y="12562"/>
                  </a:cubicBezTo>
                  <a:cubicBezTo>
                    <a:pt x="10137" y="12562"/>
                    <a:pt x="12022" y="12459"/>
                    <a:pt x="12319" y="11791"/>
                  </a:cubicBezTo>
                  <a:cubicBezTo>
                    <a:pt x="12748" y="10828"/>
                    <a:pt x="9320" y="5472"/>
                    <a:pt x="8570" y="3222"/>
                  </a:cubicBezTo>
                  <a:cubicBezTo>
                    <a:pt x="7929" y="1298"/>
                    <a:pt x="5799" y="1"/>
                    <a:pt x="405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2" name="Google Shape;2452;p54"/>
            <p:cNvSpPr/>
            <p:nvPr/>
          </p:nvSpPr>
          <p:spPr>
            <a:xfrm>
              <a:off x="2293450" y="1738550"/>
              <a:ext cx="330750" cy="451900"/>
            </a:xfrm>
            <a:custGeom>
              <a:avLst/>
              <a:gdLst/>
              <a:ahLst/>
              <a:cxnLst/>
              <a:rect l="l" t="t" r="r" b="b"/>
              <a:pathLst>
                <a:path w="13230" h="18076" extrusionOk="0">
                  <a:moveTo>
                    <a:pt x="4397" y="605"/>
                  </a:moveTo>
                  <a:cubicBezTo>
                    <a:pt x="5993" y="605"/>
                    <a:pt x="7999" y="1784"/>
                    <a:pt x="8611" y="3619"/>
                  </a:cubicBezTo>
                  <a:cubicBezTo>
                    <a:pt x="8921" y="4549"/>
                    <a:pt x="9646" y="5937"/>
                    <a:pt x="10414" y="7408"/>
                  </a:cubicBezTo>
                  <a:cubicBezTo>
                    <a:pt x="11271" y="9047"/>
                    <a:pt x="12566" y="11526"/>
                    <a:pt x="12371" y="11967"/>
                  </a:cubicBezTo>
                  <a:cubicBezTo>
                    <a:pt x="12195" y="12362"/>
                    <a:pt x="10805" y="12560"/>
                    <a:pt x="9363" y="12560"/>
                  </a:cubicBezTo>
                  <a:cubicBezTo>
                    <a:pt x="9071" y="12560"/>
                    <a:pt x="8776" y="12552"/>
                    <a:pt x="8489" y="12536"/>
                  </a:cubicBezTo>
                  <a:cubicBezTo>
                    <a:pt x="8485" y="12535"/>
                    <a:pt x="8481" y="12535"/>
                    <a:pt x="8476" y="12535"/>
                  </a:cubicBezTo>
                  <a:cubicBezTo>
                    <a:pt x="8374" y="12535"/>
                    <a:pt x="8277" y="12586"/>
                    <a:pt x="8219" y="12671"/>
                  </a:cubicBezTo>
                  <a:cubicBezTo>
                    <a:pt x="6666" y="14976"/>
                    <a:pt x="4642" y="17463"/>
                    <a:pt x="4080" y="17463"/>
                  </a:cubicBezTo>
                  <a:cubicBezTo>
                    <a:pt x="3756" y="17463"/>
                    <a:pt x="3684" y="17311"/>
                    <a:pt x="3632" y="16504"/>
                  </a:cubicBezTo>
                  <a:cubicBezTo>
                    <a:pt x="3606" y="16103"/>
                    <a:pt x="3577" y="15650"/>
                    <a:pt x="3390" y="15276"/>
                  </a:cubicBezTo>
                  <a:cubicBezTo>
                    <a:pt x="2670" y="13836"/>
                    <a:pt x="659" y="9103"/>
                    <a:pt x="851" y="6328"/>
                  </a:cubicBezTo>
                  <a:cubicBezTo>
                    <a:pt x="1053" y="3408"/>
                    <a:pt x="3314" y="911"/>
                    <a:pt x="3649" y="703"/>
                  </a:cubicBezTo>
                  <a:cubicBezTo>
                    <a:pt x="3882" y="637"/>
                    <a:pt x="4134" y="605"/>
                    <a:pt x="4397" y="605"/>
                  </a:cubicBezTo>
                  <a:close/>
                  <a:moveTo>
                    <a:pt x="4355" y="0"/>
                  </a:moveTo>
                  <a:cubicBezTo>
                    <a:pt x="4039" y="0"/>
                    <a:pt x="3736" y="40"/>
                    <a:pt x="3458" y="122"/>
                  </a:cubicBezTo>
                  <a:cubicBezTo>
                    <a:pt x="2967" y="266"/>
                    <a:pt x="459" y="3100"/>
                    <a:pt x="240" y="6286"/>
                  </a:cubicBezTo>
                  <a:cubicBezTo>
                    <a:pt x="0" y="9755"/>
                    <a:pt x="2814" y="15492"/>
                    <a:pt x="2843" y="15550"/>
                  </a:cubicBezTo>
                  <a:cubicBezTo>
                    <a:pt x="2974" y="15812"/>
                    <a:pt x="2998" y="16184"/>
                    <a:pt x="3021" y="16542"/>
                  </a:cubicBezTo>
                  <a:cubicBezTo>
                    <a:pt x="3063" y="17189"/>
                    <a:pt x="3120" y="18076"/>
                    <a:pt x="4080" y="18076"/>
                  </a:cubicBezTo>
                  <a:cubicBezTo>
                    <a:pt x="5182" y="18076"/>
                    <a:pt x="7727" y="14483"/>
                    <a:pt x="8629" y="13156"/>
                  </a:cubicBezTo>
                  <a:cubicBezTo>
                    <a:pt x="8844" y="13166"/>
                    <a:pt x="9125" y="13175"/>
                    <a:pt x="9441" y="13175"/>
                  </a:cubicBezTo>
                  <a:cubicBezTo>
                    <a:pt x="10720" y="13175"/>
                    <a:pt x="12568" y="13029"/>
                    <a:pt x="12929" y="12215"/>
                  </a:cubicBezTo>
                  <a:cubicBezTo>
                    <a:pt x="13229" y="11540"/>
                    <a:pt x="12375" y="9840"/>
                    <a:pt x="10956" y="7124"/>
                  </a:cubicBezTo>
                  <a:cubicBezTo>
                    <a:pt x="10233" y="5739"/>
                    <a:pt x="9485" y="4308"/>
                    <a:pt x="9190" y="3425"/>
                  </a:cubicBezTo>
                  <a:cubicBezTo>
                    <a:pt x="8495" y="1337"/>
                    <a:pt x="6194" y="0"/>
                    <a:pt x="43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3" name="Google Shape;2453;p54"/>
            <p:cNvSpPr/>
            <p:nvPr/>
          </p:nvSpPr>
          <p:spPr>
            <a:xfrm>
              <a:off x="2352600" y="1687325"/>
              <a:ext cx="257100" cy="396375"/>
            </a:xfrm>
            <a:custGeom>
              <a:avLst/>
              <a:gdLst/>
              <a:ahLst/>
              <a:cxnLst/>
              <a:rect l="l" t="t" r="r" b="b"/>
              <a:pathLst>
                <a:path w="10284" h="15855" extrusionOk="0">
                  <a:moveTo>
                    <a:pt x="1868" y="0"/>
                  </a:moveTo>
                  <a:cubicBezTo>
                    <a:pt x="1489" y="0"/>
                    <a:pt x="1197" y="207"/>
                    <a:pt x="964" y="857"/>
                  </a:cubicBezTo>
                  <a:cubicBezTo>
                    <a:pt x="964" y="857"/>
                    <a:pt x="964" y="3749"/>
                    <a:pt x="536" y="5249"/>
                  </a:cubicBezTo>
                  <a:cubicBezTo>
                    <a:pt x="107" y="6749"/>
                    <a:pt x="0" y="7499"/>
                    <a:pt x="1607" y="9856"/>
                  </a:cubicBezTo>
                  <a:cubicBezTo>
                    <a:pt x="3214" y="12213"/>
                    <a:pt x="6857" y="15854"/>
                    <a:pt x="6857" y="15854"/>
                  </a:cubicBezTo>
                  <a:cubicBezTo>
                    <a:pt x="6857" y="15854"/>
                    <a:pt x="7070" y="13390"/>
                    <a:pt x="7178" y="11998"/>
                  </a:cubicBezTo>
                  <a:cubicBezTo>
                    <a:pt x="7284" y="10605"/>
                    <a:pt x="9427" y="9749"/>
                    <a:pt x="9855" y="9106"/>
                  </a:cubicBezTo>
                  <a:cubicBezTo>
                    <a:pt x="10284" y="8463"/>
                    <a:pt x="7499" y="8034"/>
                    <a:pt x="6428" y="6107"/>
                  </a:cubicBezTo>
                  <a:cubicBezTo>
                    <a:pt x="5357" y="4178"/>
                    <a:pt x="5357" y="857"/>
                    <a:pt x="3857" y="536"/>
                  </a:cubicBezTo>
                  <a:cubicBezTo>
                    <a:pt x="3007" y="354"/>
                    <a:pt x="2364" y="0"/>
                    <a:pt x="1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4" name="Google Shape;2454;p54"/>
            <p:cNvSpPr/>
            <p:nvPr/>
          </p:nvSpPr>
          <p:spPr>
            <a:xfrm>
              <a:off x="2346175" y="1679775"/>
              <a:ext cx="262025" cy="411575"/>
            </a:xfrm>
            <a:custGeom>
              <a:avLst/>
              <a:gdLst/>
              <a:ahLst/>
              <a:cxnLst/>
              <a:rect l="l" t="t" r="r" b="b"/>
              <a:pathLst>
                <a:path w="10481" h="16463" extrusionOk="0">
                  <a:moveTo>
                    <a:pt x="2132" y="605"/>
                  </a:moveTo>
                  <a:cubicBezTo>
                    <a:pt x="2341" y="605"/>
                    <a:pt x="2614" y="698"/>
                    <a:pt x="3000" y="830"/>
                  </a:cubicBezTo>
                  <a:cubicBezTo>
                    <a:pt x="3307" y="934"/>
                    <a:pt x="3655" y="1053"/>
                    <a:pt x="4049" y="1137"/>
                  </a:cubicBezTo>
                  <a:cubicBezTo>
                    <a:pt x="4788" y="1295"/>
                    <a:pt x="5124" y="2555"/>
                    <a:pt x="5481" y="3888"/>
                  </a:cubicBezTo>
                  <a:cubicBezTo>
                    <a:pt x="5729" y="4818"/>
                    <a:pt x="5986" y="5781"/>
                    <a:pt x="6418" y="6557"/>
                  </a:cubicBezTo>
                  <a:cubicBezTo>
                    <a:pt x="7054" y="7703"/>
                    <a:pt x="8211" y="8332"/>
                    <a:pt x="9057" y="8792"/>
                  </a:cubicBezTo>
                  <a:cubicBezTo>
                    <a:pt x="9342" y="8947"/>
                    <a:pt x="9723" y="9154"/>
                    <a:pt x="9832" y="9274"/>
                  </a:cubicBezTo>
                  <a:cubicBezTo>
                    <a:pt x="9701" y="9439"/>
                    <a:pt x="9391" y="9659"/>
                    <a:pt x="9064" y="9892"/>
                  </a:cubicBezTo>
                  <a:cubicBezTo>
                    <a:pt x="8239" y="10479"/>
                    <a:pt x="7212" y="11210"/>
                    <a:pt x="7129" y="12277"/>
                  </a:cubicBezTo>
                  <a:cubicBezTo>
                    <a:pt x="7057" y="13215"/>
                    <a:pt x="6936" y="14640"/>
                    <a:pt x="6865" y="15468"/>
                  </a:cubicBezTo>
                  <a:cubicBezTo>
                    <a:pt x="5835" y="14408"/>
                    <a:pt x="3350" y="11794"/>
                    <a:pt x="2117" y="9986"/>
                  </a:cubicBezTo>
                  <a:cubicBezTo>
                    <a:pt x="578" y="7726"/>
                    <a:pt x="681" y="7059"/>
                    <a:pt x="1087" y="5636"/>
                  </a:cubicBezTo>
                  <a:cubicBezTo>
                    <a:pt x="1495" y="4209"/>
                    <a:pt x="1525" y="1633"/>
                    <a:pt x="1527" y="1214"/>
                  </a:cubicBezTo>
                  <a:cubicBezTo>
                    <a:pt x="1694" y="767"/>
                    <a:pt x="1858" y="605"/>
                    <a:pt x="2132" y="605"/>
                  </a:cubicBezTo>
                  <a:close/>
                  <a:moveTo>
                    <a:pt x="2122" y="0"/>
                  </a:moveTo>
                  <a:cubicBezTo>
                    <a:pt x="1648" y="0"/>
                    <a:pt x="1224" y="241"/>
                    <a:pt x="933" y="1057"/>
                  </a:cubicBezTo>
                  <a:cubicBezTo>
                    <a:pt x="921" y="1089"/>
                    <a:pt x="916" y="1125"/>
                    <a:pt x="916" y="1159"/>
                  </a:cubicBezTo>
                  <a:cubicBezTo>
                    <a:pt x="916" y="1188"/>
                    <a:pt x="910" y="4027"/>
                    <a:pt x="499" y="5467"/>
                  </a:cubicBezTo>
                  <a:cubicBezTo>
                    <a:pt x="27" y="7120"/>
                    <a:pt x="0" y="7967"/>
                    <a:pt x="1611" y="10330"/>
                  </a:cubicBezTo>
                  <a:cubicBezTo>
                    <a:pt x="3215" y="12683"/>
                    <a:pt x="6748" y="16224"/>
                    <a:pt x="6896" y="16373"/>
                  </a:cubicBezTo>
                  <a:cubicBezTo>
                    <a:pt x="6954" y="16431"/>
                    <a:pt x="7032" y="16463"/>
                    <a:pt x="7114" y="16463"/>
                  </a:cubicBezTo>
                  <a:cubicBezTo>
                    <a:pt x="7272" y="16463"/>
                    <a:pt x="7404" y="16341"/>
                    <a:pt x="7418" y="16184"/>
                  </a:cubicBezTo>
                  <a:cubicBezTo>
                    <a:pt x="7418" y="16184"/>
                    <a:pt x="7633" y="13718"/>
                    <a:pt x="7739" y="12324"/>
                  </a:cubicBezTo>
                  <a:cubicBezTo>
                    <a:pt x="7800" y="11542"/>
                    <a:pt x="8698" y="10904"/>
                    <a:pt x="9419" y="10390"/>
                  </a:cubicBezTo>
                  <a:cubicBezTo>
                    <a:pt x="9834" y="10095"/>
                    <a:pt x="10192" y="9841"/>
                    <a:pt x="10367" y="9578"/>
                  </a:cubicBezTo>
                  <a:cubicBezTo>
                    <a:pt x="10480" y="9410"/>
                    <a:pt x="10473" y="9252"/>
                    <a:pt x="10448" y="9151"/>
                  </a:cubicBezTo>
                  <a:cubicBezTo>
                    <a:pt x="10363" y="8805"/>
                    <a:pt x="9959" y="8586"/>
                    <a:pt x="9350" y="8254"/>
                  </a:cubicBezTo>
                  <a:cubicBezTo>
                    <a:pt x="8570" y="7830"/>
                    <a:pt x="7502" y="7250"/>
                    <a:pt x="6953" y="6260"/>
                  </a:cubicBezTo>
                  <a:cubicBezTo>
                    <a:pt x="6557" y="5549"/>
                    <a:pt x="6310" y="4624"/>
                    <a:pt x="6072" y="3730"/>
                  </a:cubicBezTo>
                  <a:cubicBezTo>
                    <a:pt x="5666" y="2210"/>
                    <a:pt x="5282" y="776"/>
                    <a:pt x="4178" y="539"/>
                  </a:cubicBezTo>
                  <a:cubicBezTo>
                    <a:pt x="3819" y="462"/>
                    <a:pt x="3489" y="349"/>
                    <a:pt x="3199" y="251"/>
                  </a:cubicBezTo>
                  <a:cubicBezTo>
                    <a:pt x="2834" y="126"/>
                    <a:pt x="2465" y="0"/>
                    <a:pt x="212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5" name="Google Shape;2455;p54"/>
            <p:cNvSpPr/>
            <p:nvPr/>
          </p:nvSpPr>
          <p:spPr>
            <a:xfrm>
              <a:off x="2258850" y="1329150"/>
              <a:ext cx="551725" cy="488550"/>
            </a:xfrm>
            <a:custGeom>
              <a:avLst/>
              <a:gdLst/>
              <a:ahLst/>
              <a:cxnLst/>
              <a:rect l="l" t="t" r="r" b="b"/>
              <a:pathLst>
                <a:path w="22069" h="19542" extrusionOk="0">
                  <a:moveTo>
                    <a:pt x="11387" y="1"/>
                  </a:moveTo>
                  <a:cubicBezTo>
                    <a:pt x="10813" y="1"/>
                    <a:pt x="10230" y="26"/>
                    <a:pt x="9643" y="80"/>
                  </a:cubicBezTo>
                  <a:cubicBezTo>
                    <a:pt x="3750" y="616"/>
                    <a:pt x="1073" y="4472"/>
                    <a:pt x="537" y="8328"/>
                  </a:cubicBezTo>
                  <a:cubicBezTo>
                    <a:pt x="1" y="12185"/>
                    <a:pt x="4072" y="15934"/>
                    <a:pt x="4500" y="16577"/>
                  </a:cubicBezTo>
                  <a:cubicBezTo>
                    <a:pt x="4929" y="17220"/>
                    <a:pt x="4393" y="17863"/>
                    <a:pt x="5679" y="18291"/>
                  </a:cubicBezTo>
                  <a:cubicBezTo>
                    <a:pt x="6107" y="18434"/>
                    <a:pt x="6548" y="18481"/>
                    <a:pt x="6944" y="18481"/>
                  </a:cubicBezTo>
                  <a:cubicBezTo>
                    <a:pt x="7738" y="18481"/>
                    <a:pt x="8357" y="18291"/>
                    <a:pt x="8357" y="18291"/>
                  </a:cubicBezTo>
                  <a:cubicBezTo>
                    <a:pt x="8357" y="18291"/>
                    <a:pt x="9190" y="19542"/>
                    <a:pt x="10637" y="19542"/>
                  </a:cubicBezTo>
                  <a:cubicBezTo>
                    <a:pt x="10831" y="19542"/>
                    <a:pt x="11035" y="19519"/>
                    <a:pt x="11249" y="19469"/>
                  </a:cubicBezTo>
                  <a:cubicBezTo>
                    <a:pt x="13070" y="19041"/>
                    <a:pt x="12534" y="15398"/>
                    <a:pt x="13285" y="14970"/>
                  </a:cubicBezTo>
                  <a:cubicBezTo>
                    <a:pt x="14035" y="14542"/>
                    <a:pt x="14570" y="13149"/>
                    <a:pt x="16820" y="11864"/>
                  </a:cubicBezTo>
                  <a:cubicBezTo>
                    <a:pt x="19069" y="10578"/>
                    <a:pt x="19069" y="8650"/>
                    <a:pt x="19069" y="8650"/>
                  </a:cubicBezTo>
                  <a:cubicBezTo>
                    <a:pt x="19069" y="8650"/>
                    <a:pt x="22069" y="7793"/>
                    <a:pt x="21532" y="4793"/>
                  </a:cubicBezTo>
                  <a:cubicBezTo>
                    <a:pt x="21051" y="2093"/>
                    <a:pt x="16574" y="1"/>
                    <a:pt x="113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6" name="Google Shape;2456;p54"/>
            <p:cNvSpPr/>
            <p:nvPr/>
          </p:nvSpPr>
          <p:spPr>
            <a:xfrm>
              <a:off x="2252925" y="1321450"/>
              <a:ext cx="564075" cy="503950"/>
            </a:xfrm>
            <a:custGeom>
              <a:avLst/>
              <a:gdLst/>
              <a:ahLst/>
              <a:cxnLst/>
              <a:rect l="l" t="t" r="r" b="b"/>
              <a:pathLst>
                <a:path w="22563" h="20158" extrusionOk="0">
                  <a:moveTo>
                    <a:pt x="11629" y="614"/>
                  </a:moveTo>
                  <a:cubicBezTo>
                    <a:pt x="16606" y="614"/>
                    <a:pt x="21006" y="2561"/>
                    <a:pt x="21469" y="5154"/>
                  </a:cubicBezTo>
                  <a:cubicBezTo>
                    <a:pt x="21949" y="7841"/>
                    <a:pt x="19333" y="8631"/>
                    <a:pt x="19222" y="8664"/>
                  </a:cubicBezTo>
                  <a:cubicBezTo>
                    <a:pt x="19092" y="8701"/>
                    <a:pt x="19002" y="8820"/>
                    <a:pt x="19000" y="8956"/>
                  </a:cubicBezTo>
                  <a:cubicBezTo>
                    <a:pt x="19000" y="9028"/>
                    <a:pt x="18960" y="10731"/>
                    <a:pt x="16905" y="11905"/>
                  </a:cubicBezTo>
                  <a:cubicBezTo>
                    <a:pt x="15433" y="12747"/>
                    <a:pt x="14675" y="13629"/>
                    <a:pt x="14121" y="14274"/>
                  </a:cubicBezTo>
                  <a:cubicBezTo>
                    <a:pt x="13830" y="14614"/>
                    <a:pt x="13600" y="14882"/>
                    <a:pt x="13370" y="15012"/>
                  </a:cubicBezTo>
                  <a:cubicBezTo>
                    <a:pt x="12954" y="15251"/>
                    <a:pt x="12850" y="15927"/>
                    <a:pt x="12718" y="16785"/>
                  </a:cubicBezTo>
                  <a:cubicBezTo>
                    <a:pt x="12548" y="17889"/>
                    <a:pt x="12337" y="19263"/>
                    <a:pt x="11416" y="19479"/>
                  </a:cubicBezTo>
                  <a:cubicBezTo>
                    <a:pt x="11226" y="19524"/>
                    <a:pt x="11044" y="19544"/>
                    <a:pt x="10873" y="19544"/>
                  </a:cubicBezTo>
                  <a:cubicBezTo>
                    <a:pt x="9619" y="19544"/>
                    <a:pt x="8883" y="18479"/>
                    <a:pt x="8848" y="18429"/>
                  </a:cubicBezTo>
                  <a:cubicBezTo>
                    <a:pt x="8791" y="18345"/>
                    <a:pt x="8696" y="18294"/>
                    <a:pt x="8594" y="18293"/>
                  </a:cubicBezTo>
                  <a:cubicBezTo>
                    <a:pt x="8563" y="18293"/>
                    <a:pt x="8533" y="18297"/>
                    <a:pt x="8504" y="18306"/>
                  </a:cubicBezTo>
                  <a:cubicBezTo>
                    <a:pt x="8496" y="18309"/>
                    <a:pt x="7917" y="18483"/>
                    <a:pt x="7182" y="18483"/>
                  </a:cubicBezTo>
                  <a:cubicBezTo>
                    <a:pt x="6814" y="18483"/>
                    <a:pt x="6407" y="18439"/>
                    <a:pt x="6013" y="18308"/>
                  </a:cubicBezTo>
                  <a:cubicBezTo>
                    <a:pt x="5345" y="18085"/>
                    <a:pt x="5310" y="17862"/>
                    <a:pt x="5253" y="17489"/>
                  </a:cubicBezTo>
                  <a:cubicBezTo>
                    <a:pt x="5219" y="17268"/>
                    <a:pt x="5176" y="16991"/>
                    <a:pt x="4992" y="16715"/>
                  </a:cubicBezTo>
                  <a:cubicBezTo>
                    <a:pt x="4912" y="16595"/>
                    <a:pt x="4756" y="16419"/>
                    <a:pt x="4520" y="16152"/>
                  </a:cubicBezTo>
                  <a:cubicBezTo>
                    <a:pt x="3360" y="14844"/>
                    <a:pt x="646" y="11782"/>
                    <a:pt x="1077" y="8678"/>
                  </a:cubicBezTo>
                  <a:cubicBezTo>
                    <a:pt x="1710" y="4123"/>
                    <a:pt x="5011" y="1138"/>
                    <a:pt x="9907" y="692"/>
                  </a:cubicBezTo>
                  <a:cubicBezTo>
                    <a:pt x="10485" y="640"/>
                    <a:pt x="11061" y="614"/>
                    <a:pt x="11629" y="614"/>
                  </a:cubicBezTo>
                  <a:close/>
                  <a:moveTo>
                    <a:pt x="11661" y="1"/>
                  </a:moveTo>
                  <a:cubicBezTo>
                    <a:pt x="11066" y="1"/>
                    <a:pt x="10461" y="27"/>
                    <a:pt x="9852" y="83"/>
                  </a:cubicBezTo>
                  <a:cubicBezTo>
                    <a:pt x="4652" y="556"/>
                    <a:pt x="1145" y="3737"/>
                    <a:pt x="470" y="8594"/>
                  </a:cubicBezTo>
                  <a:cubicBezTo>
                    <a:pt x="1" y="11978"/>
                    <a:pt x="2846" y="15187"/>
                    <a:pt x="4062" y="16559"/>
                  </a:cubicBezTo>
                  <a:cubicBezTo>
                    <a:pt x="4258" y="16779"/>
                    <a:pt x="4426" y="16970"/>
                    <a:pt x="4483" y="17055"/>
                  </a:cubicBezTo>
                  <a:cubicBezTo>
                    <a:pt x="4592" y="17218"/>
                    <a:pt x="4618" y="17387"/>
                    <a:pt x="4648" y="17582"/>
                  </a:cubicBezTo>
                  <a:cubicBezTo>
                    <a:pt x="4714" y="18013"/>
                    <a:pt x="4796" y="18548"/>
                    <a:pt x="5819" y="18890"/>
                  </a:cubicBezTo>
                  <a:cubicBezTo>
                    <a:pt x="6284" y="19045"/>
                    <a:pt x="6758" y="19096"/>
                    <a:pt x="7183" y="19096"/>
                  </a:cubicBezTo>
                  <a:cubicBezTo>
                    <a:pt x="7741" y="19096"/>
                    <a:pt x="8214" y="19008"/>
                    <a:pt x="8474" y="18947"/>
                  </a:cubicBezTo>
                  <a:cubicBezTo>
                    <a:pt x="8783" y="19323"/>
                    <a:pt x="9612" y="20158"/>
                    <a:pt x="10865" y="20158"/>
                  </a:cubicBezTo>
                  <a:cubicBezTo>
                    <a:pt x="11097" y="20157"/>
                    <a:pt x="11330" y="20129"/>
                    <a:pt x="11557" y="20075"/>
                  </a:cubicBezTo>
                  <a:cubicBezTo>
                    <a:pt x="12878" y="19765"/>
                    <a:pt x="13124" y="18164"/>
                    <a:pt x="13323" y="16878"/>
                  </a:cubicBezTo>
                  <a:cubicBezTo>
                    <a:pt x="13398" y="16383"/>
                    <a:pt x="13513" y="15635"/>
                    <a:pt x="13673" y="15544"/>
                  </a:cubicBezTo>
                  <a:cubicBezTo>
                    <a:pt x="13994" y="15361"/>
                    <a:pt x="14254" y="15057"/>
                    <a:pt x="14586" y="14672"/>
                  </a:cubicBezTo>
                  <a:cubicBezTo>
                    <a:pt x="15110" y="14062"/>
                    <a:pt x="15827" y="13227"/>
                    <a:pt x="17209" y="12437"/>
                  </a:cubicBezTo>
                  <a:cubicBezTo>
                    <a:pt x="19155" y="11325"/>
                    <a:pt x="19525" y="9757"/>
                    <a:pt x="19596" y="9180"/>
                  </a:cubicBezTo>
                  <a:cubicBezTo>
                    <a:pt x="20303" y="8904"/>
                    <a:pt x="22563" y="7799"/>
                    <a:pt x="22071" y="5048"/>
                  </a:cubicBezTo>
                  <a:cubicBezTo>
                    <a:pt x="21551" y="2133"/>
                    <a:pt x="16972" y="1"/>
                    <a:pt x="1166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7" name="Google Shape;2457;p54"/>
            <p:cNvSpPr/>
            <p:nvPr/>
          </p:nvSpPr>
          <p:spPr>
            <a:xfrm>
              <a:off x="2407475" y="1545375"/>
              <a:ext cx="360250" cy="399975"/>
            </a:xfrm>
            <a:custGeom>
              <a:avLst/>
              <a:gdLst/>
              <a:ahLst/>
              <a:cxnLst/>
              <a:rect l="l" t="t" r="r" b="b"/>
              <a:pathLst>
                <a:path w="14410" h="15999" extrusionOk="0">
                  <a:moveTo>
                    <a:pt x="13125" y="0"/>
                  </a:moveTo>
                  <a:cubicBezTo>
                    <a:pt x="13125" y="0"/>
                    <a:pt x="12589" y="1929"/>
                    <a:pt x="10875" y="1929"/>
                  </a:cubicBezTo>
                  <a:cubicBezTo>
                    <a:pt x="9160" y="1929"/>
                    <a:pt x="7447" y="1394"/>
                    <a:pt x="7446" y="1394"/>
                  </a:cubicBezTo>
                  <a:lnTo>
                    <a:pt x="7446" y="1394"/>
                  </a:lnTo>
                  <a:cubicBezTo>
                    <a:pt x="7446" y="1394"/>
                    <a:pt x="8304" y="3643"/>
                    <a:pt x="7660" y="4608"/>
                  </a:cubicBezTo>
                  <a:cubicBezTo>
                    <a:pt x="7018" y="5571"/>
                    <a:pt x="5947" y="5357"/>
                    <a:pt x="5733" y="5785"/>
                  </a:cubicBezTo>
                  <a:cubicBezTo>
                    <a:pt x="5518" y="6214"/>
                    <a:pt x="5625" y="8142"/>
                    <a:pt x="5518" y="8571"/>
                  </a:cubicBezTo>
                  <a:cubicBezTo>
                    <a:pt x="5447" y="8857"/>
                    <a:pt x="5090" y="9618"/>
                    <a:pt x="4670" y="9618"/>
                  </a:cubicBezTo>
                  <a:cubicBezTo>
                    <a:pt x="4459" y="9618"/>
                    <a:pt x="4233" y="9428"/>
                    <a:pt x="4019" y="8892"/>
                  </a:cubicBezTo>
                  <a:cubicBezTo>
                    <a:pt x="4019" y="8892"/>
                    <a:pt x="4233" y="7178"/>
                    <a:pt x="2090" y="6964"/>
                  </a:cubicBezTo>
                  <a:cubicBezTo>
                    <a:pt x="1985" y="6953"/>
                    <a:pt x="1885" y="6948"/>
                    <a:pt x="1793" y="6948"/>
                  </a:cubicBezTo>
                  <a:cubicBezTo>
                    <a:pt x="1" y="6948"/>
                    <a:pt x="505" y="8832"/>
                    <a:pt x="912" y="9749"/>
                  </a:cubicBezTo>
                  <a:cubicBezTo>
                    <a:pt x="1340" y="10714"/>
                    <a:pt x="2840" y="11462"/>
                    <a:pt x="2840" y="11462"/>
                  </a:cubicBezTo>
                  <a:cubicBezTo>
                    <a:pt x="2840" y="11462"/>
                    <a:pt x="3376" y="13926"/>
                    <a:pt x="4125" y="14140"/>
                  </a:cubicBezTo>
                  <a:cubicBezTo>
                    <a:pt x="4818" y="14338"/>
                    <a:pt x="8708" y="15998"/>
                    <a:pt x="9975" y="15998"/>
                  </a:cubicBezTo>
                  <a:cubicBezTo>
                    <a:pt x="10080" y="15998"/>
                    <a:pt x="10167" y="15987"/>
                    <a:pt x="10233" y="15962"/>
                  </a:cubicBezTo>
                  <a:cubicBezTo>
                    <a:pt x="11090" y="15640"/>
                    <a:pt x="11946" y="11676"/>
                    <a:pt x="11946" y="11676"/>
                  </a:cubicBezTo>
                  <a:cubicBezTo>
                    <a:pt x="11946" y="11676"/>
                    <a:pt x="13446" y="10927"/>
                    <a:pt x="13446" y="10177"/>
                  </a:cubicBezTo>
                  <a:cubicBezTo>
                    <a:pt x="13446" y="9427"/>
                    <a:pt x="12804" y="7285"/>
                    <a:pt x="12804" y="6749"/>
                  </a:cubicBezTo>
                  <a:cubicBezTo>
                    <a:pt x="12804" y="6214"/>
                    <a:pt x="13981" y="4714"/>
                    <a:pt x="14196" y="3535"/>
                  </a:cubicBezTo>
                  <a:cubicBezTo>
                    <a:pt x="14410" y="2358"/>
                    <a:pt x="13125" y="0"/>
                    <a:pt x="1312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8" name="Google Shape;2458;p54"/>
            <p:cNvSpPr/>
            <p:nvPr/>
          </p:nvSpPr>
          <p:spPr>
            <a:xfrm>
              <a:off x="2404625" y="1537725"/>
              <a:ext cx="370950" cy="415250"/>
            </a:xfrm>
            <a:custGeom>
              <a:avLst/>
              <a:gdLst/>
              <a:ahLst/>
              <a:cxnLst/>
              <a:rect l="l" t="t" r="r" b="b"/>
              <a:pathLst>
                <a:path w="14838" h="16610" extrusionOk="0">
                  <a:moveTo>
                    <a:pt x="13263" y="1041"/>
                  </a:moveTo>
                  <a:cubicBezTo>
                    <a:pt x="13648" y="1862"/>
                    <a:pt x="14132" y="3108"/>
                    <a:pt x="14008" y="3788"/>
                  </a:cubicBezTo>
                  <a:cubicBezTo>
                    <a:pt x="13899" y="4385"/>
                    <a:pt x="13496" y="5120"/>
                    <a:pt x="13172" y="5711"/>
                  </a:cubicBezTo>
                  <a:cubicBezTo>
                    <a:pt x="12814" y="6366"/>
                    <a:pt x="12611" y="6750"/>
                    <a:pt x="12611" y="7056"/>
                  </a:cubicBezTo>
                  <a:cubicBezTo>
                    <a:pt x="12611" y="7336"/>
                    <a:pt x="12744" y="7914"/>
                    <a:pt x="12899" y="8585"/>
                  </a:cubicBezTo>
                  <a:cubicBezTo>
                    <a:pt x="13065" y="9300"/>
                    <a:pt x="13253" y="10112"/>
                    <a:pt x="13253" y="10485"/>
                  </a:cubicBezTo>
                  <a:cubicBezTo>
                    <a:pt x="13253" y="10866"/>
                    <a:pt x="12459" y="11441"/>
                    <a:pt x="11922" y="11710"/>
                  </a:cubicBezTo>
                  <a:cubicBezTo>
                    <a:pt x="11840" y="11752"/>
                    <a:pt x="11780" y="11828"/>
                    <a:pt x="11760" y="11919"/>
                  </a:cubicBezTo>
                  <a:cubicBezTo>
                    <a:pt x="11363" y="13755"/>
                    <a:pt x="10657" y="15824"/>
                    <a:pt x="10238" y="15981"/>
                  </a:cubicBezTo>
                  <a:cubicBezTo>
                    <a:pt x="10195" y="15998"/>
                    <a:pt x="10136" y="16005"/>
                    <a:pt x="10063" y="16005"/>
                  </a:cubicBezTo>
                  <a:cubicBezTo>
                    <a:pt x="9238" y="16005"/>
                    <a:pt x="6652" y="15021"/>
                    <a:pt x="5494" y="14580"/>
                  </a:cubicBezTo>
                  <a:cubicBezTo>
                    <a:pt x="4931" y="14365"/>
                    <a:pt x="4523" y="14210"/>
                    <a:pt x="4324" y="14153"/>
                  </a:cubicBezTo>
                  <a:cubicBezTo>
                    <a:pt x="3981" y="14056"/>
                    <a:pt x="3494" y="12808"/>
                    <a:pt x="3253" y="11704"/>
                  </a:cubicBezTo>
                  <a:cubicBezTo>
                    <a:pt x="3233" y="11613"/>
                    <a:pt x="3174" y="11537"/>
                    <a:pt x="3091" y="11496"/>
                  </a:cubicBezTo>
                  <a:cubicBezTo>
                    <a:pt x="3077" y="11488"/>
                    <a:pt x="1684" y="10783"/>
                    <a:pt x="1306" y="9931"/>
                  </a:cubicBezTo>
                  <a:cubicBezTo>
                    <a:pt x="1007" y="9258"/>
                    <a:pt x="773" y="8313"/>
                    <a:pt x="1098" y="7864"/>
                  </a:cubicBezTo>
                  <a:cubicBezTo>
                    <a:pt x="1244" y="7662"/>
                    <a:pt x="1514" y="7560"/>
                    <a:pt x="1904" y="7560"/>
                  </a:cubicBezTo>
                  <a:cubicBezTo>
                    <a:pt x="1988" y="7560"/>
                    <a:pt x="2079" y="7564"/>
                    <a:pt x="2174" y="7574"/>
                  </a:cubicBezTo>
                  <a:cubicBezTo>
                    <a:pt x="2799" y="7638"/>
                    <a:pt x="3256" y="7841"/>
                    <a:pt x="3531" y="8184"/>
                  </a:cubicBezTo>
                  <a:cubicBezTo>
                    <a:pt x="3883" y="8617"/>
                    <a:pt x="3831" y="9149"/>
                    <a:pt x="3829" y="9162"/>
                  </a:cubicBezTo>
                  <a:cubicBezTo>
                    <a:pt x="3823" y="9213"/>
                    <a:pt x="3829" y="9265"/>
                    <a:pt x="3848" y="9313"/>
                  </a:cubicBezTo>
                  <a:cubicBezTo>
                    <a:pt x="4093" y="9921"/>
                    <a:pt x="4414" y="10230"/>
                    <a:pt x="4781" y="10230"/>
                  </a:cubicBezTo>
                  <a:cubicBezTo>
                    <a:pt x="4797" y="10230"/>
                    <a:pt x="4813" y="10230"/>
                    <a:pt x="4829" y="10229"/>
                  </a:cubicBezTo>
                  <a:cubicBezTo>
                    <a:pt x="5482" y="10184"/>
                    <a:pt x="5869" y="9194"/>
                    <a:pt x="5929" y="8951"/>
                  </a:cubicBezTo>
                  <a:cubicBezTo>
                    <a:pt x="5979" y="8752"/>
                    <a:pt x="5987" y="8386"/>
                    <a:pt x="5998" y="7807"/>
                  </a:cubicBezTo>
                  <a:cubicBezTo>
                    <a:pt x="6008" y="7289"/>
                    <a:pt x="6024" y="6420"/>
                    <a:pt x="6120" y="6228"/>
                  </a:cubicBezTo>
                  <a:cubicBezTo>
                    <a:pt x="6148" y="6173"/>
                    <a:pt x="6381" y="6104"/>
                    <a:pt x="6535" y="6059"/>
                  </a:cubicBezTo>
                  <a:cubicBezTo>
                    <a:pt x="6978" y="5928"/>
                    <a:pt x="7586" y="5747"/>
                    <a:pt x="8029" y="5083"/>
                  </a:cubicBezTo>
                  <a:cubicBezTo>
                    <a:pt x="8549" y="4304"/>
                    <a:pt x="8259" y="2924"/>
                    <a:pt x="8030" y="2145"/>
                  </a:cubicBezTo>
                  <a:lnTo>
                    <a:pt x="8030" y="2145"/>
                  </a:lnTo>
                  <a:cubicBezTo>
                    <a:pt x="8687" y="2308"/>
                    <a:pt x="9830" y="2542"/>
                    <a:pt x="10988" y="2542"/>
                  </a:cubicBezTo>
                  <a:cubicBezTo>
                    <a:pt x="12141" y="2542"/>
                    <a:pt x="12880" y="1751"/>
                    <a:pt x="13263" y="1041"/>
                  </a:cubicBezTo>
                  <a:close/>
                  <a:moveTo>
                    <a:pt x="13241" y="0"/>
                  </a:moveTo>
                  <a:cubicBezTo>
                    <a:pt x="13229" y="0"/>
                    <a:pt x="13216" y="1"/>
                    <a:pt x="13203" y="3"/>
                  </a:cubicBezTo>
                  <a:cubicBezTo>
                    <a:pt x="13079" y="16"/>
                    <a:pt x="12976" y="104"/>
                    <a:pt x="12943" y="224"/>
                  </a:cubicBezTo>
                  <a:cubicBezTo>
                    <a:pt x="12923" y="293"/>
                    <a:pt x="12445" y="1928"/>
                    <a:pt x="10989" y="1928"/>
                  </a:cubicBezTo>
                  <a:cubicBezTo>
                    <a:pt x="9343" y="1928"/>
                    <a:pt x="7668" y="1412"/>
                    <a:pt x="7651" y="1407"/>
                  </a:cubicBezTo>
                  <a:cubicBezTo>
                    <a:pt x="7619" y="1397"/>
                    <a:pt x="7588" y="1393"/>
                    <a:pt x="7557" y="1393"/>
                  </a:cubicBezTo>
                  <a:cubicBezTo>
                    <a:pt x="7354" y="1393"/>
                    <a:pt x="7195" y="1600"/>
                    <a:pt x="7275" y="1807"/>
                  </a:cubicBezTo>
                  <a:cubicBezTo>
                    <a:pt x="7496" y="2393"/>
                    <a:pt x="7974" y="4062"/>
                    <a:pt x="7519" y="4743"/>
                  </a:cubicBezTo>
                  <a:cubicBezTo>
                    <a:pt x="7200" y="5223"/>
                    <a:pt x="6754" y="5354"/>
                    <a:pt x="6361" y="5472"/>
                  </a:cubicBezTo>
                  <a:cubicBezTo>
                    <a:pt x="6031" y="5569"/>
                    <a:pt x="5718" y="5661"/>
                    <a:pt x="5572" y="5955"/>
                  </a:cubicBezTo>
                  <a:cubicBezTo>
                    <a:pt x="5426" y="6248"/>
                    <a:pt x="5404" y="6874"/>
                    <a:pt x="5386" y="7796"/>
                  </a:cubicBezTo>
                  <a:cubicBezTo>
                    <a:pt x="5379" y="8201"/>
                    <a:pt x="5370" y="8661"/>
                    <a:pt x="5335" y="8803"/>
                  </a:cubicBezTo>
                  <a:cubicBezTo>
                    <a:pt x="5256" y="9115"/>
                    <a:pt x="4948" y="9607"/>
                    <a:pt x="4785" y="9618"/>
                  </a:cubicBezTo>
                  <a:cubicBezTo>
                    <a:pt x="4762" y="9618"/>
                    <a:pt x="4610" y="9542"/>
                    <a:pt x="4442" y="9147"/>
                  </a:cubicBezTo>
                  <a:cubicBezTo>
                    <a:pt x="4452" y="8926"/>
                    <a:pt x="4431" y="8330"/>
                    <a:pt x="4014" y="7807"/>
                  </a:cubicBezTo>
                  <a:cubicBezTo>
                    <a:pt x="3633" y="7328"/>
                    <a:pt x="3033" y="7046"/>
                    <a:pt x="2234" y="6965"/>
                  </a:cubicBezTo>
                  <a:cubicBezTo>
                    <a:pt x="2120" y="6954"/>
                    <a:pt x="2011" y="6948"/>
                    <a:pt x="1907" y="6948"/>
                  </a:cubicBezTo>
                  <a:cubicBezTo>
                    <a:pt x="1308" y="6948"/>
                    <a:pt x="869" y="7135"/>
                    <a:pt x="601" y="7506"/>
                  </a:cubicBezTo>
                  <a:cubicBezTo>
                    <a:pt x="1" y="8335"/>
                    <a:pt x="560" y="9762"/>
                    <a:pt x="745" y="10180"/>
                  </a:cubicBezTo>
                  <a:cubicBezTo>
                    <a:pt x="1140" y="11066"/>
                    <a:pt x="2293" y="11757"/>
                    <a:pt x="2686" y="11973"/>
                  </a:cubicBezTo>
                  <a:cubicBezTo>
                    <a:pt x="2858" y="12714"/>
                    <a:pt x="3352" y="14512"/>
                    <a:pt x="4155" y="14742"/>
                  </a:cubicBezTo>
                  <a:cubicBezTo>
                    <a:pt x="4330" y="14792"/>
                    <a:pt x="4769" y="14958"/>
                    <a:pt x="5277" y="15152"/>
                  </a:cubicBezTo>
                  <a:cubicBezTo>
                    <a:pt x="7702" y="16075"/>
                    <a:pt x="9274" y="16609"/>
                    <a:pt x="10084" y="16609"/>
                  </a:cubicBezTo>
                  <a:cubicBezTo>
                    <a:pt x="10232" y="16609"/>
                    <a:pt x="10355" y="16592"/>
                    <a:pt x="10453" y="16554"/>
                  </a:cubicBezTo>
                  <a:cubicBezTo>
                    <a:pt x="11352" y="16217"/>
                    <a:pt x="12082" y="13291"/>
                    <a:pt x="12328" y="12187"/>
                  </a:cubicBezTo>
                  <a:cubicBezTo>
                    <a:pt x="12768" y="11949"/>
                    <a:pt x="13866" y="11277"/>
                    <a:pt x="13866" y="10482"/>
                  </a:cubicBezTo>
                  <a:cubicBezTo>
                    <a:pt x="13866" y="10041"/>
                    <a:pt x="13678" y="9229"/>
                    <a:pt x="13496" y="8445"/>
                  </a:cubicBezTo>
                  <a:cubicBezTo>
                    <a:pt x="13361" y="7865"/>
                    <a:pt x="13222" y="7265"/>
                    <a:pt x="13222" y="7055"/>
                  </a:cubicBezTo>
                  <a:cubicBezTo>
                    <a:pt x="13222" y="6891"/>
                    <a:pt x="13493" y="6399"/>
                    <a:pt x="13709" y="6004"/>
                  </a:cubicBezTo>
                  <a:cubicBezTo>
                    <a:pt x="14072" y="5341"/>
                    <a:pt x="14484" y="4590"/>
                    <a:pt x="14610" y="3895"/>
                  </a:cubicBezTo>
                  <a:cubicBezTo>
                    <a:pt x="14837" y="2647"/>
                    <a:pt x="13643" y="410"/>
                    <a:pt x="13507" y="160"/>
                  </a:cubicBezTo>
                  <a:cubicBezTo>
                    <a:pt x="13454" y="61"/>
                    <a:pt x="13351" y="0"/>
                    <a:pt x="13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9" name="Google Shape;2459;p54"/>
            <p:cNvSpPr/>
            <p:nvPr/>
          </p:nvSpPr>
          <p:spPr>
            <a:xfrm>
              <a:off x="2767700" y="1960475"/>
              <a:ext cx="337425" cy="678750"/>
            </a:xfrm>
            <a:custGeom>
              <a:avLst/>
              <a:gdLst/>
              <a:ahLst/>
              <a:cxnLst/>
              <a:rect l="l" t="t" r="r" b="b"/>
              <a:pathLst>
                <a:path w="13497" h="27150" extrusionOk="0">
                  <a:moveTo>
                    <a:pt x="3321" y="1"/>
                  </a:moveTo>
                  <a:lnTo>
                    <a:pt x="1" y="3964"/>
                  </a:lnTo>
                  <a:cubicBezTo>
                    <a:pt x="1" y="3964"/>
                    <a:pt x="536" y="8249"/>
                    <a:pt x="1607" y="9963"/>
                  </a:cubicBezTo>
                  <a:cubicBezTo>
                    <a:pt x="2677" y="11678"/>
                    <a:pt x="7177" y="18319"/>
                    <a:pt x="7177" y="18319"/>
                  </a:cubicBezTo>
                  <a:cubicBezTo>
                    <a:pt x="7177" y="18319"/>
                    <a:pt x="6856" y="20569"/>
                    <a:pt x="7177" y="21211"/>
                  </a:cubicBezTo>
                  <a:cubicBezTo>
                    <a:pt x="7498" y="21854"/>
                    <a:pt x="8783" y="24961"/>
                    <a:pt x="8783" y="25389"/>
                  </a:cubicBezTo>
                  <a:cubicBezTo>
                    <a:pt x="8783" y="25643"/>
                    <a:pt x="9085" y="25859"/>
                    <a:pt x="9353" y="25859"/>
                  </a:cubicBezTo>
                  <a:cubicBezTo>
                    <a:pt x="9537" y="25859"/>
                    <a:pt x="9705" y="25758"/>
                    <a:pt x="9748" y="25496"/>
                  </a:cubicBezTo>
                  <a:cubicBezTo>
                    <a:pt x="9855" y="24854"/>
                    <a:pt x="9855" y="23996"/>
                    <a:pt x="9855" y="23996"/>
                  </a:cubicBezTo>
                  <a:lnTo>
                    <a:pt x="11676" y="26782"/>
                  </a:lnTo>
                  <a:cubicBezTo>
                    <a:pt x="11676" y="26782"/>
                    <a:pt x="12148" y="27149"/>
                    <a:pt x="12542" y="27149"/>
                  </a:cubicBezTo>
                  <a:cubicBezTo>
                    <a:pt x="12711" y="27149"/>
                    <a:pt x="12865" y="27082"/>
                    <a:pt x="12962" y="26889"/>
                  </a:cubicBezTo>
                  <a:cubicBezTo>
                    <a:pt x="13283" y="26246"/>
                    <a:pt x="13068" y="22818"/>
                    <a:pt x="13283" y="21425"/>
                  </a:cubicBezTo>
                  <a:cubicBezTo>
                    <a:pt x="13497" y="20033"/>
                    <a:pt x="12426" y="18105"/>
                    <a:pt x="11568" y="17248"/>
                  </a:cubicBezTo>
                  <a:cubicBezTo>
                    <a:pt x="10712" y="16391"/>
                    <a:pt x="9641" y="14891"/>
                    <a:pt x="9320" y="14570"/>
                  </a:cubicBezTo>
                  <a:cubicBezTo>
                    <a:pt x="8998" y="14248"/>
                    <a:pt x="7606" y="9213"/>
                    <a:pt x="6962" y="5786"/>
                  </a:cubicBezTo>
                  <a:cubicBezTo>
                    <a:pt x="6320" y="2358"/>
                    <a:pt x="4606" y="216"/>
                    <a:pt x="332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0" name="Google Shape;2460;p54"/>
            <p:cNvSpPr/>
            <p:nvPr/>
          </p:nvSpPr>
          <p:spPr>
            <a:xfrm>
              <a:off x="2759600" y="1952850"/>
              <a:ext cx="353800" cy="694000"/>
            </a:xfrm>
            <a:custGeom>
              <a:avLst/>
              <a:gdLst/>
              <a:ahLst/>
              <a:cxnLst/>
              <a:rect l="l" t="t" r="r" b="b"/>
              <a:pathLst>
                <a:path w="14152" h="27760" extrusionOk="0">
                  <a:moveTo>
                    <a:pt x="3645" y="0"/>
                  </a:moveTo>
                  <a:cubicBezTo>
                    <a:pt x="3498" y="0"/>
                    <a:pt x="3368" y="106"/>
                    <a:pt x="3344" y="256"/>
                  </a:cubicBezTo>
                  <a:cubicBezTo>
                    <a:pt x="3316" y="422"/>
                    <a:pt x="3429" y="580"/>
                    <a:pt x="3595" y="608"/>
                  </a:cubicBezTo>
                  <a:cubicBezTo>
                    <a:pt x="4603" y="775"/>
                    <a:pt x="6322" y="2605"/>
                    <a:pt x="6987" y="6147"/>
                  </a:cubicBezTo>
                  <a:cubicBezTo>
                    <a:pt x="7580" y="9308"/>
                    <a:pt x="8992" y="14655"/>
                    <a:pt x="9427" y="15090"/>
                  </a:cubicBezTo>
                  <a:cubicBezTo>
                    <a:pt x="9537" y="15200"/>
                    <a:pt x="9771" y="15497"/>
                    <a:pt x="10042" y="15840"/>
                  </a:cubicBezTo>
                  <a:cubicBezTo>
                    <a:pt x="10502" y="16424"/>
                    <a:pt x="11133" y="17225"/>
                    <a:pt x="11677" y="17769"/>
                  </a:cubicBezTo>
                  <a:cubicBezTo>
                    <a:pt x="12467" y="18559"/>
                    <a:pt x="13502" y="20407"/>
                    <a:pt x="13306" y="21684"/>
                  </a:cubicBezTo>
                  <a:cubicBezTo>
                    <a:pt x="13207" y="22323"/>
                    <a:pt x="13196" y="23359"/>
                    <a:pt x="13185" y="24359"/>
                  </a:cubicBezTo>
                  <a:cubicBezTo>
                    <a:pt x="13174" y="25430"/>
                    <a:pt x="13161" y="26762"/>
                    <a:pt x="13012" y="27056"/>
                  </a:cubicBezTo>
                  <a:cubicBezTo>
                    <a:pt x="12979" y="27124"/>
                    <a:pt x="12947" y="27136"/>
                    <a:pt x="12919" y="27143"/>
                  </a:cubicBezTo>
                  <a:cubicBezTo>
                    <a:pt x="12903" y="27146"/>
                    <a:pt x="12884" y="27148"/>
                    <a:pt x="12865" y="27148"/>
                  </a:cubicBezTo>
                  <a:cubicBezTo>
                    <a:pt x="12686" y="27148"/>
                    <a:pt x="12404" y="26999"/>
                    <a:pt x="12228" y="26873"/>
                  </a:cubicBezTo>
                  <a:lnTo>
                    <a:pt x="10437" y="24134"/>
                  </a:lnTo>
                  <a:cubicBezTo>
                    <a:pt x="10379" y="24046"/>
                    <a:pt x="10282" y="23996"/>
                    <a:pt x="10181" y="23996"/>
                  </a:cubicBezTo>
                  <a:cubicBezTo>
                    <a:pt x="10152" y="23996"/>
                    <a:pt x="10122" y="24000"/>
                    <a:pt x="10093" y="24009"/>
                  </a:cubicBezTo>
                  <a:cubicBezTo>
                    <a:pt x="9964" y="24048"/>
                    <a:pt x="9875" y="24166"/>
                    <a:pt x="9875" y="24301"/>
                  </a:cubicBezTo>
                  <a:cubicBezTo>
                    <a:pt x="9875" y="24310"/>
                    <a:pt x="9874" y="25141"/>
                    <a:pt x="9772" y="25751"/>
                  </a:cubicBezTo>
                  <a:cubicBezTo>
                    <a:pt x="9756" y="25842"/>
                    <a:pt x="9731" y="25859"/>
                    <a:pt x="9688" y="25859"/>
                  </a:cubicBezTo>
                  <a:cubicBezTo>
                    <a:pt x="9680" y="25859"/>
                    <a:pt x="9671" y="25859"/>
                    <a:pt x="9661" y="25858"/>
                  </a:cubicBezTo>
                  <a:cubicBezTo>
                    <a:pt x="9532" y="25848"/>
                    <a:pt x="9415" y="25740"/>
                    <a:pt x="9415" y="25694"/>
                  </a:cubicBezTo>
                  <a:cubicBezTo>
                    <a:pt x="9415" y="25140"/>
                    <a:pt x="8015" y="21856"/>
                    <a:pt x="7776" y="21380"/>
                  </a:cubicBezTo>
                  <a:cubicBezTo>
                    <a:pt x="7573" y="20975"/>
                    <a:pt x="7686" y="19501"/>
                    <a:pt x="7806" y="18667"/>
                  </a:cubicBezTo>
                  <a:cubicBezTo>
                    <a:pt x="7816" y="18592"/>
                    <a:pt x="7798" y="18515"/>
                    <a:pt x="7756" y="18452"/>
                  </a:cubicBezTo>
                  <a:cubicBezTo>
                    <a:pt x="7710" y="18386"/>
                    <a:pt x="3247" y="11796"/>
                    <a:pt x="2192" y="10106"/>
                  </a:cubicBezTo>
                  <a:cubicBezTo>
                    <a:pt x="1169" y="8470"/>
                    <a:pt x="634" y="4274"/>
                    <a:pt x="628" y="4232"/>
                  </a:cubicBezTo>
                  <a:cubicBezTo>
                    <a:pt x="609" y="4077"/>
                    <a:pt x="477" y="3963"/>
                    <a:pt x="325" y="3963"/>
                  </a:cubicBezTo>
                  <a:cubicBezTo>
                    <a:pt x="313" y="3963"/>
                    <a:pt x="300" y="3964"/>
                    <a:pt x="287" y="3966"/>
                  </a:cubicBezTo>
                  <a:cubicBezTo>
                    <a:pt x="119" y="3987"/>
                    <a:pt x="0" y="4140"/>
                    <a:pt x="21" y="4308"/>
                  </a:cubicBezTo>
                  <a:cubicBezTo>
                    <a:pt x="44" y="4485"/>
                    <a:pt x="577" y="8679"/>
                    <a:pt x="1673" y="10431"/>
                  </a:cubicBezTo>
                  <a:cubicBezTo>
                    <a:pt x="2663" y="12016"/>
                    <a:pt x="6623" y="17870"/>
                    <a:pt x="7183" y="18698"/>
                  </a:cubicBezTo>
                  <a:cubicBezTo>
                    <a:pt x="7107" y="19271"/>
                    <a:pt x="6908" y="21013"/>
                    <a:pt x="7229" y="21653"/>
                  </a:cubicBezTo>
                  <a:cubicBezTo>
                    <a:pt x="7575" y="22346"/>
                    <a:pt x="8784" y="25317"/>
                    <a:pt x="8803" y="25694"/>
                  </a:cubicBezTo>
                  <a:cubicBezTo>
                    <a:pt x="8803" y="26117"/>
                    <a:pt x="9220" y="26435"/>
                    <a:pt x="9610" y="26467"/>
                  </a:cubicBezTo>
                  <a:cubicBezTo>
                    <a:pt x="9638" y="26470"/>
                    <a:pt x="9664" y="26471"/>
                    <a:pt x="9691" y="26471"/>
                  </a:cubicBezTo>
                  <a:cubicBezTo>
                    <a:pt x="10047" y="26471"/>
                    <a:pt x="10312" y="26231"/>
                    <a:pt x="10376" y="25851"/>
                  </a:cubicBezTo>
                  <a:cubicBezTo>
                    <a:pt x="10406" y="25664"/>
                    <a:pt x="10428" y="25461"/>
                    <a:pt x="10444" y="25265"/>
                  </a:cubicBezTo>
                  <a:lnTo>
                    <a:pt x="11745" y="27253"/>
                  </a:lnTo>
                  <a:cubicBezTo>
                    <a:pt x="11764" y="27282"/>
                    <a:pt x="11786" y="27307"/>
                    <a:pt x="11813" y="27328"/>
                  </a:cubicBezTo>
                  <a:cubicBezTo>
                    <a:pt x="11914" y="27407"/>
                    <a:pt x="12395" y="27760"/>
                    <a:pt x="12867" y="27760"/>
                  </a:cubicBezTo>
                  <a:cubicBezTo>
                    <a:pt x="12872" y="27760"/>
                    <a:pt x="12876" y="27760"/>
                    <a:pt x="12881" y="27760"/>
                  </a:cubicBezTo>
                  <a:cubicBezTo>
                    <a:pt x="12939" y="27760"/>
                    <a:pt x="12997" y="27753"/>
                    <a:pt x="13054" y="27740"/>
                  </a:cubicBezTo>
                  <a:cubicBezTo>
                    <a:pt x="13276" y="27690"/>
                    <a:pt x="13452" y="27548"/>
                    <a:pt x="13561" y="27331"/>
                  </a:cubicBezTo>
                  <a:cubicBezTo>
                    <a:pt x="13760" y="26931"/>
                    <a:pt x="13781" y="25944"/>
                    <a:pt x="13798" y="24367"/>
                  </a:cubicBezTo>
                  <a:cubicBezTo>
                    <a:pt x="13808" y="23386"/>
                    <a:pt x="13819" y="22373"/>
                    <a:pt x="13911" y="21778"/>
                  </a:cubicBezTo>
                  <a:cubicBezTo>
                    <a:pt x="14151" y="20217"/>
                    <a:pt x="12978" y="18204"/>
                    <a:pt x="12111" y="17337"/>
                  </a:cubicBezTo>
                  <a:cubicBezTo>
                    <a:pt x="11592" y="16817"/>
                    <a:pt x="10974" y="16034"/>
                    <a:pt x="10522" y="15461"/>
                  </a:cubicBezTo>
                  <a:cubicBezTo>
                    <a:pt x="10216" y="15073"/>
                    <a:pt x="9996" y="14793"/>
                    <a:pt x="9873" y="14671"/>
                  </a:cubicBezTo>
                  <a:cubicBezTo>
                    <a:pt x="9598" y="14294"/>
                    <a:pt x="8264" y="9642"/>
                    <a:pt x="7589" y="6034"/>
                  </a:cubicBezTo>
                  <a:cubicBezTo>
                    <a:pt x="6912" y="2426"/>
                    <a:pt x="5077" y="235"/>
                    <a:pt x="3696" y="4"/>
                  </a:cubicBezTo>
                  <a:cubicBezTo>
                    <a:pt x="3679" y="2"/>
                    <a:pt x="3662" y="0"/>
                    <a:pt x="36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1" name="Google Shape;2461;p54"/>
            <p:cNvSpPr/>
            <p:nvPr/>
          </p:nvSpPr>
          <p:spPr>
            <a:xfrm>
              <a:off x="2929725" y="2339975"/>
              <a:ext cx="175450" cy="299250"/>
            </a:xfrm>
            <a:custGeom>
              <a:avLst/>
              <a:gdLst/>
              <a:ahLst/>
              <a:cxnLst/>
              <a:rect l="l" t="t" r="r" b="b"/>
              <a:pathLst>
                <a:path w="7018" h="11970" extrusionOk="0">
                  <a:moveTo>
                    <a:pt x="3346" y="1"/>
                  </a:moveTo>
                  <a:cubicBezTo>
                    <a:pt x="1729" y="423"/>
                    <a:pt x="594" y="1447"/>
                    <a:pt x="0" y="2110"/>
                  </a:cubicBezTo>
                  <a:cubicBezTo>
                    <a:pt x="425" y="2738"/>
                    <a:pt x="697" y="3139"/>
                    <a:pt x="697" y="3139"/>
                  </a:cubicBezTo>
                  <a:cubicBezTo>
                    <a:pt x="697" y="3139"/>
                    <a:pt x="376" y="5389"/>
                    <a:pt x="697" y="6031"/>
                  </a:cubicBezTo>
                  <a:cubicBezTo>
                    <a:pt x="1018" y="6674"/>
                    <a:pt x="2303" y="9781"/>
                    <a:pt x="2303" y="10209"/>
                  </a:cubicBezTo>
                  <a:cubicBezTo>
                    <a:pt x="2303" y="10463"/>
                    <a:pt x="2605" y="10679"/>
                    <a:pt x="2872" y="10679"/>
                  </a:cubicBezTo>
                  <a:cubicBezTo>
                    <a:pt x="3056" y="10679"/>
                    <a:pt x="3224" y="10578"/>
                    <a:pt x="3267" y="10316"/>
                  </a:cubicBezTo>
                  <a:cubicBezTo>
                    <a:pt x="3375" y="9674"/>
                    <a:pt x="3375" y="8816"/>
                    <a:pt x="3375" y="8816"/>
                  </a:cubicBezTo>
                  <a:lnTo>
                    <a:pt x="5196" y="11602"/>
                  </a:lnTo>
                  <a:cubicBezTo>
                    <a:pt x="5196" y="11602"/>
                    <a:pt x="5668" y="11969"/>
                    <a:pt x="6062" y="11969"/>
                  </a:cubicBezTo>
                  <a:cubicBezTo>
                    <a:pt x="6231" y="11969"/>
                    <a:pt x="6385" y="11902"/>
                    <a:pt x="6482" y="11709"/>
                  </a:cubicBezTo>
                  <a:cubicBezTo>
                    <a:pt x="6803" y="11066"/>
                    <a:pt x="6588" y="7638"/>
                    <a:pt x="6803" y="6245"/>
                  </a:cubicBezTo>
                  <a:cubicBezTo>
                    <a:pt x="7017" y="4854"/>
                    <a:pt x="5946" y="2925"/>
                    <a:pt x="5088" y="2068"/>
                  </a:cubicBezTo>
                  <a:cubicBezTo>
                    <a:pt x="4504" y="1483"/>
                    <a:pt x="3823" y="604"/>
                    <a:pt x="334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2" name="Google Shape;2462;p54"/>
            <p:cNvSpPr/>
            <p:nvPr/>
          </p:nvSpPr>
          <p:spPr>
            <a:xfrm>
              <a:off x="2921450" y="2332300"/>
              <a:ext cx="191950" cy="314550"/>
            </a:xfrm>
            <a:custGeom>
              <a:avLst/>
              <a:gdLst/>
              <a:ahLst/>
              <a:cxnLst/>
              <a:rect l="l" t="t" r="r" b="b"/>
              <a:pathLst>
                <a:path w="7678" h="12582" extrusionOk="0">
                  <a:moveTo>
                    <a:pt x="3563" y="657"/>
                  </a:moveTo>
                  <a:lnTo>
                    <a:pt x="3575" y="672"/>
                  </a:lnTo>
                  <a:cubicBezTo>
                    <a:pt x="4032" y="1253"/>
                    <a:pt x="4659" y="2048"/>
                    <a:pt x="5203" y="2591"/>
                  </a:cubicBezTo>
                  <a:cubicBezTo>
                    <a:pt x="5993" y="3382"/>
                    <a:pt x="7028" y="5231"/>
                    <a:pt x="6832" y="6506"/>
                  </a:cubicBezTo>
                  <a:cubicBezTo>
                    <a:pt x="6733" y="7145"/>
                    <a:pt x="6722" y="8181"/>
                    <a:pt x="6711" y="9182"/>
                  </a:cubicBezTo>
                  <a:cubicBezTo>
                    <a:pt x="6700" y="10252"/>
                    <a:pt x="6687" y="11584"/>
                    <a:pt x="6538" y="11878"/>
                  </a:cubicBezTo>
                  <a:cubicBezTo>
                    <a:pt x="6505" y="11946"/>
                    <a:pt x="6473" y="11958"/>
                    <a:pt x="6445" y="11965"/>
                  </a:cubicBezTo>
                  <a:cubicBezTo>
                    <a:pt x="6429" y="11968"/>
                    <a:pt x="6411" y="11970"/>
                    <a:pt x="6392" y="11970"/>
                  </a:cubicBezTo>
                  <a:cubicBezTo>
                    <a:pt x="6214" y="11970"/>
                    <a:pt x="5930" y="11821"/>
                    <a:pt x="5754" y="11695"/>
                  </a:cubicBezTo>
                  <a:lnTo>
                    <a:pt x="3962" y="8956"/>
                  </a:lnTo>
                  <a:cubicBezTo>
                    <a:pt x="3905" y="8868"/>
                    <a:pt x="3808" y="8818"/>
                    <a:pt x="3706" y="8818"/>
                  </a:cubicBezTo>
                  <a:cubicBezTo>
                    <a:pt x="3677" y="8818"/>
                    <a:pt x="3647" y="8822"/>
                    <a:pt x="3618" y="8831"/>
                  </a:cubicBezTo>
                  <a:cubicBezTo>
                    <a:pt x="3489" y="8868"/>
                    <a:pt x="3400" y="8988"/>
                    <a:pt x="3400" y="9123"/>
                  </a:cubicBezTo>
                  <a:cubicBezTo>
                    <a:pt x="3400" y="9132"/>
                    <a:pt x="3399" y="9962"/>
                    <a:pt x="3297" y="10573"/>
                  </a:cubicBezTo>
                  <a:cubicBezTo>
                    <a:pt x="3282" y="10664"/>
                    <a:pt x="3256" y="10681"/>
                    <a:pt x="3213" y="10681"/>
                  </a:cubicBezTo>
                  <a:cubicBezTo>
                    <a:pt x="3205" y="10681"/>
                    <a:pt x="3196" y="10681"/>
                    <a:pt x="3186" y="10680"/>
                  </a:cubicBezTo>
                  <a:cubicBezTo>
                    <a:pt x="3057" y="10669"/>
                    <a:pt x="2940" y="10562"/>
                    <a:pt x="2940" y="10516"/>
                  </a:cubicBezTo>
                  <a:cubicBezTo>
                    <a:pt x="2940" y="9961"/>
                    <a:pt x="1540" y="6678"/>
                    <a:pt x="1302" y="6201"/>
                  </a:cubicBezTo>
                  <a:cubicBezTo>
                    <a:pt x="1099" y="5795"/>
                    <a:pt x="1212" y="4322"/>
                    <a:pt x="1331" y="3489"/>
                  </a:cubicBezTo>
                  <a:cubicBezTo>
                    <a:pt x="1342" y="3414"/>
                    <a:pt x="1324" y="3337"/>
                    <a:pt x="1281" y="3274"/>
                  </a:cubicBezTo>
                  <a:lnTo>
                    <a:pt x="721" y="2446"/>
                  </a:lnTo>
                  <a:cubicBezTo>
                    <a:pt x="1337" y="1802"/>
                    <a:pt x="2287" y="1038"/>
                    <a:pt x="3563" y="657"/>
                  </a:cubicBezTo>
                  <a:close/>
                  <a:moveTo>
                    <a:pt x="3678" y="1"/>
                  </a:moveTo>
                  <a:cubicBezTo>
                    <a:pt x="3652" y="1"/>
                    <a:pt x="3626" y="4"/>
                    <a:pt x="3600" y="11"/>
                  </a:cubicBezTo>
                  <a:cubicBezTo>
                    <a:pt x="1959" y="439"/>
                    <a:pt x="793" y="1444"/>
                    <a:pt x="104" y="2212"/>
                  </a:cubicBezTo>
                  <a:cubicBezTo>
                    <a:pt x="10" y="2316"/>
                    <a:pt x="0" y="2471"/>
                    <a:pt x="79" y="2587"/>
                  </a:cubicBezTo>
                  <a:lnTo>
                    <a:pt x="709" y="3520"/>
                  </a:lnTo>
                  <a:cubicBezTo>
                    <a:pt x="633" y="4093"/>
                    <a:pt x="434" y="5835"/>
                    <a:pt x="755" y="6475"/>
                  </a:cubicBezTo>
                  <a:cubicBezTo>
                    <a:pt x="1101" y="7168"/>
                    <a:pt x="2310" y="10139"/>
                    <a:pt x="2329" y="10516"/>
                  </a:cubicBezTo>
                  <a:cubicBezTo>
                    <a:pt x="2329" y="10939"/>
                    <a:pt x="2746" y="11258"/>
                    <a:pt x="3136" y="11290"/>
                  </a:cubicBezTo>
                  <a:cubicBezTo>
                    <a:pt x="3163" y="11293"/>
                    <a:pt x="3190" y="11294"/>
                    <a:pt x="3217" y="11294"/>
                  </a:cubicBezTo>
                  <a:cubicBezTo>
                    <a:pt x="3573" y="11294"/>
                    <a:pt x="3838" y="11053"/>
                    <a:pt x="3902" y="10674"/>
                  </a:cubicBezTo>
                  <a:cubicBezTo>
                    <a:pt x="3932" y="10486"/>
                    <a:pt x="3954" y="10283"/>
                    <a:pt x="3970" y="10087"/>
                  </a:cubicBezTo>
                  <a:lnTo>
                    <a:pt x="5271" y="12075"/>
                  </a:lnTo>
                  <a:cubicBezTo>
                    <a:pt x="5290" y="12104"/>
                    <a:pt x="5312" y="12129"/>
                    <a:pt x="5339" y="12150"/>
                  </a:cubicBezTo>
                  <a:cubicBezTo>
                    <a:pt x="5440" y="12229"/>
                    <a:pt x="5921" y="12582"/>
                    <a:pt x="6393" y="12582"/>
                  </a:cubicBezTo>
                  <a:cubicBezTo>
                    <a:pt x="6456" y="12582"/>
                    <a:pt x="6518" y="12575"/>
                    <a:pt x="6580" y="12562"/>
                  </a:cubicBezTo>
                  <a:cubicBezTo>
                    <a:pt x="6803" y="12511"/>
                    <a:pt x="6978" y="12370"/>
                    <a:pt x="7087" y="12153"/>
                  </a:cubicBezTo>
                  <a:cubicBezTo>
                    <a:pt x="7287" y="11752"/>
                    <a:pt x="7307" y="10765"/>
                    <a:pt x="7324" y="9189"/>
                  </a:cubicBezTo>
                  <a:cubicBezTo>
                    <a:pt x="7334" y="8208"/>
                    <a:pt x="7345" y="7195"/>
                    <a:pt x="7437" y="6599"/>
                  </a:cubicBezTo>
                  <a:cubicBezTo>
                    <a:pt x="7677" y="5038"/>
                    <a:pt x="6504" y="3026"/>
                    <a:pt x="5637" y="2158"/>
                  </a:cubicBezTo>
                  <a:cubicBezTo>
                    <a:pt x="5118" y="1640"/>
                    <a:pt x="4504" y="861"/>
                    <a:pt x="4056" y="293"/>
                  </a:cubicBezTo>
                  <a:lnTo>
                    <a:pt x="3917" y="117"/>
                  </a:lnTo>
                  <a:cubicBezTo>
                    <a:pt x="3858" y="43"/>
                    <a:pt x="3770" y="1"/>
                    <a:pt x="367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3" name="Google Shape;2463;p54"/>
            <p:cNvSpPr/>
            <p:nvPr/>
          </p:nvSpPr>
          <p:spPr>
            <a:xfrm>
              <a:off x="2036575" y="1952450"/>
              <a:ext cx="1098050" cy="985600"/>
            </a:xfrm>
            <a:custGeom>
              <a:avLst/>
              <a:gdLst/>
              <a:ahLst/>
              <a:cxnLst/>
              <a:rect l="l" t="t" r="r" b="b"/>
              <a:pathLst>
                <a:path w="43922" h="39424" extrusionOk="0">
                  <a:moveTo>
                    <a:pt x="3536" y="0"/>
                  </a:moveTo>
                  <a:cubicBezTo>
                    <a:pt x="3536" y="0"/>
                    <a:pt x="1501" y="1393"/>
                    <a:pt x="751" y="4393"/>
                  </a:cubicBezTo>
                  <a:cubicBezTo>
                    <a:pt x="1" y="7393"/>
                    <a:pt x="2464" y="19604"/>
                    <a:pt x="3108" y="23140"/>
                  </a:cubicBezTo>
                  <a:cubicBezTo>
                    <a:pt x="3750" y="26675"/>
                    <a:pt x="6964" y="38458"/>
                    <a:pt x="7928" y="39208"/>
                  </a:cubicBezTo>
                  <a:cubicBezTo>
                    <a:pt x="8122" y="39359"/>
                    <a:pt x="8733" y="39423"/>
                    <a:pt x="9619" y="39423"/>
                  </a:cubicBezTo>
                  <a:cubicBezTo>
                    <a:pt x="13131" y="39423"/>
                    <a:pt x="20960" y="38414"/>
                    <a:pt x="24211" y="37815"/>
                  </a:cubicBezTo>
                  <a:cubicBezTo>
                    <a:pt x="28281" y="37066"/>
                    <a:pt x="37066" y="33958"/>
                    <a:pt x="38887" y="33423"/>
                  </a:cubicBezTo>
                  <a:cubicBezTo>
                    <a:pt x="40708" y="32887"/>
                    <a:pt x="41672" y="30102"/>
                    <a:pt x="42208" y="29567"/>
                  </a:cubicBezTo>
                  <a:cubicBezTo>
                    <a:pt x="42743" y="29031"/>
                    <a:pt x="43922" y="27210"/>
                    <a:pt x="43278" y="26567"/>
                  </a:cubicBezTo>
                  <a:cubicBezTo>
                    <a:pt x="43064" y="26353"/>
                    <a:pt x="42719" y="26282"/>
                    <a:pt x="42326" y="26282"/>
                  </a:cubicBezTo>
                  <a:cubicBezTo>
                    <a:pt x="41540" y="26282"/>
                    <a:pt x="40564" y="26567"/>
                    <a:pt x="40064" y="26567"/>
                  </a:cubicBezTo>
                  <a:cubicBezTo>
                    <a:pt x="39314" y="26567"/>
                    <a:pt x="37922" y="26460"/>
                    <a:pt x="36423" y="26460"/>
                  </a:cubicBezTo>
                  <a:cubicBezTo>
                    <a:pt x="34923" y="26460"/>
                    <a:pt x="33638" y="27531"/>
                    <a:pt x="33210" y="29031"/>
                  </a:cubicBezTo>
                  <a:cubicBezTo>
                    <a:pt x="32781" y="30531"/>
                    <a:pt x="32138" y="31281"/>
                    <a:pt x="32138" y="31281"/>
                  </a:cubicBezTo>
                  <a:cubicBezTo>
                    <a:pt x="32138" y="31281"/>
                    <a:pt x="21104" y="32781"/>
                    <a:pt x="18748" y="32781"/>
                  </a:cubicBezTo>
                  <a:cubicBezTo>
                    <a:pt x="16391" y="32781"/>
                    <a:pt x="14141" y="32459"/>
                    <a:pt x="14141" y="32459"/>
                  </a:cubicBezTo>
                  <a:cubicBezTo>
                    <a:pt x="14141" y="32459"/>
                    <a:pt x="12856" y="25067"/>
                    <a:pt x="11892" y="20461"/>
                  </a:cubicBezTo>
                  <a:cubicBezTo>
                    <a:pt x="10928" y="15855"/>
                    <a:pt x="10070" y="12320"/>
                    <a:pt x="9320" y="11142"/>
                  </a:cubicBezTo>
                  <a:lnTo>
                    <a:pt x="353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4" name="Google Shape;2464;p54"/>
            <p:cNvSpPr/>
            <p:nvPr/>
          </p:nvSpPr>
          <p:spPr>
            <a:xfrm>
              <a:off x="2030900" y="1944800"/>
              <a:ext cx="1115225" cy="1000750"/>
            </a:xfrm>
            <a:custGeom>
              <a:avLst/>
              <a:gdLst/>
              <a:ahLst/>
              <a:cxnLst/>
              <a:rect l="l" t="t" r="r" b="b"/>
              <a:pathLst>
                <a:path w="44609" h="40030" extrusionOk="0">
                  <a:moveTo>
                    <a:pt x="3762" y="0"/>
                  </a:moveTo>
                  <a:cubicBezTo>
                    <a:pt x="3703" y="0"/>
                    <a:pt x="3643" y="18"/>
                    <a:pt x="3590" y="54"/>
                  </a:cubicBezTo>
                  <a:cubicBezTo>
                    <a:pt x="3503" y="114"/>
                    <a:pt x="1450" y="1547"/>
                    <a:pt x="681" y="4625"/>
                  </a:cubicBezTo>
                  <a:cubicBezTo>
                    <a:pt x="1" y="7347"/>
                    <a:pt x="1857" y="17232"/>
                    <a:pt x="2750" y="21981"/>
                  </a:cubicBezTo>
                  <a:cubicBezTo>
                    <a:pt x="2863" y="22583"/>
                    <a:pt x="2961" y="23098"/>
                    <a:pt x="3034" y="23500"/>
                  </a:cubicBezTo>
                  <a:cubicBezTo>
                    <a:pt x="3589" y="26556"/>
                    <a:pt x="6834" y="38874"/>
                    <a:pt x="7967" y="39755"/>
                  </a:cubicBezTo>
                  <a:cubicBezTo>
                    <a:pt x="8216" y="39948"/>
                    <a:pt x="8943" y="40029"/>
                    <a:pt x="9964" y="40029"/>
                  </a:cubicBezTo>
                  <a:cubicBezTo>
                    <a:pt x="13890" y="40029"/>
                    <a:pt x="22177" y="38849"/>
                    <a:pt x="24493" y="38422"/>
                  </a:cubicBezTo>
                  <a:cubicBezTo>
                    <a:pt x="27565" y="37857"/>
                    <a:pt x="33293" y="35961"/>
                    <a:pt x="36714" y="34829"/>
                  </a:cubicBezTo>
                  <a:cubicBezTo>
                    <a:pt x="37851" y="34453"/>
                    <a:pt x="38749" y="34156"/>
                    <a:pt x="39200" y="34023"/>
                  </a:cubicBezTo>
                  <a:cubicBezTo>
                    <a:pt x="40627" y="33603"/>
                    <a:pt x="41535" y="31984"/>
                    <a:pt x="42136" y="30913"/>
                  </a:cubicBezTo>
                  <a:cubicBezTo>
                    <a:pt x="42339" y="30552"/>
                    <a:pt x="42530" y="30211"/>
                    <a:pt x="42652" y="30089"/>
                  </a:cubicBezTo>
                  <a:cubicBezTo>
                    <a:pt x="43128" y="29613"/>
                    <a:pt x="44608" y="27543"/>
                    <a:pt x="43723" y="26657"/>
                  </a:cubicBezTo>
                  <a:cubicBezTo>
                    <a:pt x="43440" y="26373"/>
                    <a:pt x="43016" y="26282"/>
                    <a:pt x="42549" y="26282"/>
                  </a:cubicBezTo>
                  <a:cubicBezTo>
                    <a:pt x="42085" y="26282"/>
                    <a:pt x="41579" y="26373"/>
                    <a:pt x="41128" y="26453"/>
                  </a:cubicBezTo>
                  <a:cubicBezTo>
                    <a:pt x="40799" y="26512"/>
                    <a:pt x="40488" y="26567"/>
                    <a:pt x="40293" y="26567"/>
                  </a:cubicBezTo>
                  <a:cubicBezTo>
                    <a:pt x="39986" y="26567"/>
                    <a:pt x="39569" y="26549"/>
                    <a:pt x="39082" y="26528"/>
                  </a:cubicBezTo>
                  <a:cubicBezTo>
                    <a:pt x="38393" y="26498"/>
                    <a:pt x="37535" y="26460"/>
                    <a:pt x="36650" y="26460"/>
                  </a:cubicBezTo>
                  <a:cubicBezTo>
                    <a:pt x="35030" y="26460"/>
                    <a:pt x="33620" y="27582"/>
                    <a:pt x="33142" y="29253"/>
                  </a:cubicBezTo>
                  <a:cubicBezTo>
                    <a:pt x="32821" y="30381"/>
                    <a:pt x="32370" y="31068"/>
                    <a:pt x="32200" y="31300"/>
                  </a:cubicBezTo>
                  <a:cubicBezTo>
                    <a:pt x="30977" y="31465"/>
                    <a:pt x="21151" y="32780"/>
                    <a:pt x="18976" y="32780"/>
                  </a:cubicBezTo>
                  <a:cubicBezTo>
                    <a:pt x="17089" y="32780"/>
                    <a:pt x="15251" y="32569"/>
                    <a:pt x="14632" y="32491"/>
                  </a:cubicBezTo>
                  <a:cubicBezTo>
                    <a:pt x="14409" y="31223"/>
                    <a:pt x="13279" y="24817"/>
                    <a:pt x="12419" y="20704"/>
                  </a:cubicBezTo>
                  <a:cubicBezTo>
                    <a:pt x="11241" y="15079"/>
                    <a:pt x="10485" y="12349"/>
                    <a:pt x="9807" y="11283"/>
                  </a:cubicBezTo>
                  <a:cubicBezTo>
                    <a:pt x="9748" y="11194"/>
                    <a:pt x="9650" y="11146"/>
                    <a:pt x="9551" y="11146"/>
                  </a:cubicBezTo>
                  <a:cubicBezTo>
                    <a:pt x="9494" y="11146"/>
                    <a:pt x="9438" y="11161"/>
                    <a:pt x="9387" y="11194"/>
                  </a:cubicBezTo>
                  <a:cubicBezTo>
                    <a:pt x="9246" y="11283"/>
                    <a:pt x="9203" y="11470"/>
                    <a:pt x="9290" y="11611"/>
                  </a:cubicBezTo>
                  <a:cubicBezTo>
                    <a:pt x="10079" y="12851"/>
                    <a:pt x="11012" y="16966"/>
                    <a:pt x="11819" y="20830"/>
                  </a:cubicBezTo>
                  <a:cubicBezTo>
                    <a:pt x="12772" y="25379"/>
                    <a:pt x="14055" y="32743"/>
                    <a:pt x="14067" y="32817"/>
                  </a:cubicBezTo>
                  <a:cubicBezTo>
                    <a:pt x="14090" y="32948"/>
                    <a:pt x="14194" y="33049"/>
                    <a:pt x="14325" y="33068"/>
                  </a:cubicBezTo>
                  <a:cubicBezTo>
                    <a:pt x="14348" y="33071"/>
                    <a:pt x="16625" y="33392"/>
                    <a:pt x="18976" y="33392"/>
                  </a:cubicBezTo>
                  <a:cubicBezTo>
                    <a:pt x="21325" y="33392"/>
                    <a:pt x="31955" y="31951"/>
                    <a:pt x="32407" y="31890"/>
                  </a:cubicBezTo>
                  <a:cubicBezTo>
                    <a:pt x="32482" y="31879"/>
                    <a:pt x="32549" y="31843"/>
                    <a:pt x="32598" y="31786"/>
                  </a:cubicBezTo>
                  <a:cubicBezTo>
                    <a:pt x="32626" y="31753"/>
                    <a:pt x="33289" y="30967"/>
                    <a:pt x="33731" y="29421"/>
                  </a:cubicBezTo>
                  <a:cubicBezTo>
                    <a:pt x="34133" y="28016"/>
                    <a:pt x="35305" y="27071"/>
                    <a:pt x="36650" y="27071"/>
                  </a:cubicBezTo>
                  <a:cubicBezTo>
                    <a:pt x="37522" y="27071"/>
                    <a:pt x="38373" y="27109"/>
                    <a:pt x="39055" y="27139"/>
                  </a:cubicBezTo>
                  <a:cubicBezTo>
                    <a:pt x="39554" y="27160"/>
                    <a:pt x="39979" y="27179"/>
                    <a:pt x="40293" y="27179"/>
                  </a:cubicBezTo>
                  <a:cubicBezTo>
                    <a:pt x="40542" y="27179"/>
                    <a:pt x="40863" y="27121"/>
                    <a:pt x="41234" y="27056"/>
                  </a:cubicBezTo>
                  <a:cubicBezTo>
                    <a:pt x="41647" y="26982"/>
                    <a:pt x="42147" y="26893"/>
                    <a:pt x="42564" y="26893"/>
                  </a:cubicBezTo>
                  <a:cubicBezTo>
                    <a:pt x="42878" y="26893"/>
                    <a:pt x="43144" y="26943"/>
                    <a:pt x="43290" y="27089"/>
                  </a:cubicBezTo>
                  <a:cubicBezTo>
                    <a:pt x="43691" y="27491"/>
                    <a:pt x="42817" y="29058"/>
                    <a:pt x="42219" y="29656"/>
                  </a:cubicBezTo>
                  <a:cubicBezTo>
                    <a:pt x="42037" y="29838"/>
                    <a:pt x="41846" y="30180"/>
                    <a:pt x="41602" y="30613"/>
                  </a:cubicBezTo>
                  <a:cubicBezTo>
                    <a:pt x="41049" y="31598"/>
                    <a:pt x="40215" y="33086"/>
                    <a:pt x="39027" y="33436"/>
                  </a:cubicBezTo>
                  <a:cubicBezTo>
                    <a:pt x="38567" y="33571"/>
                    <a:pt x="37664" y="33870"/>
                    <a:pt x="36522" y="34248"/>
                  </a:cubicBezTo>
                  <a:cubicBezTo>
                    <a:pt x="33115" y="35374"/>
                    <a:pt x="27412" y="37262"/>
                    <a:pt x="24383" y="37820"/>
                  </a:cubicBezTo>
                  <a:cubicBezTo>
                    <a:pt x="20321" y="38568"/>
                    <a:pt x="12889" y="39434"/>
                    <a:pt x="9752" y="39434"/>
                  </a:cubicBezTo>
                  <a:cubicBezTo>
                    <a:pt x="9002" y="39434"/>
                    <a:pt x="8498" y="39385"/>
                    <a:pt x="8343" y="39272"/>
                  </a:cubicBezTo>
                  <a:cubicBezTo>
                    <a:pt x="7537" y="38644"/>
                    <a:pt x="4332" y="27224"/>
                    <a:pt x="3635" y="23390"/>
                  </a:cubicBezTo>
                  <a:cubicBezTo>
                    <a:pt x="3562" y="22987"/>
                    <a:pt x="3465" y="22471"/>
                    <a:pt x="3352" y="21868"/>
                  </a:cubicBezTo>
                  <a:cubicBezTo>
                    <a:pt x="2536" y="17528"/>
                    <a:pt x="626" y="7365"/>
                    <a:pt x="1275" y="4773"/>
                  </a:cubicBezTo>
                  <a:cubicBezTo>
                    <a:pt x="1985" y="1932"/>
                    <a:pt x="3917" y="572"/>
                    <a:pt x="3937" y="559"/>
                  </a:cubicBezTo>
                  <a:cubicBezTo>
                    <a:pt x="4076" y="464"/>
                    <a:pt x="4112" y="273"/>
                    <a:pt x="4015" y="134"/>
                  </a:cubicBezTo>
                  <a:cubicBezTo>
                    <a:pt x="3956" y="47"/>
                    <a:pt x="3860" y="0"/>
                    <a:pt x="37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5" name="Google Shape;2465;p54"/>
            <p:cNvSpPr/>
            <p:nvPr/>
          </p:nvSpPr>
          <p:spPr>
            <a:xfrm>
              <a:off x="2820625" y="2609475"/>
              <a:ext cx="314000" cy="236300"/>
            </a:xfrm>
            <a:custGeom>
              <a:avLst/>
              <a:gdLst/>
              <a:ahLst/>
              <a:cxnLst/>
              <a:rect l="l" t="t" r="r" b="b"/>
              <a:pathLst>
                <a:path w="12560" h="9452" extrusionOk="0">
                  <a:moveTo>
                    <a:pt x="10965" y="1"/>
                  </a:moveTo>
                  <a:cubicBezTo>
                    <a:pt x="10179" y="1"/>
                    <a:pt x="9203" y="286"/>
                    <a:pt x="8702" y="286"/>
                  </a:cubicBezTo>
                  <a:cubicBezTo>
                    <a:pt x="7954" y="286"/>
                    <a:pt x="6560" y="179"/>
                    <a:pt x="5061" y="179"/>
                  </a:cubicBezTo>
                  <a:cubicBezTo>
                    <a:pt x="3561" y="179"/>
                    <a:pt x="2276" y="1250"/>
                    <a:pt x="1848" y="2750"/>
                  </a:cubicBezTo>
                  <a:cubicBezTo>
                    <a:pt x="1419" y="4250"/>
                    <a:pt x="776" y="5000"/>
                    <a:pt x="776" y="5000"/>
                  </a:cubicBezTo>
                  <a:cubicBezTo>
                    <a:pt x="776" y="5000"/>
                    <a:pt x="488" y="5038"/>
                    <a:pt x="1" y="5104"/>
                  </a:cubicBezTo>
                  <a:cubicBezTo>
                    <a:pt x="267" y="5684"/>
                    <a:pt x="516" y="6399"/>
                    <a:pt x="563" y="7142"/>
                  </a:cubicBezTo>
                  <a:cubicBezTo>
                    <a:pt x="610" y="7920"/>
                    <a:pt x="527" y="8762"/>
                    <a:pt x="421" y="9452"/>
                  </a:cubicBezTo>
                  <a:cubicBezTo>
                    <a:pt x="3589" y="8449"/>
                    <a:pt x="6552" y="7428"/>
                    <a:pt x="7525" y="7142"/>
                  </a:cubicBezTo>
                  <a:cubicBezTo>
                    <a:pt x="9346" y="6606"/>
                    <a:pt x="10310" y="3821"/>
                    <a:pt x="10846" y="3286"/>
                  </a:cubicBezTo>
                  <a:cubicBezTo>
                    <a:pt x="11382" y="2750"/>
                    <a:pt x="12560" y="929"/>
                    <a:pt x="11917" y="286"/>
                  </a:cubicBezTo>
                  <a:cubicBezTo>
                    <a:pt x="11703" y="72"/>
                    <a:pt x="11358" y="1"/>
                    <a:pt x="109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6" name="Google Shape;2466;p54"/>
            <p:cNvSpPr/>
            <p:nvPr/>
          </p:nvSpPr>
          <p:spPr>
            <a:xfrm>
              <a:off x="2811525" y="2601850"/>
              <a:ext cx="334575" cy="251575"/>
            </a:xfrm>
            <a:custGeom>
              <a:avLst/>
              <a:gdLst/>
              <a:ahLst/>
              <a:cxnLst/>
              <a:rect l="l" t="t" r="r" b="b"/>
              <a:pathLst>
                <a:path w="13383" h="10063" extrusionOk="0">
                  <a:moveTo>
                    <a:pt x="11338" y="611"/>
                  </a:moveTo>
                  <a:cubicBezTo>
                    <a:pt x="11652" y="611"/>
                    <a:pt x="11918" y="661"/>
                    <a:pt x="12064" y="807"/>
                  </a:cubicBezTo>
                  <a:cubicBezTo>
                    <a:pt x="12466" y="1209"/>
                    <a:pt x="11592" y="2776"/>
                    <a:pt x="10993" y="3374"/>
                  </a:cubicBezTo>
                  <a:cubicBezTo>
                    <a:pt x="10812" y="3556"/>
                    <a:pt x="10620" y="3898"/>
                    <a:pt x="10377" y="4331"/>
                  </a:cubicBezTo>
                  <a:cubicBezTo>
                    <a:pt x="9824" y="5316"/>
                    <a:pt x="8990" y="6804"/>
                    <a:pt x="7802" y="7154"/>
                  </a:cubicBezTo>
                  <a:cubicBezTo>
                    <a:pt x="7341" y="7289"/>
                    <a:pt x="6435" y="7588"/>
                    <a:pt x="5291" y="7968"/>
                  </a:cubicBezTo>
                  <a:cubicBezTo>
                    <a:pt x="4112" y="8358"/>
                    <a:pt x="2667" y="8835"/>
                    <a:pt x="1154" y="9318"/>
                  </a:cubicBezTo>
                  <a:cubicBezTo>
                    <a:pt x="1240" y="8615"/>
                    <a:pt x="1265" y="7980"/>
                    <a:pt x="1231" y="7428"/>
                  </a:cubicBezTo>
                  <a:cubicBezTo>
                    <a:pt x="1197" y="6876"/>
                    <a:pt x="1054" y="6282"/>
                    <a:pt x="805" y="5658"/>
                  </a:cubicBezTo>
                  <a:lnTo>
                    <a:pt x="1181" y="5608"/>
                  </a:lnTo>
                  <a:cubicBezTo>
                    <a:pt x="1256" y="5597"/>
                    <a:pt x="1323" y="5561"/>
                    <a:pt x="1372" y="5504"/>
                  </a:cubicBezTo>
                  <a:cubicBezTo>
                    <a:pt x="1401" y="5471"/>
                    <a:pt x="2064" y="4685"/>
                    <a:pt x="2506" y="3139"/>
                  </a:cubicBezTo>
                  <a:cubicBezTo>
                    <a:pt x="2907" y="1734"/>
                    <a:pt x="4080" y="789"/>
                    <a:pt x="5425" y="789"/>
                  </a:cubicBezTo>
                  <a:cubicBezTo>
                    <a:pt x="6297" y="789"/>
                    <a:pt x="7147" y="827"/>
                    <a:pt x="7829" y="857"/>
                  </a:cubicBezTo>
                  <a:cubicBezTo>
                    <a:pt x="8329" y="878"/>
                    <a:pt x="8753" y="897"/>
                    <a:pt x="9068" y="897"/>
                  </a:cubicBezTo>
                  <a:cubicBezTo>
                    <a:pt x="9317" y="897"/>
                    <a:pt x="9637" y="839"/>
                    <a:pt x="10009" y="774"/>
                  </a:cubicBezTo>
                  <a:cubicBezTo>
                    <a:pt x="10422" y="700"/>
                    <a:pt x="10922" y="611"/>
                    <a:pt x="11338" y="611"/>
                  </a:cubicBezTo>
                  <a:close/>
                  <a:moveTo>
                    <a:pt x="11324" y="0"/>
                  </a:moveTo>
                  <a:cubicBezTo>
                    <a:pt x="10860" y="0"/>
                    <a:pt x="10353" y="91"/>
                    <a:pt x="9902" y="171"/>
                  </a:cubicBezTo>
                  <a:cubicBezTo>
                    <a:pt x="9573" y="230"/>
                    <a:pt x="9261" y="285"/>
                    <a:pt x="9068" y="285"/>
                  </a:cubicBezTo>
                  <a:cubicBezTo>
                    <a:pt x="8760" y="285"/>
                    <a:pt x="8344" y="267"/>
                    <a:pt x="7856" y="246"/>
                  </a:cubicBezTo>
                  <a:cubicBezTo>
                    <a:pt x="7168" y="216"/>
                    <a:pt x="6310" y="178"/>
                    <a:pt x="5425" y="178"/>
                  </a:cubicBezTo>
                  <a:cubicBezTo>
                    <a:pt x="3803" y="178"/>
                    <a:pt x="2394" y="1300"/>
                    <a:pt x="1917" y="2971"/>
                  </a:cubicBezTo>
                  <a:cubicBezTo>
                    <a:pt x="1595" y="4099"/>
                    <a:pt x="1145" y="4786"/>
                    <a:pt x="975" y="5018"/>
                  </a:cubicBezTo>
                  <a:lnTo>
                    <a:pt x="324" y="5105"/>
                  </a:lnTo>
                  <a:cubicBezTo>
                    <a:pt x="120" y="5132"/>
                    <a:pt x="0" y="5349"/>
                    <a:pt x="87" y="5536"/>
                  </a:cubicBezTo>
                  <a:cubicBezTo>
                    <a:pt x="404" y="6230"/>
                    <a:pt x="584" y="6879"/>
                    <a:pt x="621" y="7466"/>
                  </a:cubicBezTo>
                  <a:cubicBezTo>
                    <a:pt x="660" y="8099"/>
                    <a:pt x="613" y="8854"/>
                    <a:pt x="482" y="9710"/>
                  </a:cubicBezTo>
                  <a:cubicBezTo>
                    <a:pt x="453" y="9895"/>
                    <a:pt x="596" y="10063"/>
                    <a:pt x="785" y="10063"/>
                  </a:cubicBezTo>
                  <a:cubicBezTo>
                    <a:pt x="816" y="10063"/>
                    <a:pt x="847" y="10058"/>
                    <a:pt x="877" y="10048"/>
                  </a:cubicBezTo>
                  <a:cubicBezTo>
                    <a:pt x="2559" y="9516"/>
                    <a:pt x="4183" y="8979"/>
                    <a:pt x="5483" y="8548"/>
                  </a:cubicBezTo>
                  <a:cubicBezTo>
                    <a:pt x="6623" y="8172"/>
                    <a:pt x="7522" y="7874"/>
                    <a:pt x="7975" y="7741"/>
                  </a:cubicBezTo>
                  <a:cubicBezTo>
                    <a:pt x="9401" y="7321"/>
                    <a:pt x="10309" y="5702"/>
                    <a:pt x="10911" y="4631"/>
                  </a:cubicBezTo>
                  <a:cubicBezTo>
                    <a:pt x="11114" y="4270"/>
                    <a:pt x="11305" y="3929"/>
                    <a:pt x="11426" y="3807"/>
                  </a:cubicBezTo>
                  <a:cubicBezTo>
                    <a:pt x="11902" y="3331"/>
                    <a:pt x="13382" y="1261"/>
                    <a:pt x="12497" y="375"/>
                  </a:cubicBezTo>
                  <a:cubicBezTo>
                    <a:pt x="12214" y="91"/>
                    <a:pt x="11790" y="0"/>
                    <a:pt x="113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7" name="Google Shape;2467;p54"/>
            <p:cNvSpPr/>
            <p:nvPr/>
          </p:nvSpPr>
          <p:spPr>
            <a:xfrm>
              <a:off x="2857025" y="3034975"/>
              <a:ext cx="273125" cy="92025"/>
            </a:xfrm>
            <a:custGeom>
              <a:avLst/>
              <a:gdLst/>
              <a:ahLst/>
              <a:cxnLst/>
              <a:rect l="l" t="t" r="r" b="b"/>
              <a:pathLst>
                <a:path w="10925" h="3681" extrusionOk="0">
                  <a:moveTo>
                    <a:pt x="2170" y="0"/>
                  </a:moveTo>
                  <a:lnTo>
                    <a:pt x="0" y="3450"/>
                  </a:lnTo>
                  <a:cubicBezTo>
                    <a:pt x="0" y="3450"/>
                    <a:pt x="2760" y="3680"/>
                    <a:pt x="3681" y="3680"/>
                  </a:cubicBezTo>
                  <a:cubicBezTo>
                    <a:pt x="4600" y="3680"/>
                    <a:pt x="10924" y="2990"/>
                    <a:pt x="10005" y="1955"/>
                  </a:cubicBezTo>
                  <a:cubicBezTo>
                    <a:pt x="9084" y="920"/>
                    <a:pt x="2170" y="0"/>
                    <a:pt x="21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8" name="Google Shape;2468;p54"/>
            <p:cNvSpPr/>
            <p:nvPr/>
          </p:nvSpPr>
          <p:spPr>
            <a:xfrm>
              <a:off x="2847500" y="3027275"/>
              <a:ext cx="270700" cy="107350"/>
            </a:xfrm>
            <a:custGeom>
              <a:avLst/>
              <a:gdLst/>
              <a:ahLst/>
              <a:cxnLst/>
              <a:rect l="l" t="t" r="r" b="b"/>
              <a:pathLst>
                <a:path w="10828" h="4294" extrusionOk="0">
                  <a:moveTo>
                    <a:pt x="2704" y="637"/>
                  </a:moveTo>
                  <a:cubicBezTo>
                    <a:pt x="5352" y="1001"/>
                    <a:pt x="9557" y="1790"/>
                    <a:pt x="10174" y="2444"/>
                  </a:cubicBezTo>
                  <a:cubicBezTo>
                    <a:pt x="9907" y="3009"/>
                    <a:pt x="5371" y="3681"/>
                    <a:pt x="4062" y="3681"/>
                  </a:cubicBezTo>
                  <a:cubicBezTo>
                    <a:pt x="3402" y="3681"/>
                    <a:pt x="1747" y="3558"/>
                    <a:pt x="910" y="3493"/>
                  </a:cubicBezTo>
                  <a:lnTo>
                    <a:pt x="2704" y="637"/>
                  </a:lnTo>
                  <a:close/>
                  <a:moveTo>
                    <a:pt x="2551" y="1"/>
                  </a:moveTo>
                  <a:cubicBezTo>
                    <a:pt x="2446" y="1"/>
                    <a:pt x="2347" y="54"/>
                    <a:pt x="2291" y="144"/>
                  </a:cubicBezTo>
                  <a:lnTo>
                    <a:pt x="122" y="3594"/>
                  </a:lnTo>
                  <a:cubicBezTo>
                    <a:pt x="0" y="3789"/>
                    <a:pt x="128" y="4044"/>
                    <a:pt x="356" y="4062"/>
                  </a:cubicBezTo>
                  <a:cubicBezTo>
                    <a:pt x="469" y="4072"/>
                    <a:pt x="3140" y="4294"/>
                    <a:pt x="4062" y="4294"/>
                  </a:cubicBezTo>
                  <a:cubicBezTo>
                    <a:pt x="4120" y="4294"/>
                    <a:pt x="10193" y="3897"/>
                    <a:pt x="10733" y="2694"/>
                  </a:cubicBezTo>
                  <a:cubicBezTo>
                    <a:pt x="10828" y="2482"/>
                    <a:pt x="10785" y="2251"/>
                    <a:pt x="10614" y="2060"/>
                  </a:cubicBezTo>
                  <a:cubicBezTo>
                    <a:pt x="9647" y="971"/>
                    <a:pt x="3310" y="100"/>
                    <a:pt x="2592" y="4"/>
                  </a:cubicBezTo>
                  <a:cubicBezTo>
                    <a:pt x="2578" y="2"/>
                    <a:pt x="2564" y="1"/>
                    <a:pt x="255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9" name="Google Shape;2469;p54"/>
            <p:cNvSpPr/>
            <p:nvPr/>
          </p:nvSpPr>
          <p:spPr>
            <a:xfrm>
              <a:off x="2698925" y="2965975"/>
              <a:ext cx="689950" cy="629575"/>
            </a:xfrm>
            <a:custGeom>
              <a:avLst/>
              <a:gdLst/>
              <a:ahLst/>
              <a:cxnLst/>
              <a:rect l="l" t="t" r="r" b="b"/>
              <a:pathLst>
                <a:path w="27598" h="25183" extrusionOk="0">
                  <a:moveTo>
                    <a:pt x="20123" y="1"/>
                  </a:moveTo>
                  <a:lnTo>
                    <a:pt x="0" y="9315"/>
                  </a:lnTo>
                  <a:lnTo>
                    <a:pt x="7820" y="25183"/>
                  </a:lnTo>
                  <a:lnTo>
                    <a:pt x="27597" y="15178"/>
                  </a:lnTo>
                  <a:lnTo>
                    <a:pt x="2012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0" name="Google Shape;2470;p54"/>
            <p:cNvSpPr/>
            <p:nvPr/>
          </p:nvSpPr>
          <p:spPr>
            <a:xfrm>
              <a:off x="2690175" y="2958325"/>
              <a:ext cx="707425" cy="644875"/>
            </a:xfrm>
            <a:custGeom>
              <a:avLst/>
              <a:gdLst/>
              <a:ahLst/>
              <a:cxnLst/>
              <a:rect l="l" t="t" r="r" b="b"/>
              <a:pathLst>
                <a:path w="28297" h="25795" extrusionOk="0">
                  <a:moveTo>
                    <a:pt x="20330" y="710"/>
                  </a:moveTo>
                  <a:lnTo>
                    <a:pt x="27539" y="15348"/>
                  </a:lnTo>
                  <a:lnTo>
                    <a:pt x="8307" y="25075"/>
                  </a:lnTo>
                  <a:lnTo>
                    <a:pt x="763" y="9766"/>
                  </a:lnTo>
                  <a:lnTo>
                    <a:pt x="20330" y="710"/>
                  </a:lnTo>
                  <a:close/>
                  <a:moveTo>
                    <a:pt x="20473" y="0"/>
                  </a:moveTo>
                  <a:cubicBezTo>
                    <a:pt x="20430" y="0"/>
                    <a:pt x="20386" y="9"/>
                    <a:pt x="20344" y="29"/>
                  </a:cubicBezTo>
                  <a:lnTo>
                    <a:pt x="222" y="9342"/>
                  </a:lnTo>
                  <a:cubicBezTo>
                    <a:pt x="67" y="9415"/>
                    <a:pt x="0" y="9601"/>
                    <a:pt x="77" y="9755"/>
                  </a:cubicBezTo>
                  <a:lnTo>
                    <a:pt x="7895" y="25624"/>
                  </a:lnTo>
                  <a:cubicBezTo>
                    <a:pt x="7931" y="25697"/>
                    <a:pt x="7995" y="25753"/>
                    <a:pt x="8073" y="25779"/>
                  </a:cubicBezTo>
                  <a:cubicBezTo>
                    <a:pt x="8104" y="25789"/>
                    <a:pt x="8137" y="25794"/>
                    <a:pt x="8170" y="25794"/>
                  </a:cubicBezTo>
                  <a:cubicBezTo>
                    <a:pt x="8218" y="25794"/>
                    <a:pt x="8265" y="25783"/>
                    <a:pt x="8307" y="25762"/>
                  </a:cubicBezTo>
                  <a:lnTo>
                    <a:pt x="28086" y="15758"/>
                  </a:lnTo>
                  <a:cubicBezTo>
                    <a:pt x="28235" y="15683"/>
                    <a:pt x="28296" y="15500"/>
                    <a:pt x="28222" y="15350"/>
                  </a:cubicBezTo>
                  <a:lnTo>
                    <a:pt x="20748" y="172"/>
                  </a:lnTo>
                  <a:cubicBezTo>
                    <a:pt x="20695" y="63"/>
                    <a:pt x="20586" y="0"/>
                    <a:pt x="204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1" name="Google Shape;2471;p54"/>
            <p:cNvSpPr/>
            <p:nvPr/>
          </p:nvSpPr>
          <p:spPr>
            <a:xfrm>
              <a:off x="2865675" y="3066600"/>
              <a:ext cx="166725" cy="91525"/>
            </a:xfrm>
            <a:custGeom>
              <a:avLst/>
              <a:gdLst/>
              <a:ahLst/>
              <a:cxnLst/>
              <a:rect l="l" t="t" r="r" b="b"/>
              <a:pathLst>
                <a:path w="6669" h="3661" extrusionOk="0">
                  <a:moveTo>
                    <a:pt x="3565" y="0"/>
                  </a:moveTo>
                  <a:lnTo>
                    <a:pt x="0" y="1264"/>
                  </a:lnTo>
                  <a:cubicBezTo>
                    <a:pt x="0" y="1264"/>
                    <a:pt x="2414" y="1264"/>
                    <a:pt x="2989" y="1610"/>
                  </a:cubicBezTo>
                  <a:cubicBezTo>
                    <a:pt x="3497" y="1915"/>
                    <a:pt x="5446" y="3660"/>
                    <a:pt x="6128" y="3660"/>
                  </a:cubicBezTo>
                  <a:cubicBezTo>
                    <a:pt x="6217" y="3660"/>
                    <a:pt x="6285" y="3630"/>
                    <a:pt x="6324" y="3564"/>
                  </a:cubicBezTo>
                  <a:cubicBezTo>
                    <a:pt x="6669" y="2989"/>
                    <a:pt x="5289" y="1610"/>
                    <a:pt x="4714" y="1035"/>
                  </a:cubicBezTo>
                  <a:cubicBezTo>
                    <a:pt x="4139" y="460"/>
                    <a:pt x="3565" y="0"/>
                    <a:pt x="35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2" name="Google Shape;2472;p54"/>
            <p:cNvSpPr/>
            <p:nvPr/>
          </p:nvSpPr>
          <p:spPr>
            <a:xfrm>
              <a:off x="2857825" y="3059025"/>
              <a:ext cx="182250" cy="106750"/>
            </a:xfrm>
            <a:custGeom>
              <a:avLst/>
              <a:gdLst/>
              <a:ahLst/>
              <a:cxnLst/>
              <a:rect l="l" t="t" r="r" b="b"/>
              <a:pathLst>
                <a:path w="7290" h="4270" extrusionOk="0">
                  <a:moveTo>
                    <a:pt x="3884" y="0"/>
                  </a:moveTo>
                  <a:cubicBezTo>
                    <a:pt x="3793" y="0"/>
                    <a:pt x="3704" y="40"/>
                    <a:pt x="3644" y="115"/>
                  </a:cubicBezTo>
                  <a:cubicBezTo>
                    <a:pt x="3540" y="246"/>
                    <a:pt x="3560" y="435"/>
                    <a:pt x="3687" y="543"/>
                  </a:cubicBezTo>
                  <a:cubicBezTo>
                    <a:pt x="3693" y="546"/>
                    <a:pt x="4257" y="999"/>
                    <a:pt x="4813" y="1554"/>
                  </a:cubicBezTo>
                  <a:cubicBezTo>
                    <a:pt x="6247" y="2990"/>
                    <a:pt x="6409" y="3490"/>
                    <a:pt x="6392" y="3655"/>
                  </a:cubicBezTo>
                  <a:cubicBezTo>
                    <a:pt x="5990" y="3597"/>
                    <a:pt x="4778" y="2650"/>
                    <a:pt x="4246" y="2234"/>
                  </a:cubicBezTo>
                  <a:cubicBezTo>
                    <a:pt x="3900" y="1964"/>
                    <a:pt x="3627" y="1750"/>
                    <a:pt x="3461" y="1650"/>
                  </a:cubicBezTo>
                  <a:cubicBezTo>
                    <a:pt x="2844" y="1280"/>
                    <a:pt x="731" y="1261"/>
                    <a:pt x="314" y="1261"/>
                  </a:cubicBezTo>
                  <a:cubicBezTo>
                    <a:pt x="312" y="1261"/>
                    <a:pt x="310" y="1261"/>
                    <a:pt x="308" y="1261"/>
                  </a:cubicBezTo>
                  <a:cubicBezTo>
                    <a:pt x="139" y="1261"/>
                    <a:pt x="1" y="1399"/>
                    <a:pt x="1" y="1568"/>
                  </a:cubicBezTo>
                  <a:cubicBezTo>
                    <a:pt x="1" y="1738"/>
                    <a:pt x="139" y="1874"/>
                    <a:pt x="308" y="1874"/>
                  </a:cubicBezTo>
                  <a:cubicBezTo>
                    <a:pt x="310" y="1874"/>
                    <a:pt x="312" y="1874"/>
                    <a:pt x="314" y="1874"/>
                  </a:cubicBezTo>
                  <a:cubicBezTo>
                    <a:pt x="1281" y="1874"/>
                    <a:pt x="2800" y="1967"/>
                    <a:pt x="3146" y="2175"/>
                  </a:cubicBezTo>
                  <a:cubicBezTo>
                    <a:pt x="3280" y="2255"/>
                    <a:pt x="3552" y="2469"/>
                    <a:pt x="3869" y="2716"/>
                  </a:cubicBezTo>
                  <a:cubicBezTo>
                    <a:pt x="5024" y="3620"/>
                    <a:pt x="5900" y="4269"/>
                    <a:pt x="6448" y="4269"/>
                  </a:cubicBezTo>
                  <a:cubicBezTo>
                    <a:pt x="6484" y="4269"/>
                    <a:pt x="6522" y="4266"/>
                    <a:pt x="6559" y="4259"/>
                  </a:cubicBezTo>
                  <a:cubicBezTo>
                    <a:pt x="6702" y="4235"/>
                    <a:pt x="6827" y="4149"/>
                    <a:pt x="6901" y="4024"/>
                  </a:cubicBezTo>
                  <a:cubicBezTo>
                    <a:pt x="7290" y="3377"/>
                    <a:pt x="6520" y="2396"/>
                    <a:pt x="5245" y="1122"/>
                  </a:cubicBezTo>
                  <a:cubicBezTo>
                    <a:pt x="4664" y="540"/>
                    <a:pt x="4094" y="83"/>
                    <a:pt x="4071" y="64"/>
                  </a:cubicBezTo>
                  <a:cubicBezTo>
                    <a:pt x="4015" y="21"/>
                    <a:pt x="3949" y="0"/>
                    <a:pt x="38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3" name="Google Shape;2473;p54"/>
            <p:cNvSpPr/>
            <p:nvPr/>
          </p:nvSpPr>
          <p:spPr>
            <a:xfrm>
              <a:off x="2155400" y="2899975"/>
              <a:ext cx="755875" cy="253800"/>
            </a:xfrm>
            <a:custGeom>
              <a:avLst/>
              <a:gdLst/>
              <a:ahLst/>
              <a:cxnLst/>
              <a:rect l="l" t="t" r="r" b="b"/>
              <a:pathLst>
                <a:path w="30235" h="10152" extrusionOk="0">
                  <a:moveTo>
                    <a:pt x="9503" y="1"/>
                  </a:moveTo>
                  <a:cubicBezTo>
                    <a:pt x="0" y="433"/>
                    <a:pt x="5183" y="7559"/>
                    <a:pt x="5183" y="7559"/>
                  </a:cubicBezTo>
                  <a:lnTo>
                    <a:pt x="26995" y="10151"/>
                  </a:lnTo>
                  <a:lnTo>
                    <a:pt x="30235" y="5400"/>
                  </a:lnTo>
                  <a:lnTo>
                    <a:pt x="950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4" name="Google Shape;2474;p54"/>
            <p:cNvSpPr/>
            <p:nvPr/>
          </p:nvSpPr>
          <p:spPr>
            <a:xfrm>
              <a:off x="2221750" y="2892325"/>
              <a:ext cx="698825" cy="269100"/>
            </a:xfrm>
            <a:custGeom>
              <a:avLst/>
              <a:gdLst/>
              <a:ahLst/>
              <a:cxnLst/>
              <a:rect l="l" t="t" r="r" b="b"/>
              <a:pathLst>
                <a:path w="27953" h="10764" extrusionOk="0">
                  <a:moveTo>
                    <a:pt x="6816" y="615"/>
                  </a:moveTo>
                  <a:lnTo>
                    <a:pt x="27083" y="5892"/>
                  </a:lnTo>
                  <a:lnTo>
                    <a:pt x="24193" y="10132"/>
                  </a:lnTo>
                  <a:lnTo>
                    <a:pt x="2702" y="7578"/>
                  </a:lnTo>
                  <a:cubicBezTo>
                    <a:pt x="2341" y="7038"/>
                    <a:pt x="818" y="4580"/>
                    <a:pt x="1690" y="2766"/>
                  </a:cubicBezTo>
                  <a:cubicBezTo>
                    <a:pt x="2312" y="1472"/>
                    <a:pt x="4037" y="748"/>
                    <a:pt x="6816" y="615"/>
                  </a:cubicBezTo>
                  <a:close/>
                  <a:moveTo>
                    <a:pt x="6846" y="1"/>
                  </a:moveTo>
                  <a:cubicBezTo>
                    <a:pt x="6842" y="1"/>
                    <a:pt x="6838" y="1"/>
                    <a:pt x="6834" y="1"/>
                  </a:cubicBezTo>
                  <a:cubicBezTo>
                    <a:pt x="3786" y="140"/>
                    <a:pt x="1869" y="982"/>
                    <a:pt x="1138" y="2501"/>
                  </a:cubicBezTo>
                  <a:cubicBezTo>
                    <a:pt x="0" y="4864"/>
                    <a:pt x="2188" y="7917"/>
                    <a:pt x="2281" y="8046"/>
                  </a:cubicBezTo>
                  <a:cubicBezTo>
                    <a:pt x="2332" y="8114"/>
                    <a:pt x="2409" y="8160"/>
                    <a:pt x="2493" y="8170"/>
                  </a:cubicBezTo>
                  <a:lnTo>
                    <a:pt x="24305" y="10761"/>
                  </a:lnTo>
                  <a:cubicBezTo>
                    <a:pt x="24317" y="10762"/>
                    <a:pt x="24329" y="10763"/>
                    <a:pt x="24341" y="10763"/>
                  </a:cubicBezTo>
                  <a:cubicBezTo>
                    <a:pt x="24442" y="10763"/>
                    <a:pt x="24537" y="10713"/>
                    <a:pt x="24594" y="10629"/>
                  </a:cubicBezTo>
                  <a:lnTo>
                    <a:pt x="27833" y="5878"/>
                  </a:lnTo>
                  <a:cubicBezTo>
                    <a:pt x="27953" y="5704"/>
                    <a:pt x="27863" y="5464"/>
                    <a:pt x="27658" y="5410"/>
                  </a:cubicBezTo>
                  <a:lnTo>
                    <a:pt x="6925" y="11"/>
                  </a:lnTo>
                  <a:cubicBezTo>
                    <a:pt x="6900" y="4"/>
                    <a:pt x="6873" y="1"/>
                    <a:pt x="684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5" name="Google Shape;2475;p54"/>
            <p:cNvSpPr/>
            <p:nvPr/>
          </p:nvSpPr>
          <p:spPr>
            <a:xfrm>
              <a:off x="1655175" y="2894050"/>
              <a:ext cx="811075" cy="1382925"/>
            </a:xfrm>
            <a:custGeom>
              <a:avLst/>
              <a:gdLst/>
              <a:ahLst/>
              <a:cxnLst/>
              <a:rect l="l" t="t" r="r" b="b"/>
              <a:pathLst>
                <a:path w="32443" h="55317" extrusionOk="0">
                  <a:moveTo>
                    <a:pt x="17974" y="0"/>
                  </a:moveTo>
                  <a:cubicBezTo>
                    <a:pt x="16936" y="0"/>
                    <a:pt x="15899" y="342"/>
                    <a:pt x="14845" y="1145"/>
                  </a:cubicBezTo>
                  <a:cubicBezTo>
                    <a:pt x="14845" y="1145"/>
                    <a:pt x="9794" y="5430"/>
                    <a:pt x="8110" y="10633"/>
                  </a:cubicBezTo>
                  <a:cubicBezTo>
                    <a:pt x="6428" y="15836"/>
                    <a:pt x="5356" y="26242"/>
                    <a:pt x="5356" y="26242"/>
                  </a:cubicBezTo>
                  <a:cubicBezTo>
                    <a:pt x="5356" y="26242"/>
                    <a:pt x="0" y="33893"/>
                    <a:pt x="0" y="34659"/>
                  </a:cubicBezTo>
                  <a:cubicBezTo>
                    <a:pt x="0" y="34914"/>
                    <a:pt x="493" y="34999"/>
                    <a:pt x="1151" y="34999"/>
                  </a:cubicBezTo>
                  <a:cubicBezTo>
                    <a:pt x="2466" y="34999"/>
                    <a:pt x="4438" y="34659"/>
                    <a:pt x="4438" y="34659"/>
                  </a:cubicBezTo>
                  <a:lnTo>
                    <a:pt x="4438" y="34659"/>
                  </a:lnTo>
                  <a:lnTo>
                    <a:pt x="153" y="42004"/>
                  </a:lnTo>
                  <a:cubicBezTo>
                    <a:pt x="153" y="42004"/>
                    <a:pt x="153" y="48125"/>
                    <a:pt x="3520" y="51338"/>
                  </a:cubicBezTo>
                  <a:cubicBezTo>
                    <a:pt x="6329" y="54020"/>
                    <a:pt x="10099" y="55317"/>
                    <a:pt x="13405" y="55317"/>
                  </a:cubicBezTo>
                  <a:cubicBezTo>
                    <a:pt x="14060" y="55317"/>
                    <a:pt x="14697" y="55266"/>
                    <a:pt x="15304" y="55165"/>
                  </a:cubicBezTo>
                  <a:cubicBezTo>
                    <a:pt x="18977" y="54552"/>
                    <a:pt x="25710" y="46288"/>
                    <a:pt x="26475" y="45829"/>
                  </a:cubicBezTo>
                  <a:cubicBezTo>
                    <a:pt x="27241" y="45371"/>
                    <a:pt x="24638" y="38331"/>
                    <a:pt x="24027" y="35730"/>
                  </a:cubicBezTo>
                  <a:cubicBezTo>
                    <a:pt x="23414" y="33129"/>
                    <a:pt x="24638" y="31292"/>
                    <a:pt x="25404" y="30832"/>
                  </a:cubicBezTo>
                  <a:cubicBezTo>
                    <a:pt x="26169" y="30374"/>
                    <a:pt x="30606" y="27619"/>
                    <a:pt x="31524" y="25630"/>
                  </a:cubicBezTo>
                  <a:cubicBezTo>
                    <a:pt x="32443" y="23641"/>
                    <a:pt x="32290" y="20274"/>
                    <a:pt x="31984" y="17672"/>
                  </a:cubicBezTo>
                  <a:cubicBezTo>
                    <a:pt x="31677" y="15070"/>
                    <a:pt x="27852" y="6042"/>
                    <a:pt x="24486" y="3288"/>
                  </a:cubicBezTo>
                  <a:cubicBezTo>
                    <a:pt x="22223" y="1436"/>
                    <a:pt x="20099" y="0"/>
                    <a:pt x="179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6" name="Google Shape;2476;p54"/>
            <p:cNvSpPr/>
            <p:nvPr/>
          </p:nvSpPr>
          <p:spPr>
            <a:xfrm>
              <a:off x="1647500" y="2886300"/>
              <a:ext cx="825875" cy="1398450"/>
            </a:xfrm>
            <a:custGeom>
              <a:avLst/>
              <a:gdLst/>
              <a:ahLst/>
              <a:cxnLst/>
              <a:rect l="l" t="t" r="r" b="b"/>
              <a:pathLst>
                <a:path w="33035" h="55938" extrusionOk="0">
                  <a:moveTo>
                    <a:pt x="18282" y="606"/>
                  </a:moveTo>
                  <a:cubicBezTo>
                    <a:pt x="20183" y="606"/>
                    <a:pt x="22177" y="1854"/>
                    <a:pt x="24599" y="3834"/>
                  </a:cubicBezTo>
                  <a:cubicBezTo>
                    <a:pt x="27918" y="6550"/>
                    <a:pt x="31690" y="15495"/>
                    <a:pt x="31986" y="18017"/>
                  </a:cubicBezTo>
                  <a:cubicBezTo>
                    <a:pt x="32407" y="21591"/>
                    <a:pt x="32258" y="24286"/>
                    <a:pt x="31553" y="25811"/>
                  </a:cubicBezTo>
                  <a:cubicBezTo>
                    <a:pt x="30813" y="27415"/>
                    <a:pt x="27433" y="29752"/>
                    <a:pt x="25552" y="30880"/>
                  </a:cubicBezTo>
                  <a:cubicBezTo>
                    <a:pt x="24767" y="31352"/>
                    <a:pt x="23362" y="33251"/>
                    <a:pt x="24035" y="36110"/>
                  </a:cubicBezTo>
                  <a:cubicBezTo>
                    <a:pt x="24231" y="36943"/>
                    <a:pt x="24629" y="38226"/>
                    <a:pt x="25050" y="39583"/>
                  </a:cubicBezTo>
                  <a:cubicBezTo>
                    <a:pt x="25725" y="41763"/>
                    <a:pt x="26856" y="45414"/>
                    <a:pt x="26624" y="45877"/>
                  </a:cubicBezTo>
                  <a:cubicBezTo>
                    <a:pt x="26407" y="46008"/>
                    <a:pt x="25979" y="46460"/>
                    <a:pt x="25032" y="47470"/>
                  </a:cubicBezTo>
                  <a:cubicBezTo>
                    <a:pt x="22822" y="49826"/>
                    <a:pt x="18222" y="54730"/>
                    <a:pt x="15560" y="55173"/>
                  </a:cubicBezTo>
                  <a:cubicBezTo>
                    <a:pt x="14940" y="55277"/>
                    <a:pt x="14305" y="55327"/>
                    <a:pt x="13663" y="55327"/>
                  </a:cubicBezTo>
                  <a:cubicBezTo>
                    <a:pt x="10239" y="55327"/>
                    <a:pt x="6623" y="53896"/>
                    <a:pt x="4038" y="51428"/>
                  </a:cubicBezTo>
                  <a:cubicBezTo>
                    <a:pt x="1013" y="48540"/>
                    <a:pt x="785" y="43121"/>
                    <a:pt x="767" y="42395"/>
                  </a:cubicBezTo>
                  <a:lnTo>
                    <a:pt x="5010" y="35123"/>
                  </a:lnTo>
                  <a:cubicBezTo>
                    <a:pt x="5131" y="34914"/>
                    <a:pt x="4975" y="34662"/>
                    <a:pt x="4746" y="34662"/>
                  </a:cubicBezTo>
                  <a:cubicBezTo>
                    <a:pt x="4729" y="34662"/>
                    <a:pt x="4711" y="34663"/>
                    <a:pt x="4693" y="34666"/>
                  </a:cubicBezTo>
                  <a:cubicBezTo>
                    <a:pt x="3533" y="34867"/>
                    <a:pt x="2234" y="35005"/>
                    <a:pt x="1404" y="35005"/>
                  </a:cubicBezTo>
                  <a:cubicBezTo>
                    <a:pt x="1034" y="35005"/>
                    <a:pt x="757" y="34977"/>
                    <a:pt x="628" y="34915"/>
                  </a:cubicBezTo>
                  <a:cubicBezTo>
                    <a:pt x="861" y="34169"/>
                    <a:pt x="3480" y="30204"/>
                    <a:pt x="5914" y="26728"/>
                  </a:cubicBezTo>
                  <a:cubicBezTo>
                    <a:pt x="5944" y="26685"/>
                    <a:pt x="5963" y="26635"/>
                    <a:pt x="5968" y="26583"/>
                  </a:cubicBezTo>
                  <a:cubicBezTo>
                    <a:pt x="5978" y="26480"/>
                    <a:pt x="7055" y="16150"/>
                    <a:pt x="8709" y="11037"/>
                  </a:cubicBezTo>
                  <a:cubicBezTo>
                    <a:pt x="10321" y="6057"/>
                    <a:pt x="15149" y="1861"/>
                    <a:pt x="15343" y="1693"/>
                  </a:cubicBezTo>
                  <a:cubicBezTo>
                    <a:pt x="16329" y="944"/>
                    <a:pt x="17293" y="606"/>
                    <a:pt x="18282" y="606"/>
                  </a:cubicBezTo>
                  <a:close/>
                  <a:moveTo>
                    <a:pt x="18288" y="0"/>
                  </a:moveTo>
                  <a:cubicBezTo>
                    <a:pt x="17200" y="0"/>
                    <a:pt x="16092" y="354"/>
                    <a:pt x="14965" y="1211"/>
                  </a:cubicBezTo>
                  <a:lnTo>
                    <a:pt x="14952" y="1221"/>
                  </a:lnTo>
                  <a:cubicBezTo>
                    <a:pt x="14744" y="1399"/>
                    <a:pt x="9817" y="5623"/>
                    <a:pt x="8126" y="10848"/>
                  </a:cubicBezTo>
                  <a:cubicBezTo>
                    <a:pt x="6530" y="15782"/>
                    <a:pt x="5471" y="25463"/>
                    <a:pt x="5367" y="26441"/>
                  </a:cubicBezTo>
                  <a:cubicBezTo>
                    <a:pt x="4047" y="28328"/>
                    <a:pt x="1" y="34178"/>
                    <a:pt x="1" y="34969"/>
                  </a:cubicBezTo>
                  <a:cubicBezTo>
                    <a:pt x="1" y="35117"/>
                    <a:pt x="66" y="35254"/>
                    <a:pt x="187" y="35355"/>
                  </a:cubicBezTo>
                  <a:cubicBezTo>
                    <a:pt x="411" y="35545"/>
                    <a:pt x="923" y="35611"/>
                    <a:pt x="1534" y="35611"/>
                  </a:cubicBezTo>
                  <a:cubicBezTo>
                    <a:pt x="2383" y="35611"/>
                    <a:pt x="3424" y="35482"/>
                    <a:pt x="4154" y="35373"/>
                  </a:cubicBezTo>
                  <a:lnTo>
                    <a:pt x="4154" y="35373"/>
                  </a:lnTo>
                  <a:lnTo>
                    <a:pt x="196" y="42159"/>
                  </a:lnTo>
                  <a:cubicBezTo>
                    <a:pt x="168" y="42207"/>
                    <a:pt x="153" y="42260"/>
                    <a:pt x="153" y="42314"/>
                  </a:cubicBezTo>
                  <a:cubicBezTo>
                    <a:pt x="153" y="42569"/>
                    <a:pt x="193" y="48604"/>
                    <a:pt x="3615" y="51870"/>
                  </a:cubicBezTo>
                  <a:cubicBezTo>
                    <a:pt x="6312" y="54444"/>
                    <a:pt x="10088" y="55938"/>
                    <a:pt x="13668" y="55938"/>
                  </a:cubicBezTo>
                  <a:cubicBezTo>
                    <a:pt x="13675" y="55938"/>
                    <a:pt x="13682" y="55938"/>
                    <a:pt x="13688" y="55938"/>
                  </a:cubicBezTo>
                  <a:cubicBezTo>
                    <a:pt x="14350" y="55938"/>
                    <a:pt x="15009" y="55883"/>
                    <a:pt x="15661" y="55776"/>
                  </a:cubicBezTo>
                  <a:cubicBezTo>
                    <a:pt x="18527" y="55299"/>
                    <a:pt x="23049" y="50478"/>
                    <a:pt x="25478" y="47889"/>
                  </a:cubicBezTo>
                  <a:cubicBezTo>
                    <a:pt x="26151" y="47171"/>
                    <a:pt x="26787" y="46494"/>
                    <a:pt x="26939" y="46402"/>
                  </a:cubicBezTo>
                  <a:cubicBezTo>
                    <a:pt x="27563" y="46028"/>
                    <a:pt x="27160" y="44325"/>
                    <a:pt x="25633" y="39401"/>
                  </a:cubicBezTo>
                  <a:cubicBezTo>
                    <a:pt x="25216" y="38054"/>
                    <a:pt x="24821" y="36782"/>
                    <a:pt x="24631" y="35970"/>
                  </a:cubicBezTo>
                  <a:cubicBezTo>
                    <a:pt x="24041" y="33463"/>
                    <a:pt x="25233" y="31786"/>
                    <a:pt x="25868" y="31405"/>
                  </a:cubicBezTo>
                  <a:cubicBezTo>
                    <a:pt x="26402" y="31084"/>
                    <a:pt x="31121" y="28208"/>
                    <a:pt x="32109" y="26068"/>
                  </a:cubicBezTo>
                  <a:cubicBezTo>
                    <a:pt x="32870" y="24417"/>
                    <a:pt x="33034" y="21685"/>
                    <a:pt x="32593" y="17947"/>
                  </a:cubicBezTo>
                  <a:cubicBezTo>
                    <a:pt x="32295" y="15412"/>
                    <a:pt x="28543" y="6273"/>
                    <a:pt x="24985" y="3361"/>
                  </a:cubicBezTo>
                  <a:cubicBezTo>
                    <a:pt x="22851" y="1614"/>
                    <a:pt x="20614" y="0"/>
                    <a:pt x="1828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7" name="Google Shape;2477;p54"/>
            <p:cNvSpPr/>
            <p:nvPr/>
          </p:nvSpPr>
          <p:spPr>
            <a:xfrm>
              <a:off x="2045425" y="2880400"/>
              <a:ext cx="439975" cy="497975"/>
            </a:xfrm>
            <a:custGeom>
              <a:avLst/>
              <a:gdLst/>
              <a:ahLst/>
              <a:cxnLst/>
              <a:rect l="l" t="t" r="r" b="b"/>
              <a:pathLst>
                <a:path w="17599" h="19919" extrusionOk="0">
                  <a:moveTo>
                    <a:pt x="6102" y="0"/>
                  </a:moveTo>
                  <a:cubicBezTo>
                    <a:pt x="4746" y="0"/>
                    <a:pt x="3399" y="287"/>
                    <a:pt x="2294" y="926"/>
                  </a:cubicBezTo>
                  <a:cubicBezTo>
                    <a:pt x="2294" y="926"/>
                    <a:pt x="0" y="4292"/>
                    <a:pt x="0" y="6740"/>
                  </a:cubicBezTo>
                  <a:cubicBezTo>
                    <a:pt x="0" y="9190"/>
                    <a:pt x="1989" y="13168"/>
                    <a:pt x="3519" y="15004"/>
                  </a:cubicBezTo>
                  <a:cubicBezTo>
                    <a:pt x="5049" y="16841"/>
                    <a:pt x="6427" y="18065"/>
                    <a:pt x="6427" y="18065"/>
                  </a:cubicBezTo>
                  <a:lnTo>
                    <a:pt x="9793" y="17300"/>
                  </a:lnTo>
                  <a:lnTo>
                    <a:pt x="9947" y="19901"/>
                  </a:lnTo>
                  <a:cubicBezTo>
                    <a:pt x="9947" y="19901"/>
                    <a:pt x="10377" y="19126"/>
                    <a:pt x="11496" y="19126"/>
                  </a:cubicBezTo>
                  <a:cubicBezTo>
                    <a:pt x="11869" y="19126"/>
                    <a:pt x="12319" y="19212"/>
                    <a:pt x="12855" y="19442"/>
                  </a:cubicBezTo>
                  <a:cubicBezTo>
                    <a:pt x="13667" y="19790"/>
                    <a:pt x="14369" y="19918"/>
                    <a:pt x="14927" y="19918"/>
                  </a:cubicBezTo>
                  <a:cubicBezTo>
                    <a:pt x="15843" y="19918"/>
                    <a:pt x="16374" y="19574"/>
                    <a:pt x="16374" y="19289"/>
                  </a:cubicBezTo>
                  <a:cubicBezTo>
                    <a:pt x="16374" y="18830"/>
                    <a:pt x="17598" y="15616"/>
                    <a:pt x="16374" y="10261"/>
                  </a:cubicBezTo>
                  <a:cubicBezTo>
                    <a:pt x="15150" y="4905"/>
                    <a:pt x="13772" y="3986"/>
                    <a:pt x="11783" y="1997"/>
                  </a:cubicBezTo>
                  <a:cubicBezTo>
                    <a:pt x="10550" y="763"/>
                    <a:pt x="8315" y="0"/>
                    <a:pt x="61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8" name="Google Shape;2478;p54"/>
            <p:cNvSpPr/>
            <p:nvPr/>
          </p:nvSpPr>
          <p:spPr>
            <a:xfrm>
              <a:off x="2037725" y="2872750"/>
              <a:ext cx="450275" cy="513300"/>
            </a:xfrm>
            <a:custGeom>
              <a:avLst/>
              <a:gdLst/>
              <a:ahLst/>
              <a:cxnLst/>
              <a:rect l="l" t="t" r="r" b="b"/>
              <a:pathLst>
                <a:path w="18011" h="20532" extrusionOk="0">
                  <a:moveTo>
                    <a:pt x="6412" y="600"/>
                  </a:moveTo>
                  <a:cubicBezTo>
                    <a:pt x="8568" y="600"/>
                    <a:pt x="10719" y="1365"/>
                    <a:pt x="11874" y="2520"/>
                  </a:cubicBezTo>
                  <a:cubicBezTo>
                    <a:pt x="12060" y="2707"/>
                    <a:pt x="12242" y="2884"/>
                    <a:pt x="12418" y="3056"/>
                  </a:cubicBezTo>
                  <a:cubicBezTo>
                    <a:pt x="14088" y="4689"/>
                    <a:pt x="15293" y="5868"/>
                    <a:pt x="16383" y="10636"/>
                  </a:cubicBezTo>
                  <a:cubicBezTo>
                    <a:pt x="17382" y="15008"/>
                    <a:pt x="16721" y="17947"/>
                    <a:pt x="16472" y="19055"/>
                  </a:cubicBezTo>
                  <a:cubicBezTo>
                    <a:pt x="16410" y="19331"/>
                    <a:pt x="16375" y="19482"/>
                    <a:pt x="16377" y="19580"/>
                  </a:cubicBezTo>
                  <a:cubicBezTo>
                    <a:pt x="16369" y="19603"/>
                    <a:pt x="16302" y="19686"/>
                    <a:pt x="16113" y="19767"/>
                  </a:cubicBezTo>
                  <a:cubicBezTo>
                    <a:pt x="15900" y="19859"/>
                    <a:pt x="15604" y="19919"/>
                    <a:pt x="15237" y="19919"/>
                  </a:cubicBezTo>
                  <a:cubicBezTo>
                    <a:pt x="14714" y="19919"/>
                    <a:pt x="14048" y="19796"/>
                    <a:pt x="13282" y="19468"/>
                  </a:cubicBezTo>
                  <a:cubicBezTo>
                    <a:pt x="12710" y="19222"/>
                    <a:pt x="12222" y="19129"/>
                    <a:pt x="11811" y="19129"/>
                  </a:cubicBezTo>
                  <a:cubicBezTo>
                    <a:pt x="11237" y="19129"/>
                    <a:pt x="10814" y="19311"/>
                    <a:pt x="10521" y="19516"/>
                  </a:cubicBezTo>
                  <a:lnTo>
                    <a:pt x="10408" y="17589"/>
                  </a:lnTo>
                  <a:cubicBezTo>
                    <a:pt x="10398" y="17423"/>
                    <a:pt x="10260" y="17301"/>
                    <a:pt x="10102" y="17301"/>
                  </a:cubicBezTo>
                  <a:cubicBezTo>
                    <a:pt x="10080" y="17301"/>
                    <a:pt x="10056" y="17304"/>
                    <a:pt x="10033" y="17309"/>
                  </a:cubicBezTo>
                  <a:lnTo>
                    <a:pt x="6823" y="18038"/>
                  </a:lnTo>
                  <a:cubicBezTo>
                    <a:pt x="6462" y="17705"/>
                    <a:pt x="5307" y="16610"/>
                    <a:pt x="4062" y="15115"/>
                  </a:cubicBezTo>
                  <a:cubicBezTo>
                    <a:pt x="2622" y="13387"/>
                    <a:pt x="614" y="9482"/>
                    <a:pt x="614" y="7047"/>
                  </a:cubicBezTo>
                  <a:cubicBezTo>
                    <a:pt x="614" y="4893"/>
                    <a:pt x="2520" y="1913"/>
                    <a:pt x="2817" y="1463"/>
                  </a:cubicBezTo>
                  <a:cubicBezTo>
                    <a:pt x="3884" y="863"/>
                    <a:pt x="5149" y="600"/>
                    <a:pt x="6412" y="600"/>
                  </a:cubicBezTo>
                  <a:close/>
                  <a:moveTo>
                    <a:pt x="6385" y="1"/>
                  </a:moveTo>
                  <a:cubicBezTo>
                    <a:pt x="4998" y="1"/>
                    <a:pt x="3611" y="294"/>
                    <a:pt x="2449" y="967"/>
                  </a:cubicBezTo>
                  <a:cubicBezTo>
                    <a:pt x="2410" y="990"/>
                    <a:pt x="2375" y="1021"/>
                    <a:pt x="2350" y="1059"/>
                  </a:cubicBezTo>
                  <a:cubicBezTo>
                    <a:pt x="2253" y="1201"/>
                    <a:pt x="0" y="4533"/>
                    <a:pt x="0" y="7047"/>
                  </a:cubicBezTo>
                  <a:cubicBezTo>
                    <a:pt x="0" y="9619"/>
                    <a:pt x="2092" y="13707"/>
                    <a:pt x="3591" y="15506"/>
                  </a:cubicBezTo>
                  <a:cubicBezTo>
                    <a:pt x="5118" y="17340"/>
                    <a:pt x="6517" y="18587"/>
                    <a:pt x="6530" y="18600"/>
                  </a:cubicBezTo>
                  <a:cubicBezTo>
                    <a:pt x="6587" y="18650"/>
                    <a:pt x="6659" y="18677"/>
                    <a:pt x="6733" y="18677"/>
                  </a:cubicBezTo>
                  <a:cubicBezTo>
                    <a:pt x="6756" y="18677"/>
                    <a:pt x="6779" y="18674"/>
                    <a:pt x="6802" y="18669"/>
                  </a:cubicBezTo>
                  <a:lnTo>
                    <a:pt x="9817" y="17985"/>
                  </a:lnTo>
                  <a:lnTo>
                    <a:pt x="9948" y="20226"/>
                  </a:lnTo>
                  <a:cubicBezTo>
                    <a:pt x="9957" y="20360"/>
                    <a:pt x="10052" y="20474"/>
                    <a:pt x="10184" y="20504"/>
                  </a:cubicBezTo>
                  <a:cubicBezTo>
                    <a:pt x="10207" y="20509"/>
                    <a:pt x="10230" y="20511"/>
                    <a:pt x="10253" y="20511"/>
                  </a:cubicBezTo>
                  <a:cubicBezTo>
                    <a:pt x="10361" y="20511"/>
                    <a:pt x="10464" y="20455"/>
                    <a:pt x="10520" y="20359"/>
                  </a:cubicBezTo>
                  <a:cubicBezTo>
                    <a:pt x="10540" y="20324"/>
                    <a:pt x="10895" y="19741"/>
                    <a:pt x="11807" y="19741"/>
                  </a:cubicBezTo>
                  <a:cubicBezTo>
                    <a:pt x="12140" y="19741"/>
                    <a:pt x="12548" y="19818"/>
                    <a:pt x="13041" y="20030"/>
                  </a:cubicBezTo>
                  <a:cubicBezTo>
                    <a:pt x="13889" y="20393"/>
                    <a:pt x="14630" y="20531"/>
                    <a:pt x="15233" y="20531"/>
                  </a:cubicBezTo>
                  <a:cubicBezTo>
                    <a:pt x="15843" y="20530"/>
                    <a:pt x="16311" y="20390"/>
                    <a:pt x="16600" y="20199"/>
                  </a:cubicBezTo>
                  <a:cubicBezTo>
                    <a:pt x="16849" y="20034"/>
                    <a:pt x="16988" y="19819"/>
                    <a:pt x="16988" y="19596"/>
                  </a:cubicBezTo>
                  <a:cubicBezTo>
                    <a:pt x="16989" y="19545"/>
                    <a:pt x="17030" y="19364"/>
                    <a:pt x="17069" y="19189"/>
                  </a:cubicBezTo>
                  <a:cubicBezTo>
                    <a:pt x="17326" y="18045"/>
                    <a:pt x="18010" y="15007"/>
                    <a:pt x="16980" y="10498"/>
                  </a:cubicBezTo>
                  <a:cubicBezTo>
                    <a:pt x="15850" y="5555"/>
                    <a:pt x="14591" y="4322"/>
                    <a:pt x="12847" y="2619"/>
                  </a:cubicBezTo>
                  <a:cubicBezTo>
                    <a:pt x="12671" y="2447"/>
                    <a:pt x="12491" y="2272"/>
                    <a:pt x="12306" y="2087"/>
                  </a:cubicBezTo>
                  <a:cubicBezTo>
                    <a:pt x="11052" y="832"/>
                    <a:pt x="8719" y="1"/>
                    <a:pt x="63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9" name="Google Shape;2479;p54"/>
            <p:cNvSpPr/>
            <p:nvPr/>
          </p:nvSpPr>
          <p:spPr>
            <a:xfrm>
              <a:off x="2098950" y="2915050"/>
              <a:ext cx="352000" cy="417000"/>
            </a:xfrm>
            <a:custGeom>
              <a:avLst/>
              <a:gdLst/>
              <a:ahLst/>
              <a:cxnLst/>
              <a:rect l="l" t="t" r="r" b="b"/>
              <a:pathLst>
                <a:path w="14080" h="16680" extrusionOk="0">
                  <a:moveTo>
                    <a:pt x="2823" y="0"/>
                  </a:moveTo>
                  <a:cubicBezTo>
                    <a:pt x="2336" y="0"/>
                    <a:pt x="1943" y="104"/>
                    <a:pt x="1684" y="305"/>
                  </a:cubicBezTo>
                  <a:cubicBezTo>
                    <a:pt x="1684" y="305"/>
                    <a:pt x="0" y="3213"/>
                    <a:pt x="919" y="5508"/>
                  </a:cubicBezTo>
                  <a:cubicBezTo>
                    <a:pt x="1837" y="7803"/>
                    <a:pt x="4745" y="10558"/>
                    <a:pt x="7039" y="12547"/>
                  </a:cubicBezTo>
                  <a:cubicBezTo>
                    <a:pt x="9334" y="14537"/>
                    <a:pt x="12242" y="16679"/>
                    <a:pt x="12242" y="16679"/>
                  </a:cubicBezTo>
                  <a:cubicBezTo>
                    <a:pt x="12242" y="16679"/>
                    <a:pt x="14079" y="11935"/>
                    <a:pt x="11171" y="6426"/>
                  </a:cubicBezTo>
                  <a:cubicBezTo>
                    <a:pt x="8809" y="1950"/>
                    <a:pt x="4933" y="0"/>
                    <a:pt x="28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0" name="Google Shape;2480;p54"/>
            <p:cNvSpPr/>
            <p:nvPr/>
          </p:nvSpPr>
          <p:spPr>
            <a:xfrm>
              <a:off x="2090750" y="2907375"/>
              <a:ext cx="367750" cy="432300"/>
            </a:xfrm>
            <a:custGeom>
              <a:avLst/>
              <a:gdLst/>
              <a:ahLst/>
              <a:cxnLst/>
              <a:rect l="l" t="t" r="r" b="b"/>
              <a:pathLst>
                <a:path w="14710" h="17292" extrusionOk="0">
                  <a:moveTo>
                    <a:pt x="3152" y="614"/>
                  </a:moveTo>
                  <a:cubicBezTo>
                    <a:pt x="3420" y="614"/>
                    <a:pt x="3722" y="648"/>
                    <a:pt x="4044" y="717"/>
                  </a:cubicBezTo>
                  <a:cubicBezTo>
                    <a:pt x="6092" y="1158"/>
                    <a:pt x="9202" y="3036"/>
                    <a:pt x="11229" y="6876"/>
                  </a:cubicBezTo>
                  <a:cubicBezTo>
                    <a:pt x="13563" y="11298"/>
                    <a:pt x="12755" y="15255"/>
                    <a:pt x="12410" y="16484"/>
                  </a:cubicBezTo>
                  <a:cubicBezTo>
                    <a:pt x="11573" y="15857"/>
                    <a:pt x="9369" y="14184"/>
                    <a:pt x="7569" y="12623"/>
                  </a:cubicBezTo>
                  <a:cubicBezTo>
                    <a:pt x="4202" y="9705"/>
                    <a:pt x="2227" y="7440"/>
                    <a:pt x="1531" y="5701"/>
                  </a:cubicBezTo>
                  <a:cubicBezTo>
                    <a:pt x="746" y="3738"/>
                    <a:pt x="2030" y="1221"/>
                    <a:pt x="2247" y="820"/>
                  </a:cubicBezTo>
                  <a:cubicBezTo>
                    <a:pt x="2454" y="684"/>
                    <a:pt x="2769" y="614"/>
                    <a:pt x="3152" y="614"/>
                  </a:cubicBezTo>
                  <a:close/>
                  <a:moveTo>
                    <a:pt x="3151" y="1"/>
                  </a:moveTo>
                  <a:cubicBezTo>
                    <a:pt x="2595" y="1"/>
                    <a:pt x="2139" y="126"/>
                    <a:pt x="1824" y="371"/>
                  </a:cubicBezTo>
                  <a:cubicBezTo>
                    <a:pt x="1793" y="395"/>
                    <a:pt x="1766" y="425"/>
                    <a:pt x="1747" y="459"/>
                  </a:cubicBezTo>
                  <a:cubicBezTo>
                    <a:pt x="1675" y="582"/>
                    <a:pt x="0" y="3522"/>
                    <a:pt x="963" y="5928"/>
                  </a:cubicBezTo>
                  <a:cubicBezTo>
                    <a:pt x="1695" y="7762"/>
                    <a:pt x="3726" y="10102"/>
                    <a:pt x="7168" y="13086"/>
                  </a:cubicBezTo>
                  <a:cubicBezTo>
                    <a:pt x="9445" y="15060"/>
                    <a:pt x="12360" y="17211"/>
                    <a:pt x="12390" y="17232"/>
                  </a:cubicBezTo>
                  <a:cubicBezTo>
                    <a:pt x="12442" y="17271"/>
                    <a:pt x="12506" y="17292"/>
                    <a:pt x="12572" y="17292"/>
                  </a:cubicBezTo>
                  <a:cubicBezTo>
                    <a:pt x="12600" y="17292"/>
                    <a:pt x="12629" y="17289"/>
                    <a:pt x="12657" y="17281"/>
                  </a:cubicBezTo>
                  <a:cubicBezTo>
                    <a:pt x="12748" y="17253"/>
                    <a:pt x="12822" y="17186"/>
                    <a:pt x="12856" y="17097"/>
                  </a:cubicBezTo>
                  <a:cubicBezTo>
                    <a:pt x="12934" y="16898"/>
                    <a:pt x="14710" y="12158"/>
                    <a:pt x="11771" y="6591"/>
                  </a:cubicBezTo>
                  <a:cubicBezTo>
                    <a:pt x="9645" y="2564"/>
                    <a:pt x="6350" y="588"/>
                    <a:pt x="4173" y="119"/>
                  </a:cubicBezTo>
                  <a:cubicBezTo>
                    <a:pt x="3806" y="40"/>
                    <a:pt x="3462" y="1"/>
                    <a:pt x="31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1" name="Google Shape;2481;p54"/>
            <p:cNvSpPr/>
            <p:nvPr/>
          </p:nvSpPr>
          <p:spPr>
            <a:xfrm>
              <a:off x="2118075" y="2574525"/>
              <a:ext cx="436175" cy="566225"/>
            </a:xfrm>
            <a:custGeom>
              <a:avLst/>
              <a:gdLst/>
              <a:ahLst/>
              <a:cxnLst/>
              <a:rect l="l" t="t" r="r" b="b"/>
              <a:pathLst>
                <a:path w="17447" h="22649" extrusionOk="0">
                  <a:moveTo>
                    <a:pt x="14232" y="0"/>
                  </a:moveTo>
                  <a:cubicBezTo>
                    <a:pt x="14232" y="0"/>
                    <a:pt x="10100" y="2448"/>
                    <a:pt x="9029" y="2908"/>
                  </a:cubicBezTo>
                  <a:cubicBezTo>
                    <a:pt x="7958" y="3367"/>
                    <a:pt x="3367" y="5509"/>
                    <a:pt x="2756" y="8264"/>
                  </a:cubicBezTo>
                  <a:cubicBezTo>
                    <a:pt x="2143" y="11018"/>
                    <a:pt x="613" y="14844"/>
                    <a:pt x="307" y="15762"/>
                  </a:cubicBezTo>
                  <a:cubicBezTo>
                    <a:pt x="1" y="16680"/>
                    <a:pt x="307" y="17904"/>
                    <a:pt x="1225" y="19129"/>
                  </a:cubicBezTo>
                  <a:cubicBezTo>
                    <a:pt x="2143" y="20353"/>
                    <a:pt x="7041" y="22649"/>
                    <a:pt x="8112" y="22649"/>
                  </a:cubicBezTo>
                  <a:cubicBezTo>
                    <a:pt x="9182" y="22649"/>
                    <a:pt x="9642" y="16221"/>
                    <a:pt x="9642" y="16221"/>
                  </a:cubicBezTo>
                  <a:lnTo>
                    <a:pt x="13927" y="16221"/>
                  </a:lnTo>
                  <a:cubicBezTo>
                    <a:pt x="15609" y="16221"/>
                    <a:pt x="14998" y="15303"/>
                    <a:pt x="15457" y="13314"/>
                  </a:cubicBezTo>
                  <a:cubicBezTo>
                    <a:pt x="15916" y="11324"/>
                    <a:pt x="15609" y="8263"/>
                    <a:pt x="15609" y="8263"/>
                  </a:cubicBezTo>
                  <a:cubicBezTo>
                    <a:pt x="15609" y="8263"/>
                    <a:pt x="16835" y="6274"/>
                    <a:pt x="17140" y="5815"/>
                  </a:cubicBezTo>
                  <a:cubicBezTo>
                    <a:pt x="17446" y="5355"/>
                    <a:pt x="15304" y="4131"/>
                    <a:pt x="15304" y="4131"/>
                  </a:cubicBezTo>
                  <a:lnTo>
                    <a:pt x="15304" y="3060"/>
                  </a:lnTo>
                  <a:cubicBezTo>
                    <a:pt x="15304" y="2601"/>
                    <a:pt x="14232" y="0"/>
                    <a:pt x="1423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2" name="Google Shape;2482;p54"/>
            <p:cNvSpPr/>
            <p:nvPr/>
          </p:nvSpPr>
          <p:spPr>
            <a:xfrm>
              <a:off x="2109800" y="2566850"/>
              <a:ext cx="445875" cy="581550"/>
            </a:xfrm>
            <a:custGeom>
              <a:avLst/>
              <a:gdLst/>
              <a:ahLst/>
              <a:cxnLst/>
              <a:rect l="l" t="t" r="r" b="b"/>
              <a:pathLst>
                <a:path w="17835" h="23262" extrusionOk="0">
                  <a:moveTo>
                    <a:pt x="14414" y="750"/>
                  </a:moveTo>
                  <a:cubicBezTo>
                    <a:pt x="14875" y="1895"/>
                    <a:pt x="15328" y="3140"/>
                    <a:pt x="15328" y="3368"/>
                  </a:cubicBezTo>
                  <a:lnTo>
                    <a:pt x="15328" y="4439"/>
                  </a:lnTo>
                  <a:cubicBezTo>
                    <a:pt x="15328" y="4549"/>
                    <a:pt x="15387" y="4650"/>
                    <a:pt x="15482" y="4704"/>
                  </a:cubicBezTo>
                  <a:cubicBezTo>
                    <a:pt x="16305" y="5175"/>
                    <a:pt x="17071" y="5762"/>
                    <a:pt x="17183" y="6001"/>
                  </a:cubicBezTo>
                  <a:cubicBezTo>
                    <a:pt x="16835" y="6532"/>
                    <a:pt x="15728" y="8332"/>
                    <a:pt x="15679" y="8411"/>
                  </a:cubicBezTo>
                  <a:cubicBezTo>
                    <a:pt x="15644" y="8467"/>
                    <a:pt x="15628" y="8535"/>
                    <a:pt x="15636" y="8601"/>
                  </a:cubicBezTo>
                  <a:cubicBezTo>
                    <a:pt x="15638" y="8631"/>
                    <a:pt x="15932" y="11633"/>
                    <a:pt x="15488" y="13552"/>
                  </a:cubicBezTo>
                  <a:cubicBezTo>
                    <a:pt x="15350" y="14152"/>
                    <a:pt x="15306" y="14659"/>
                    <a:pt x="15270" y="15064"/>
                  </a:cubicBezTo>
                  <a:cubicBezTo>
                    <a:pt x="15184" y="16045"/>
                    <a:pt x="15168" y="16223"/>
                    <a:pt x="14257" y="16223"/>
                  </a:cubicBezTo>
                  <a:lnTo>
                    <a:pt x="9972" y="16223"/>
                  </a:lnTo>
                  <a:cubicBezTo>
                    <a:pt x="9811" y="16223"/>
                    <a:pt x="9678" y="16347"/>
                    <a:pt x="9667" y="16506"/>
                  </a:cubicBezTo>
                  <a:cubicBezTo>
                    <a:pt x="9440" y="19681"/>
                    <a:pt x="8875" y="22495"/>
                    <a:pt x="8442" y="22650"/>
                  </a:cubicBezTo>
                  <a:cubicBezTo>
                    <a:pt x="7475" y="22650"/>
                    <a:pt x="2664" y="20403"/>
                    <a:pt x="1801" y="19252"/>
                  </a:cubicBezTo>
                  <a:cubicBezTo>
                    <a:pt x="964" y="18137"/>
                    <a:pt x="646" y="17011"/>
                    <a:pt x="928" y="16166"/>
                  </a:cubicBezTo>
                  <a:cubicBezTo>
                    <a:pt x="995" y="15963"/>
                    <a:pt x="1124" y="15618"/>
                    <a:pt x="1288" y="15174"/>
                  </a:cubicBezTo>
                  <a:cubicBezTo>
                    <a:pt x="1853" y="13645"/>
                    <a:pt x="2905" y="10799"/>
                    <a:pt x="3385" y="8637"/>
                  </a:cubicBezTo>
                  <a:cubicBezTo>
                    <a:pt x="3989" y="5920"/>
                    <a:pt x="8920" y="3736"/>
                    <a:pt x="9481" y="3495"/>
                  </a:cubicBezTo>
                  <a:cubicBezTo>
                    <a:pt x="10398" y="3103"/>
                    <a:pt x="13430" y="1330"/>
                    <a:pt x="14414" y="750"/>
                  </a:cubicBezTo>
                  <a:close/>
                  <a:moveTo>
                    <a:pt x="14563" y="1"/>
                  </a:moveTo>
                  <a:cubicBezTo>
                    <a:pt x="14509" y="1"/>
                    <a:pt x="14455" y="15"/>
                    <a:pt x="14407" y="44"/>
                  </a:cubicBezTo>
                  <a:cubicBezTo>
                    <a:pt x="14366" y="69"/>
                    <a:pt x="10281" y="2487"/>
                    <a:pt x="9241" y="2934"/>
                  </a:cubicBezTo>
                  <a:cubicBezTo>
                    <a:pt x="8278" y="3346"/>
                    <a:pt x="3444" y="5554"/>
                    <a:pt x="2788" y="8505"/>
                  </a:cubicBezTo>
                  <a:cubicBezTo>
                    <a:pt x="2316" y="10626"/>
                    <a:pt x="1273" y="13447"/>
                    <a:pt x="714" y="14962"/>
                  </a:cubicBezTo>
                  <a:cubicBezTo>
                    <a:pt x="546" y="15414"/>
                    <a:pt x="417" y="15766"/>
                    <a:pt x="347" y="15972"/>
                  </a:cubicBezTo>
                  <a:cubicBezTo>
                    <a:pt x="1" y="17013"/>
                    <a:pt x="352" y="18341"/>
                    <a:pt x="1311" y="19619"/>
                  </a:cubicBezTo>
                  <a:cubicBezTo>
                    <a:pt x="2287" y="20921"/>
                    <a:pt x="7319" y="23262"/>
                    <a:pt x="8442" y="23262"/>
                  </a:cubicBezTo>
                  <a:cubicBezTo>
                    <a:pt x="9578" y="23262"/>
                    <a:pt x="10063" y="19361"/>
                    <a:pt x="10256" y="16835"/>
                  </a:cubicBezTo>
                  <a:lnTo>
                    <a:pt x="14258" y="16835"/>
                  </a:lnTo>
                  <a:cubicBezTo>
                    <a:pt x="15730" y="16835"/>
                    <a:pt x="15796" y="16078"/>
                    <a:pt x="15881" y="15118"/>
                  </a:cubicBezTo>
                  <a:cubicBezTo>
                    <a:pt x="15915" y="14732"/>
                    <a:pt x="15957" y="14249"/>
                    <a:pt x="16086" y="13690"/>
                  </a:cubicBezTo>
                  <a:cubicBezTo>
                    <a:pt x="16509" y="11858"/>
                    <a:pt x="16305" y="9208"/>
                    <a:pt x="16255" y="8644"/>
                  </a:cubicBezTo>
                  <a:cubicBezTo>
                    <a:pt x="16494" y="8257"/>
                    <a:pt x="17462" y="6687"/>
                    <a:pt x="17725" y="6293"/>
                  </a:cubicBezTo>
                  <a:cubicBezTo>
                    <a:pt x="17779" y="6211"/>
                    <a:pt x="17835" y="6077"/>
                    <a:pt x="17791" y="5893"/>
                  </a:cubicBezTo>
                  <a:cubicBezTo>
                    <a:pt x="17661" y="5338"/>
                    <a:pt x="16488" y="4588"/>
                    <a:pt x="15940" y="4263"/>
                  </a:cubicBezTo>
                  <a:lnTo>
                    <a:pt x="15940" y="3368"/>
                  </a:lnTo>
                  <a:cubicBezTo>
                    <a:pt x="15940" y="2886"/>
                    <a:pt x="15103" y="814"/>
                    <a:pt x="14847" y="191"/>
                  </a:cubicBezTo>
                  <a:cubicBezTo>
                    <a:pt x="14813" y="109"/>
                    <a:pt x="14745" y="45"/>
                    <a:pt x="14661" y="17"/>
                  </a:cubicBezTo>
                  <a:cubicBezTo>
                    <a:pt x="14629" y="6"/>
                    <a:pt x="14596" y="1"/>
                    <a:pt x="145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3" name="Google Shape;2483;p54"/>
            <p:cNvSpPr/>
            <p:nvPr/>
          </p:nvSpPr>
          <p:spPr>
            <a:xfrm>
              <a:off x="1808175" y="2836350"/>
              <a:ext cx="264025" cy="251425"/>
            </a:xfrm>
            <a:custGeom>
              <a:avLst/>
              <a:gdLst/>
              <a:ahLst/>
              <a:cxnLst/>
              <a:rect l="l" t="t" r="r" b="b"/>
              <a:pathLst>
                <a:path w="10561" h="10057" extrusionOk="0">
                  <a:moveTo>
                    <a:pt x="5413" y="1"/>
                  </a:moveTo>
                  <a:cubicBezTo>
                    <a:pt x="4942" y="1"/>
                    <a:pt x="4501" y="25"/>
                    <a:pt x="4133" y="87"/>
                  </a:cubicBezTo>
                  <a:cubicBezTo>
                    <a:pt x="2296" y="392"/>
                    <a:pt x="1" y="2995"/>
                    <a:pt x="1" y="5596"/>
                  </a:cubicBezTo>
                  <a:cubicBezTo>
                    <a:pt x="1" y="8197"/>
                    <a:pt x="1990" y="9726"/>
                    <a:pt x="5204" y="10033"/>
                  </a:cubicBezTo>
                  <a:cubicBezTo>
                    <a:pt x="5371" y="10049"/>
                    <a:pt x="5534" y="10057"/>
                    <a:pt x="5695" y="10057"/>
                  </a:cubicBezTo>
                  <a:cubicBezTo>
                    <a:pt x="8634" y="10057"/>
                    <a:pt x="10560" y="7506"/>
                    <a:pt x="10560" y="6054"/>
                  </a:cubicBezTo>
                  <a:cubicBezTo>
                    <a:pt x="10560" y="4524"/>
                    <a:pt x="10407" y="2841"/>
                    <a:pt x="9642" y="392"/>
                  </a:cubicBezTo>
                  <a:cubicBezTo>
                    <a:pt x="9642" y="392"/>
                    <a:pt x="7293" y="1"/>
                    <a:pt x="54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4" name="Google Shape;2484;p54"/>
            <p:cNvSpPr/>
            <p:nvPr/>
          </p:nvSpPr>
          <p:spPr>
            <a:xfrm>
              <a:off x="1800550" y="2828675"/>
              <a:ext cx="279325" cy="266750"/>
            </a:xfrm>
            <a:custGeom>
              <a:avLst/>
              <a:gdLst/>
              <a:ahLst/>
              <a:cxnLst/>
              <a:rect l="l" t="t" r="r" b="b"/>
              <a:pathLst>
                <a:path w="11173" h="10670" extrusionOk="0">
                  <a:moveTo>
                    <a:pt x="5713" y="613"/>
                  </a:moveTo>
                  <a:cubicBezTo>
                    <a:pt x="7244" y="613"/>
                    <a:pt x="9122" y="881"/>
                    <a:pt x="9711" y="972"/>
                  </a:cubicBezTo>
                  <a:cubicBezTo>
                    <a:pt x="10458" y="3421"/>
                    <a:pt x="10559" y="5068"/>
                    <a:pt x="10559" y="6361"/>
                  </a:cubicBezTo>
                  <a:cubicBezTo>
                    <a:pt x="10559" y="6961"/>
                    <a:pt x="10143" y="7944"/>
                    <a:pt x="9211" y="8791"/>
                  </a:cubicBezTo>
                  <a:cubicBezTo>
                    <a:pt x="8672" y="9282"/>
                    <a:pt x="7573" y="10059"/>
                    <a:pt x="6012" y="10059"/>
                  </a:cubicBezTo>
                  <a:cubicBezTo>
                    <a:pt x="5858" y="10059"/>
                    <a:pt x="5700" y="10052"/>
                    <a:pt x="5538" y="10036"/>
                  </a:cubicBezTo>
                  <a:cubicBezTo>
                    <a:pt x="2362" y="9733"/>
                    <a:pt x="613" y="8265"/>
                    <a:pt x="613" y="5903"/>
                  </a:cubicBezTo>
                  <a:cubicBezTo>
                    <a:pt x="613" y="3489"/>
                    <a:pt x="2780" y="980"/>
                    <a:pt x="4489" y="695"/>
                  </a:cubicBezTo>
                  <a:cubicBezTo>
                    <a:pt x="4839" y="636"/>
                    <a:pt x="5261" y="613"/>
                    <a:pt x="5713" y="613"/>
                  </a:cubicBezTo>
                  <a:close/>
                  <a:moveTo>
                    <a:pt x="5725" y="1"/>
                  </a:moveTo>
                  <a:cubicBezTo>
                    <a:pt x="5236" y="1"/>
                    <a:pt x="4775" y="27"/>
                    <a:pt x="4388" y="91"/>
                  </a:cubicBezTo>
                  <a:cubicBezTo>
                    <a:pt x="2413" y="420"/>
                    <a:pt x="0" y="3166"/>
                    <a:pt x="0" y="5903"/>
                  </a:cubicBezTo>
                  <a:cubicBezTo>
                    <a:pt x="0" y="8585"/>
                    <a:pt x="1997" y="10313"/>
                    <a:pt x="5480" y="10645"/>
                  </a:cubicBezTo>
                  <a:cubicBezTo>
                    <a:pt x="5653" y="10662"/>
                    <a:pt x="5825" y="10669"/>
                    <a:pt x="5995" y="10669"/>
                  </a:cubicBezTo>
                  <a:cubicBezTo>
                    <a:pt x="7329" y="10669"/>
                    <a:pt x="8601" y="10173"/>
                    <a:pt x="9623" y="9244"/>
                  </a:cubicBezTo>
                  <a:cubicBezTo>
                    <a:pt x="10564" y="8387"/>
                    <a:pt x="11172" y="7256"/>
                    <a:pt x="11172" y="6361"/>
                  </a:cubicBezTo>
                  <a:cubicBezTo>
                    <a:pt x="11172" y="4991"/>
                    <a:pt x="11060" y="3236"/>
                    <a:pt x="10239" y="609"/>
                  </a:cubicBezTo>
                  <a:cubicBezTo>
                    <a:pt x="10205" y="498"/>
                    <a:pt x="10111" y="416"/>
                    <a:pt x="9998" y="397"/>
                  </a:cubicBezTo>
                  <a:cubicBezTo>
                    <a:pt x="9877" y="377"/>
                    <a:pt x="7595" y="1"/>
                    <a:pt x="572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5" name="Google Shape;2485;p54"/>
            <p:cNvSpPr/>
            <p:nvPr/>
          </p:nvSpPr>
          <p:spPr>
            <a:xfrm>
              <a:off x="1945925" y="2374125"/>
              <a:ext cx="573900" cy="595300"/>
            </a:xfrm>
            <a:custGeom>
              <a:avLst/>
              <a:gdLst/>
              <a:ahLst/>
              <a:cxnLst/>
              <a:rect l="l" t="t" r="r" b="b"/>
              <a:pathLst>
                <a:path w="22956" h="23812" extrusionOk="0">
                  <a:moveTo>
                    <a:pt x="14815" y="0"/>
                  </a:moveTo>
                  <a:cubicBezTo>
                    <a:pt x="12912" y="0"/>
                    <a:pt x="10669" y="248"/>
                    <a:pt x="7805" y="1282"/>
                  </a:cubicBezTo>
                  <a:cubicBezTo>
                    <a:pt x="2296" y="3272"/>
                    <a:pt x="1" y="9699"/>
                    <a:pt x="307" y="13067"/>
                  </a:cubicBezTo>
                  <a:cubicBezTo>
                    <a:pt x="612" y="16434"/>
                    <a:pt x="5663" y="23319"/>
                    <a:pt x="8264" y="23779"/>
                  </a:cubicBezTo>
                  <a:cubicBezTo>
                    <a:pt x="8388" y="23801"/>
                    <a:pt x="8506" y="23811"/>
                    <a:pt x="8618" y="23811"/>
                  </a:cubicBezTo>
                  <a:cubicBezTo>
                    <a:pt x="10866" y="23811"/>
                    <a:pt x="10866" y="19647"/>
                    <a:pt x="10866" y="19647"/>
                  </a:cubicBezTo>
                  <a:lnTo>
                    <a:pt x="13467" y="18116"/>
                  </a:lnTo>
                  <a:cubicBezTo>
                    <a:pt x="13467" y="18116"/>
                    <a:pt x="19283" y="11841"/>
                    <a:pt x="21118" y="8016"/>
                  </a:cubicBezTo>
                  <a:cubicBezTo>
                    <a:pt x="22955" y="4190"/>
                    <a:pt x="22343" y="212"/>
                    <a:pt x="19436" y="212"/>
                  </a:cubicBezTo>
                  <a:cubicBezTo>
                    <a:pt x="18039" y="212"/>
                    <a:pt x="16573" y="0"/>
                    <a:pt x="148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6" name="Google Shape;2486;p54"/>
            <p:cNvSpPr/>
            <p:nvPr/>
          </p:nvSpPr>
          <p:spPr>
            <a:xfrm>
              <a:off x="1937575" y="2366500"/>
              <a:ext cx="578925" cy="610550"/>
            </a:xfrm>
            <a:custGeom>
              <a:avLst/>
              <a:gdLst/>
              <a:ahLst/>
              <a:cxnLst/>
              <a:rect l="l" t="t" r="r" b="b"/>
              <a:pathLst>
                <a:path w="23157" h="24422" extrusionOk="0">
                  <a:moveTo>
                    <a:pt x="15131" y="610"/>
                  </a:moveTo>
                  <a:cubicBezTo>
                    <a:pt x="16050" y="610"/>
                    <a:pt x="16895" y="669"/>
                    <a:pt x="17705" y="725"/>
                  </a:cubicBezTo>
                  <a:cubicBezTo>
                    <a:pt x="18423" y="775"/>
                    <a:pt x="19101" y="823"/>
                    <a:pt x="19770" y="823"/>
                  </a:cubicBezTo>
                  <a:cubicBezTo>
                    <a:pt x="20585" y="823"/>
                    <a:pt x="21213" y="1164"/>
                    <a:pt x="21636" y="1836"/>
                  </a:cubicBezTo>
                  <a:cubicBezTo>
                    <a:pt x="22515" y="3232"/>
                    <a:pt x="22331" y="5786"/>
                    <a:pt x="21177" y="8188"/>
                  </a:cubicBezTo>
                  <a:cubicBezTo>
                    <a:pt x="19448" y="11788"/>
                    <a:pt x="14061" y="17686"/>
                    <a:pt x="13607" y="18181"/>
                  </a:cubicBezTo>
                  <a:lnTo>
                    <a:pt x="11045" y="19687"/>
                  </a:lnTo>
                  <a:cubicBezTo>
                    <a:pt x="10951" y="19742"/>
                    <a:pt x="10893" y="19843"/>
                    <a:pt x="10893" y="19952"/>
                  </a:cubicBezTo>
                  <a:cubicBezTo>
                    <a:pt x="10893" y="19977"/>
                    <a:pt x="10878" y="22591"/>
                    <a:pt x="9784" y="23508"/>
                  </a:cubicBezTo>
                  <a:cubicBezTo>
                    <a:pt x="9543" y="23710"/>
                    <a:pt x="9270" y="23810"/>
                    <a:pt x="8954" y="23810"/>
                  </a:cubicBezTo>
                  <a:cubicBezTo>
                    <a:pt x="8857" y="23810"/>
                    <a:pt x="8756" y="23800"/>
                    <a:pt x="8651" y="23781"/>
                  </a:cubicBezTo>
                  <a:cubicBezTo>
                    <a:pt x="6213" y="23352"/>
                    <a:pt x="1243" y="16620"/>
                    <a:pt x="945" y="13343"/>
                  </a:cubicBezTo>
                  <a:cubicBezTo>
                    <a:pt x="627" y="9848"/>
                    <a:pt x="3043" y="3753"/>
                    <a:pt x="8243" y="1875"/>
                  </a:cubicBezTo>
                  <a:cubicBezTo>
                    <a:pt x="11065" y="856"/>
                    <a:pt x="13253" y="610"/>
                    <a:pt x="15131" y="610"/>
                  </a:cubicBezTo>
                  <a:close/>
                  <a:moveTo>
                    <a:pt x="15171" y="0"/>
                  </a:moveTo>
                  <a:cubicBezTo>
                    <a:pt x="13244" y="0"/>
                    <a:pt x="10941" y="250"/>
                    <a:pt x="8035" y="1300"/>
                  </a:cubicBezTo>
                  <a:cubicBezTo>
                    <a:pt x="2549" y="3281"/>
                    <a:pt x="0" y="9712"/>
                    <a:pt x="336" y="13398"/>
                  </a:cubicBezTo>
                  <a:cubicBezTo>
                    <a:pt x="657" y="16932"/>
                    <a:pt x="5874" y="23913"/>
                    <a:pt x="8545" y="24384"/>
                  </a:cubicBezTo>
                  <a:cubicBezTo>
                    <a:pt x="8680" y="24410"/>
                    <a:pt x="8817" y="24422"/>
                    <a:pt x="8955" y="24422"/>
                  </a:cubicBezTo>
                  <a:cubicBezTo>
                    <a:pt x="9415" y="24422"/>
                    <a:pt x="9825" y="24272"/>
                    <a:pt x="10178" y="23976"/>
                  </a:cubicBezTo>
                  <a:cubicBezTo>
                    <a:pt x="11317" y="23021"/>
                    <a:pt x="11479" y="20780"/>
                    <a:pt x="11502" y="20129"/>
                  </a:cubicBezTo>
                  <a:lnTo>
                    <a:pt x="13956" y="18685"/>
                  </a:lnTo>
                  <a:cubicBezTo>
                    <a:pt x="13982" y="18669"/>
                    <a:pt x="14005" y="18650"/>
                    <a:pt x="14025" y="18629"/>
                  </a:cubicBezTo>
                  <a:cubicBezTo>
                    <a:pt x="14264" y="18371"/>
                    <a:pt x="19893" y="12277"/>
                    <a:pt x="21728" y="8453"/>
                  </a:cubicBezTo>
                  <a:cubicBezTo>
                    <a:pt x="22989" y="5828"/>
                    <a:pt x="23156" y="3103"/>
                    <a:pt x="22154" y="1511"/>
                  </a:cubicBezTo>
                  <a:cubicBezTo>
                    <a:pt x="21619" y="660"/>
                    <a:pt x="20794" y="210"/>
                    <a:pt x="19769" y="210"/>
                  </a:cubicBezTo>
                  <a:cubicBezTo>
                    <a:pt x="19122" y="210"/>
                    <a:pt x="18454" y="164"/>
                    <a:pt x="17747" y="115"/>
                  </a:cubicBezTo>
                  <a:cubicBezTo>
                    <a:pt x="16960" y="60"/>
                    <a:pt x="16110" y="0"/>
                    <a:pt x="151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7" name="Google Shape;2487;p54"/>
            <p:cNvSpPr/>
            <p:nvPr/>
          </p:nvSpPr>
          <p:spPr>
            <a:xfrm>
              <a:off x="2183150" y="2795950"/>
              <a:ext cx="133925" cy="136850"/>
            </a:xfrm>
            <a:custGeom>
              <a:avLst/>
              <a:gdLst/>
              <a:ahLst/>
              <a:cxnLst/>
              <a:rect l="l" t="t" r="r" b="b"/>
              <a:pathLst>
                <a:path w="5357" h="5474" extrusionOk="0">
                  <a:moveTo>
                    <a:pt x="2323" y="0"/>
                  </a:moveTo>
                  <a:cubicBezTo>
                    <a:pt x="2116" y="0"/>
                    <a:pt x="1902" y="52"/>
                    <a:pt x="1683" y="172"/>
                  </a:cubicBezTo>
                  <a:cubicBezTo>
                    <a:pt x="0" y="1090"/>
                    <a:pt x="1530" y="4457"/>
                    <a:pt x="2601" y="5222"/>
                  </a:cubicBezTo>
                  <a:cubicBezTo>
                    <a:pt x="2856" y="5404"/>
                    <a:pt x="3146" y="5474"/>
                    <a:pt x="3439" y="5474"/>
                  </a:cubicBezTo>
                  <a:cubicBezTo>
                    <a:pt x="4378" y="5474"/>
                    <a:pt x="5356" y="4762"/>
                    <a:pt x="5356" y="4762"/>
                  </a:cubicBezTo>
                  <a:lnTo>
                    <a:pt x="4744" y="2314"/>
                  </a:lnTo>
                  <a:cubicBezTo>
                    <a:pt x="4744" y="2314"/>
                    <a:pt x="3702" y="0"/>
                    <a:pt x="23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8" name="Google Shape;2488;p54"/>
            <p:cNvSpPr/>
            <p:nvPr/>
          </p:nvSpPr>
          <p:spPr>
            <a:xfrm>
              <a:off x="2196825" y="2788275"/>
              <a:ext cx="128800" cy="152175"/>
            </a:xfrm>
            <a:custGeom>
              <a:avLst/>
              <a:gdLst/>
              <a:ahLst/>
              <a:cxnLst/>
              <a:rect l="l" t="t" r="r" b="b"/>
              <a:pathLst>
                <a:path w="5152" h="6087" extrusionOk="0">
                  <a:moveTo>
                    <a:pt x="1774" y="0"/>
                  </a:moveTo>
                  <a:cubicBezTo>
                    <a:pt x="1507" y="0"/>
                    <a:pt x="1244" y="70"/>
                    <a:pt x="988" y="211"/>
                  </a:cubicBezTo>
                  <a:cubicBezTo>
                    <a:pt x="441" y="509"/>
                    <a:pt x="129" y="1048"/>
                    <a:pt x="86" y="1770"/>
                  </a:cubicBezTo>
                  <a:cubicBezTo>
                    <a:pt x="0" y="3179"/>
                    <a:pt x="998" y="5151"/>
                    <a:pt x="1876" y="5778"/>
                  </a:cubicBezTo>
                  <a:cubicBezTo>
                    <a:pt x="2189" y="6002"/>
                    <a:pt x="2539" y="6086"/>
                    <a:pt x="2889" y="6086"/>
                  </a:cubicBezTo>
                  <a:cubicBezTo>
                    <a:pt x="3915" y="6086"/>
                    <a:pt x="4932" y="5358"/>
                    <a:pt x="4989" y="5317"/>
                  </a:cubicBezTo>
                  <a:cubicBezTo>
                    <a:pt x="5123" y="5218"/>
                    <a:pt x="5151" y="5028"/>
                    <a:pt x="5053" y="4892"/>
                  </a:cubicBezTo>
                  <a:cubicBezTo>
                    <a:pt x="4993" y="4810"/>
                    <a:pt x="4899" y="4766"/>
                    <a:pt x="4805" y="4766"/>
                  </a:cubicBezTo>
                  <a:cubicBezTo>
                    <a:pt x="4744" y="4766"/>
                    <a:pt x="4682" y="4784"/>
                    <a:pt x="4629" y="4822"/>
                  </a:cubicBezTo>
                  <a:cubicBezTo>
                    <a:pt x="4617" y="4831"/>
                    <a:pt x="3703" y="5473"/>
                    <a:pt x="2889" y="5473"/>
                  </a:cubicBezTo>
                  <a:cubicBezTo>
                    <a:pt x="2653" y="5473"/>
                    <a:pt x="2426" y="5419"/>
                    <a:pt x="2231" y="5280"/>
                  </a:cubicBezTo>
                  <a:cubicBezTo>
                    <a:pt x="1571" y="4808"/>
                    <a:pt x="621" y="3064"/>
                    <a:pt x="696" y="1807"/>
                  </a:cubicBezTo>
                  <a:cubicBezTo>
                    <a:pt x="728" y="1298"/>
                    <a:pt x="924" y="943"/>
                    <a:pt x="1282" y="748"/>
                  </a:cubicBezTo>
                  <a:cubicBezTo>
                    <a:pt x="1446" y="658"/>
                    <a:pt x="1610" y="613"/>
                    <a:pt x="1776" y="613"/>
                  </a:cubicBezTo>
                  <a:cubicBezTo>
                    <a:pt x="1883" y="613"/>
                    <a:pt x="1991" y="632"/>
                    <a:pt x="2102" y="668"/>
                  </a:cubicBezTo>
                  <a:cubicBezTo>
                    <a:pt x="3123" y="1012"/>
                    <a:pt x="3908" y="2730"/>
                    <a:pt x="3916" y="2747"/>
                  </a:cubicBezTo>
                  <a:cubicBezTo>
                    <a:pt x="3967" y="2860"/>
                    <a:pt x="4079" y="2928"/>
                    <a:pt x="4196" y="2928"/>
                  </a:cubicBezTo>
                  <a:cubicBezTo>
                    <a:pt x="4238" y="2928"/>
                    <a:pt x="4281" y="2919"/>
                    <a:pt x="4322" y="2900"/>
                  </a:cubicBezTo>
                  <a:cubicBezTo>
                    <a:pt x="4476" y="2832"/>
                    <a:pt x="4544" y="2650"/>
                    <a:pt x="4475" y="2496"/>
                  </a:cubicBezTo>
                  <a:cubicBezTo>
                    <a:pt x="4438" y="2415"/>
                    <a:pt x="3572" y="517"/>
                    <a:pt x="2298" y="89"/>
                  </a:cubicBezTo>
                  <a:cubicBezTo>
                    <a:pt x="2122" y="30"/>
                    <a:pt x="1947" y="0"/>
                    <a:pt x="17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9" name="Google Shape;2489;p54"/>
            <p:cNvSpPr/>
            <p:nvPr/>
          </p:nvSpPr>
          <p:spPr>
            <a:xfrm>
              <a:off x="2458000" y="2670025"/>
              <a:ext cx="51325" cy="72850"/>
            </a:xfrm>
            <a:custGeom>
              <a:avLst/>
              <a:gdLst/>
              <a:ahLst/>
              <a:cxnLst/>
              <a:rect l="l" t="t" r="r" b="b"/>
              <a:pathLst>
                <a:path w="2053" h="2914" extrusionOk="0">
                  <a:moveTo>
                    <a:pt x="1709" y="1"/>
                  </a:moveTo>
                  <a:cubicBezTo>
                    <a:pt x="1576" y="1"/>
                    <a:pt x="1453" y="88"/>
                    <a:pt x="1414" y="221"/>
                  </a:cubicBezTo>
                  <a:cubicBezTo>
                    <a:pt x="1178" y="990"/>
                    <a:pt x="650" y="2149"/>
                    <a:pt x="216" y="2323"/>
                  </a:cubicBezTo>
                  <a:cubicBezTo>
                    <a:pt x="79" y="2377"/>
                    <a:pt x="1" y="2521"/>
                    <a:pt x="28" y="2665"/>
                  </a:cubicBezTo>
                  <a:cubicBezTo>
                    <a:pt x="56" y="2809"/>
                    <a:pt x="182" y="2913"/>
                    <a:pt x="330" y="2913"/>
                  </a:cubicBezTo>
                  <a:cubicBezTo>
                    <a:pt x="368" y="2913"/>
                    <a:pt x="407" y="2906"/>
                    <a:pt x="443" y="2891"/>
                  </a:cubicBezTo>
                  <a:cubicBezTo>
                    <a:pt x="1300" y="2548"/>
                    <a:pt x="1891" y="758"/>
                    <a:pt x="1999" y="402"/>
                  </a:cubicBezTo>
                  <a:cubicBezTo>
                    <a:pt x="2052" y="239"/>
                    <a:pt x="1961" y="65"/>
                    <a:pt x="1799" y="14"/>
                  </a:cubicBezTo>
                  <a:cubicBezTo>
                    <a:pt x="1769" y="5"/>
                    <a:pt x="1738" y="1"/>
                    <a:pt x="1709"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0" name="Google Shape;2490;p54"/>
            <p:cNvSpPr/>
            <p:nvPr/>
          </p:nvSpPr>
          <p:spPr>
            <a:xfrm>
              <a:off x="2739375" y="3363375"/>
              <a:ext cx="97725" cy="171250"/>
            </a:xfrm>
            <a:custGeom>
              <a:avLst/>
              <a:gdLst/>
              <a:ahLst/>
              <a:cxnLst/>
              <a:rect l="l" t="t" r="r" b="b"/>
              <a:pathLst>
                <a:path w="3909" h="6850" extrusionOk="0">
                  <a:moveTo>
                    <a:pt x="1383" y="1"/>
                  </a:moveTo>
                  <a:cubicBezTo>
                    <a:pt x="1140" y="1"/>
                    <a:pt x="921" y="122"/>
                    <a:pt x="859" y="522"/>
                  </a:cubicBezTo>
                  <a:cubicBezTo>
                    <a:pt x="745" y="1266"/>
                    <a:pt x="1343" y="2053"/>
                    <a:pt x="1672" y="2420"/>
                  </a:cubicBezTo>
                  <a:lnTo>
                    <a:pt x="1672" y="2420"/>
                  </a:lnTo>
                  <a:cubicBezTo>
                    <a:pt x="1380" y="2129"/>
                    <a:pt x="847" y="1640"/>
                    <a:pt x="542" y="1640"/>
                  </a:cubicBezTo>
                  <a:cubicBezTo>
                    <a:pt x="417" y="1640"/>
                    <a:pt x="330" y="1721"/>
                    <a:pt x="313" y="1930"/>
                  </a:cubicBezTo>
                  <a:cubicBezTo>
                    <a:pt x="234" y="2868"/>
                    <a:pt x="1173" y="3884"/>
                    <a:pt x="1173" y="3884"/>
                  </a:cubicBezTo>
                  <a:cubicBezTo>
                    <a:pt x="1173" y="3884"/>
                    <a:pt x="599" y="3616"/>
                    <a:pt x="254" y="3616"/>
                  </a:cubicBezTo>
                  <a:cubicBezTo>
                    <a:pt x="106" y="3616"/>
                    <a:pt x="1" y="3665"/>
                    <a:pt x="1" y="3806"/>
                  </a:cubicBezTo>
                  <a:cubicBezTo>
                    <a:pt x="1" y="4275"/>
                    <a:pt x="1641" y="5917"/>
                    <a:pt x="1720" y="6699"/>
                  </a:cubicBezTo>
                  <a:cubicBezTo>
                    <a:pt x="1730" y="6802"/>
                    <a:pt x="1765" y="6849"/>
                    <a:pt x="1818" y="6849"/>
                  </a:cubicBezTo>
                  <a:cubicBezTo>
                    <a:pt x="2170" y="6849"/>
                    <a:pt x="3324" y="4809"/>
                    <a:pt x="3597" y="3182"/>
                  </a:cubicBezTo>
                  <a:cubicBezTo>
                    <a:pt x="3909" y="1305"/>
                    <a:pt x="2189" y="288"/>
                    <a:pt x="2189" y="288"/>
                  </a:cubicBezTo>
                  <a:cubicBezTo>
                    <a:pt x="2189" y="288"/>
                    <a:pt x="1758" y="1"/>
                    <a:pt x="13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1" name="Google Shape;2491;p54"/>
            <p:cNvSpPr/>
            <p:nvPr/>
          </p:nvSpPr>
          <p:spPr>
            <a:xfrm>
              <a:off x="2731700" y="3355750"/>
              <a:ext cx="113500" cy="186500"/>
            </a:xfrm>
            <a:custGeom>
              <a:avLst/>
              <a:gdLst/>
              <a:ahLst/>
              <a:cxnLst/>
              <a:rect l="l" t="t" r="r" b="b"/>
              <a:pathLst>
                <a:path w="4540" h="7460" extrusionOk="0">
                  <a:moveTo>
                    <a:pt x="1689" y="612"/>
                  </a:moveTo>
                  <a:cubicBezTo>
                    <a:pt x="1871" y="612"/>
                    <a:pt x="2155" y="734"/>
                    <a:pt x="2327" y="848"/>
                  </a:cubicBezTo>
                  <a:cubicBezTo>
                    <a:pt x="2332" y="850"/>
                    <a:pt x="2336" y="854"/>
                    <a:pt x="2340" y="857"/>
                  </a:cubicBezTo>
                  <a:cubicBezTo>
                    <a:pt x="2355" y="866"/>
                    <a:pt x="3877" y="1785"/>
                    <a:pt x="3601" y="3435"/>
                  </a:cubicBezTo>
                  <a:cubicBezTo>
                    <a:pt x="3387" y="4716"/>
                    <a:pt x="2651" y="6119"/>
                    <a:pt x="2252" y="6652"/>
                  </a:cubicBezTo>
                  <a:cubicBezTo>
                    <a:pt x="2079" y="6191"/>
                    <a:pt x="1668" y="5639"/>
                    <a:pt x="1268" y="5102"/>
                  </a:cubicBezTo>
                  <a:cubicBezTo>
                    <a:pt x="1055" y="4816"/>
                    <a:pt x="780" y="4445"/>
                    <a:pt x="665" y="4236"/>
                  </a:cubicBezTo>
                  <a:lnTo>
                    <a:pt x="665" y="4236"/>
                  </a:lnTo>
                  <a:cubicBezTo>
                    <a:pt x="837" y="4264"/>
                    <a:pt x="1112" y="4355"/>
                    <a:pt x="1350" y="4466"/>
                  </a:cubicBezTo>
                  <a:cubicBezTo>
                    <a:pt x="1391" y="4485"/>
                    <a:pt x="1435" y="4495"/>
                    <a:pt x="1479" y="4495"/>
                  </a:cubicBezTo>
                  <a:cubicBezTo>
                    <a:pt x="1574" y="4495"/>
                    <a:pt x="1667" y="4450"/>
                    <a:pt x="1727" y="4370"/>
                  </a:cubicBezTo>
                  <a:cubicBezTo>
                    <a:pt x="1813" y="4252"/>
                    <a:pt x="1803" y="4089"/>
                    <a:pt x="1705" y="3982"/>
                  </a:cubicBezTo>
                  <a:cubicBezTo>
                    <a:pt x="1470" y="3727"/>
                    <a:pt x="877" y="2929"/>
                    <a:pt x="924" y="2271"/>
                  </a:cubicBezTo>
                  <a:lnTo>
                    <a:pt x="924" y="2271"/>
                  </a:lnTo>
                  <a:cubicBezTo>
                    <a:pt x="1098" y="2345"/>
                    <a:pt x="1425" y="2605"/>
                    <a:pt x="1739" y="2916"/>
                  </a:cubicBezTo>
                  <a:cubicBezTo>
                    <a:pt x="1866" y="3060"/>
                    <a:pt x="1960" y="3149"/>
                    <a:pt x="1974" y="3161"/>
                  </a:cubicBezTo>
                  <a:cubicBezTo>
                    <a:pt x="2033" y="3217"/>
                    <a:pt x="2109" y="3245"/>
                    <a:pt x="2185" y="3245"/>
                  </a:cubicBezTo>
                  <a:cubicBezTo>
                    <a:pt x="2262" y="3245"/>
                    <a:pt x="2340" y="3216"/>
                    <a:pt x="2399" y="3158"/>
                  </a:cubicBezTo>
                  <a:cubicBezTo>
                    <a:pt x="2517" y="3041"/>
                    <a:pt x="2522" y="2853"/>
                    <a:pt x="2410" y="2732"/>
                  </a:cubicBezTo>
                  <a:cubicBezTo>
                    <a:pt x="2336" y="2650"/>
                    <a:pt x="2250" y="2558"/>
                    <a:pt x="2157" y="2465"/>
                  </a:cubicBezTo>
                  <a:cubicBezTo>
                    <a:pt x="1823" y="2079"/>
                    <a:pt x="1384" y="1424"/>
                    <a:pt x="1470" y="873"/>
                  </a:cubicBezTo>
                  <a:cubicBezTo>
                    <a:pt x="1484" y="780"/>
                    <a:pt x="1516" y="662"/>
                    <a:pt x="1592" y="629"/>
                  </a:cubicBezTo>
                  <a:cubicBezTo>
                    <a:pt x="1619" y="617"/>
                    <a:pt x="1652" y="612"/>
                    <a:pt x="1689" y="612"/>
                  </a:cubicBezTo>
                  <a:close/>
                  <a:moveTo>
                    <a:pt x="1688" y="0"/>
                  </a:moveTo>
                  <a:cubicBezTo>
                    <a:pt x="1571" y="0"/>
                    <a:pt x="1454" y="20"/>
                    <a:pt x="1343" y="68"/>
                  </a:cubicBezTo>
                  <a:cubicBezTo>
                    <a:pt x="1162" y="148"/>
                    <a:pt x="931" y="337"/>
                    <a:pt x="863" y="780"/>
                  </a:cubicBezTo>
                  <a:cubicBezTo>
                    <a:pt x="818" y="1077"/>
                    <a:pt x="865" y="1374"/>
                    <a:pt x="960" y="1653"/>
                  </a:cubicBezTo>
                  <a:cubicBezTo>
                    <a:pt x="917" y="1645"/>
                    <a:pt x="875" y="1640"/>
                    <a:pt x="835" y="1640"/>
                  </a:cubicBezTo>
                  <a:cubicBezTo>
                    <a:pt x="780" y="1640"/>
                    <a:pt x="727" y="1649"/>
                    <a:pt x="677" y="1667"/>
                  </a:cubicBezTo>
                  <a:cubicBezTo>
                    <a:pt x="555" y="1708"/>
                    <a:pt x="345" y="1833"/>
                    <a:pt x="314" y="2208"/>
                  </a:cubicBezTo>
                  <a:cubicBezTo>
                    <a:pt x="272" y="2713"/>
                    <a:pt x="474" y="3224"/>
                    <a:pt x="702" y="3624"/>
                  </a:cubicBezTo>
                  <a:cubicBezTo>
                    <a:pt x="657" y="3620"/>
                    <a:pt x="613" y="3617"/>
                    <a:pt x="570" y="3617"/>
                  </a:cubicBezTo>
                  <a:cubicBezTo>
                    <a:pt x="437" y="3617"/>
                    <a:pt x="314" y="3641"/>
                    <a:pt x="217" y="3703"/>
                  </a:cubicBezTo>
                  <a:cubicBezTo>
                    <a:pt x="79" y="3790"/>
                    <a:pt x="1" y="3939"/>
                    <a:pt x="1" y="4110"/>
                  </a:cubicBezTo>
                  <a:cubicBezTo>
                    <a:pt x="1" y="4411"/>
                    <a:pt x="268" y="4783"/>
                    <a:pt x="777" y="5467"/>
                  </a:cubicBezTo>
                  <a:cubicBezTo>
                    <a:pt x="1162" y="5984"/>
                    <a:pt x="1688" y="6691"/>
                    <a:pt x="1722" y="7033"/>
                  </a:cubicBezTo>
                  <a:cubicBezTo>
                    <a:pt x="1753" y="7338"/>
                    <a:pt x="1944" y="7454"/>
                    <a:pt x="2113" y="7459"/>
                  </a:cubicBezTo>
                  <a:lnTo>
                    <a:pt x="2122" y="7459"/>
                  </a:lnTo>
                  <a:cubicBezTo>
                    <a:pt x="2832" y="7459"/>
                    <a:pt x="3969" y="4952"/>
                    <a:pt x="4204" y="3535"/>
                  </a:cubicBezTo>
                  <a:cubicBezTo>
                    <a:pt x="4539" y="1522"/>
                    <a:pt x="2806" y="424"/>
                    <a:pt x="2657" y="334"/>
                  </a:cubicBezTo>
                  <a:cubicBezTo>
                    <a:pt x="2575" y="279"/>
                    <a:pt x="2131" y="0"/>
                    <a:pt x="168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2" name="Google Shape;2492;p54"/>
            <p:cNvSpPr/>
            <p:nvPr/>
          </p:nvSpPr>
          <p:spPr>
            <a:xfrm>
              <a:off x="2737850" y="3339450"/>
              <a:ext cx="164525" cy="367525"/>
            </a:xfrm>
            <a:custGeom>
              <a:avLst/>
              <a:gdLst/>
              <a:ahLst/>
              <a:cxnLst/>
              <a:rect l="l" t="t" r="r" b="b"/>
              <a:pathLst>
                <a:path w="6581" h="14701" extrusionOk="0">
                  <a:moveTo>
                    <a:pt x="2630" y="0"/>
                  </a:moveTo>
                  <a:cubicBezTo>
                    <a:pt x="2425" y="0"/>
                    <a:pt x="2213" y="51"/>
                    <a:pt x="1990" y="162"/>
                  </a:cubicBezTo>
                  <a:cubicBezTo>
                    <a:pt x="766" y="774"/>
                    <a:pt x="3367" y="2917"/>
                    <a:pt x="2756" y="4141"/>
                  </a:cubicBezTo>
                  <a:cubicBezTo>
                    <a:pt x="2143" y="5365"/>
                    <a:pt x="766" y="7507"/>
                    <a:pt x="766" y="8732"/>
                  </a:cubicBezTo>
                  <a:cubicBezTo>
                    <a:pt x="766" y="9956"/>
                    <a:pt x="1" y="12864"/>
                    <a:pt x="1" y="12864"/>
                  </a:cubicBezTo>
                  <a:lnTo>
                    <a:pt x="766" y="14700"/>
                  </a:lnTo>
                  <a:cubicBezTo>
                    <a:pt x="766" y="14700"/>
                    <a:pt x="1378" y="14394"/>
                    <a:pt x="2296" y="13476"/>
                  </a:cubicBezTo>
                  <a:cubicBezTo>
                    <a:pt x="3214" y="12558"/>
                    <a:pt x="4744" y="10415"/>
                    <a:pt x="5663" y="8426"/>
                  </a:cubicBezTo>
                  <a:cubicBezTo>
                    <a:pt x="6581" y="6436"/>
                    <a:pt x="6275" y="3528"/>
                    <a:pt x="5204" y="2151"/>
                  </a:cubicBezTo>
                  <a:cubicBezTo>
                    <a:pt x="4327" y="1025"/>
                    <a:pt x="3553" y="0"/>
                    <a:pt x="26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3" name="Google Shape;2493;p54"/>
            <p:cNvSpPr/>
            <p:nvPr/>
          </p:nvSpPr>
          <p:spPr>
            <a:xfrm>
              <a:off x="2730025" y="3331650"/>
              <a:ext cx="179725" cy="382950"/>
            </a:xfrm>
            <a:custGeom>
              <a:avLst/>
              <a:gdLst/>
              <a:ahLst/>
              <a:cxnLst/>
              <a:rect l="l" t="t" r="r" b="b"/>
              <a:pathLst>
                <a:path w="7189" h="15318" extrusionOk="0">
                  <a:moveTo>
                    <a:pt x="2940" y="621"/>
                  </a:moveTo>
                  <a:cubicBezTo>
                    <a:pt x="3652" y="621"/>
                    <a:pt x="4306" y="1404"/>
                    <a:pt x="5213" y="2572"/>
                  </a:cubicBezTo>
                  <a:lnTo>
                    <a:pt x="5275" y="2652"/>
                  </a:lnTo>
                  <a:cubicBezTo>
                    <a:pt x="6217" y="3862"/>
                    <a:pt x="6623" y="6606"/>
                    <a:pt x="5699" y="8609"/>
                  </a:cubicBezTo>
                  <a:cubicBezTo>
                    <a:pt x="4809" y="10536"/>
                    <a:pt x="3319" y="12645"/>
                    <a:pt x="2393" y="13571"/>
                  </a:cubicBezTo>
                  <a:cubicBezTo>
                    <a:pt x="1887" y="14078"/>
                    <a:pt x="1477" y="14391"/>
                    <a:pt x="1224" y="14562"/>
                  </a:cubicBezTo>
                  <a:lnTo>
                    <a:pt x="636" y="13153"/>
                  </a:lnTo>
                  <a:cubicBezTo>
                    <a:pt x="773" y="12619"/>
                    <a:pt x="1385" y="10177"/>
                    <a:pt x="1385" y="9044"/>
                  </a:cubicBezTo>
                  <a:cubicBezTo>
                    <a:pt x="1385" y="8179"/>
                    <a:pt x="2214" y="6671"/>
                    <a:pt x="2818" y="5568"/>
                  </a:cubicBezTo>
                  <a:cubicBezTo>
                    <a:pt x="3017" y="5208"/>
                    <a:pt x="3199" y="4874"/>
                    <a:pt x="3342" y="4589"/>
                  </a:cubicBezTo>
                  <a:cubicBezTo>
                    <a:pt x="3706" y="3864"/>
                    <a:pt x="3217" y="2978"/>
                    <a:pt x="2785" y="2196"/>
                  </a:cubicBezTo>
                  <a:cubicBezTo>
                    <a:pt x="2516" y="1709"/>
                    <a:pt x="2209" y="1154"/>
                    <a:pt x="2290" y="897"/>
                  </a:cubicBezTo>
                  <a:cubicBezTo>
                    <a:pt x="2302" y="857"/>
                    <a:pt x="2331" y="802"/>
                    <a:pt x="2441" y="747"/>
                  </a:cubicBezTo>
                  <a:cubicBezTo>
                    <a:pt x="2613" y="662"/>
                    <a:pt x="2778" y="621"/>
                    <a:pt x="2940" y="621"/>
                  </a:cubicBezTo>
                  <a:close/>
                  <a:moveTo>
                    <a:pt x="2951" y="0"/>
                  </a:moveTo>
                  <a:cubicBezTo>
                    <a:pt x="2702" y="0"/>
                    <a:pt x="2442" y="62"/>
                    <a:pt x="2166" y="200"/>
                  </a:cubicBezTo>
                  <a:cubicBezTo>
                    <a:pt x="1929" y="319"/>
                    <a:pt x="1774" y="492"/>
                    <a:pt x="1704" y="715"/>
                  </a:cubicBezTo>
                  <a:cubicBezTo>
                    <a:pt x="1547" y="1222"/>
                    <a:pt x="1888" y="1840"/>
                    <a:pt x="2249" y="2493"/>
                  </a:cubicBezTo>
                  <a:cubicBezTo>
                    <a:pt x="2607" y="3142"/>
                    <a:pt x="3013" y="3877"/>
                    <a:pt x="2794" y="4316"/>
                  </a:cubicBezTo>
                  <a:cubicBezTo>
                    <a:pt x="2656" y="4595"/>
                    <a:pt x="2475" y="4922"/>
                    <a:pt x="2281" y="5274"/>
                  </a:cubicBezTo>
                  <a:cubicBezTo>
                    <a:pt x="1609" y="6499"/>
                    <a:pt x="772" y="8023"/>
                    <a:pt x="772" y="9044"/>
                  </a:cubicBezTo>
                  <a:cubicBezTo>
                    <a:pt x="772" y="10214"/>
                    <a:pt x="25" y="13069"/>
                    <a:pt x="17" y="13098"/>
                  </a:cubicBezTo>
                  <a:cubicBezTo>
                    <a:pt x="0" y="13162"/>
                    <a:pt x="5" y="13232"/>
                    <a:pt x="31" y="13293"/>
                  </a:cubicBezTo>
                  <a:lnTo>
                    <a:pt x="797" y="15130"/>
                  </a:lnTo>
                  <a:cubicBezTo>
                    <a:pt x="829" y="15208"/>
                    <a:pt x="893" y="15269"/>
                    <a:pt x="972" y="15299"/>
                  </a:cubicBezTo>
                  <a:cubicBezTo>
                    <a:pt x="1006" y="15311"/>
                    <a:pt x="1043" y="15318"/>
                    <a:pt x="1079" y="15318"/>
                  </a:cubicBezTo>
                  <a:cubicBezTo>
                    <a:pt x="1127" y="15318"/>
                    <a:pt x="1173" y="15307"/>
                    <a:pt x="1215" y="15285"/>
                  </a:cubicBezTo>
                  <a:cubicBezTo>
                    <a:pt x="1243" y="15273"/>
                    <a:pt x="1883" y="14947"/>
                    <a:pt x="2826" y="14004"/>
                  </a:cubicBezTo>
                  <a:cubicBezTo>
                    <a:pt x="3790" y="13039"/>
                    <a:pt x="5336" y="10854"/>
                    <a:pt x="6254" y="8866"/>
                  </a:cubicBezTo>
                  <a:cubicBezTo>
                    <a:pt x="7189" y="6841"/>
                    <a:pt x="6961" y="3823"/>
                    <a:pt x="5758" y="2276"/>
                  </a:cubicBezTo>
                  <a:lnTo>
                    <a:pt x="5696" y="2196"/>
                  </a:lnTo>
                  <a:cubicBezTo>
                    <a:pt x="4823" y="1074"/>
                    <a:pt x="3988" y="0"/>
                    <a:pt x="29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4" name="Google Shape;2494;p54"/>
            <p:cNvSpPr/>
            <p:nvPr/>
          </p:nvSpPr>
          <p:spPr>
            <a:xfrm>
              <a:off x="2766850" y="3370525"/>
              <a:ext cx="62750" cy="217050"/>
            </a:xfrm>
            <a:custGeom>
              <a:avLst/>
              <a:gdLst/>
              <a:ahLst/>
              <a:cxnLst/>
              <a:rect l="l" t="t" r="r" b="b"/>
              <a:pathLst>
                <a:path w="2510" h="8682" extrusionOk="0">
                  <a:moveTo>
                    <a:pt x="1148" y="1"/>
                  </a:moveTo>
                  <a:cubicBezTo>
                    <a:pt x="1111" y="1"/>
                    <a:pt x="1090" y="2"/>
                    <a:pt x="1090" y="2"/>
                  </a:cubicBezTo>
                  <a:cubicBezTo>
                    <a:pt x="1090" y="2"/>
                    <a:pt x="1" y="2865"/>
                    <a:pt x="1" y="4803"/>
                  </a:cubicBezTo>
                  <a:lnTo>
                    <a:pt x="1" y="8682"/>
                  </a:lnTo>
                  <a:lnTo>
                    <a:pt x="2510" y="5146"/>
                  </a:lnTo>
                  <a:cubicBezTo>
                    <a:pt x="2510" y="5146"/>
                    <a:pt x="2053" y="2865"/>
                    <a:pt x="2281" y="1381"/>
                  </a:cubicBezTo>
                  <a:cubicBezTo>
                    <a:pt x="2482" y="81"/>
                    <a:pt x="1414" y="1"/>
                    <a:pt x="114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5" name="Google Shape;2495;p54"/>
            <p:cNvSpPr/>
            <p:nvPr/>
          </p:nvSpPr>
          <p:spPr>
            <a:xfrm>
              <a:off x="2759175" y="3362900"/>
              <a:ext cx="78850" cy="232350"/>
            </a:xfrm>
            <a:custGeom>
              <a:avLst/>
              <a:gdLst/>
              <a:ahLst/>
              <a:cxnLst/>
              <a:rect l="l" t="t" r="r" b="b"/>
              <a:pathLst>
                <a:path w="3154" h="9294" extrusionOk="0">
                  <a:moveTo>
                    <a:pt x="1445" y="0"/>
                  </a:moveTo>
                  <a:cubicBezTo>
                    <a:pt x="1405" y="0"/>
                    <a:pt x="1379" y="1"/>
                    <a:pt x="1374" y="1"/>
                  </a:cubicBezTo>
                  <a:cubicBezTo>
                    <a:pt x="1256" y="10"/>
                    <a:pt x="1153" y="87"/>
                    <a:pt x="1111" y="198"/>
                  </a:cubicBezTo>
                  <a:cubicBezTo>
                    <a:pt x="1064" y="317"/>
                    <a:pt x="1" y="3136"/>
                    <a:pt x="1" y="5108"/>
                  </a:cubicBezTo>
                  <a:lnTo>
                    <a:pt x="1" y="8987"/>
                  </a:lnTo>
                  <a:cubicBezTo>
                    <a:pt x="1" y="9156"/>
                    <a:pt x="138" y="9293"/>
                    <a:pt x="308" y="9293"/>
                  </a:cubicBezTo>
                  <a:cubicBezTo>
                    <a:pt x="476" y="9293"/>
                    <a:pt x="613" y="9156"/>
                    <a:pt x="613" y="8988"/>
                  </a:cubicBezTo>
                  <a:lnTo>
                    <a:pt x="613" y="5108"/>
                  </a:lnTo>
                  <a:cubicBezTo>
                    <a:pt x="613" y="3542"/>
                    <a:pt x="1364" y="1303"/>
                    <a:pt x="1608" y="621"/>
                  </a:cubicBezTo>
                  <a:cubicBezTo>
                    <a:pt x="1767" y="640"/>
                    <a:pt x="1989" y="696"/>
                    <a:pt x="2138" y="856"/>
                  </a:cubicBezTo>
                  <a:cubicBezTo>
                    <a:pt x="2290" y="1022"/>
                    <a:pt x="2340" y="1285"/>
                    <a:pt x="2286" y="1640"/>
                  </a:cubicBezTo>
                  <a:cubicBezTo>
                    <a:pt x="2052" y="3159"/>
                    <a:pt x="2498" y="5415"/>
                    <a:pt x="2516" y="5510"/>
                  </a:cubicBezTo>
                  <a:cubicBezTo>
                    <a:pt x="2544" y="5658"/>
                    <a:pt x="2673" y="5763"/>
                    <a:pt x="2817" y="5763"/>
                  </a:cubicBezTo>
                  <a:cubicBezTo>
                    <a:pt x="2837" y="5763"/>
                    <a:pt x="2857" y="5761"/>
                    <a:pt x="2878" y="5756"/>
                  </a:cubicBezTo>
                  <a:cubicBezTo>
                    <a:pt x="3046" y="5723"/>
                    <a:pt x="3153" y="5558"/>
                    <a:pt x="3117" y="5391"/>
                  </a:cubicBezTo>
                  <a:cubicBezTo>
                    <a:pt x="3112" y="5369"/>
                    <a:pt x="2674" y="3144"/>
                    <a:pt x="2891" y="1733"/>
                  </a:cubicBezTo>
                  <a:cubicBezTo>
                    <a:pt x="2975" y="1186"/>
                    <a:pt x="2873" y="751"/>
                    <a:pt x="2586" y="440"/>
                  </a:cubicBezTo>
                  <a:cubicBezTo>
                    <a:pt x="2212" y="34"/>
                    <a:pt x="1644" y="0"/>
                    <a:pt x="14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6" name="Google Shape;2496;p54"/>
            <p:cNvSpPr/>
            <p:nvPr/>
          </p:nvSpPr>
          <p:spPr>
            <a:xfrm>
              <a:off x="1865600" y="3423825"/>
              <a:ext cx="975575" cy="860850"/>
            </a:xfrm>
            <a:custGeom>
              <a:avLst/>
              <a:gdLst/>
              <a:ahLst/>
              <a:cxnLst/>
              <a:rect l="l" t="t" r="r" b="b"/>
              <a:pathLst>
                <a:path w="39023" h="34434" extrusionOk="0">
                  <a:moveTo>
                    <a:pt x="8110" y="0"/>
                  </a:moveTo>
                  <a:lnTo>
                    <a:pt x="2143" y="4285"/>
                  </a:lnTo>
                  <a:cubicBezTo>
                    <a:pt x="2143" y="4285"/>
                    <a:pt x="0" y="7346"/>
                    <a:pt x="1071" y="10713"/>
                  </a:cubicBezTo>
                  <a:cubicBezTo>
                    <a:pt x="2143" y="14080"/>
                    <a:pt x="17446" y="34433"/>
                    <a:pt x="19588" y="34433"/>
                  </a:cubicBezTo>
                  <a:cubicBezTo>
                    <a:pt x="21730" y="34433"/>
                    <a:pt x="37186" y="14386"/>
                    <a:pt x="38104" y="13162"/>
                  </a:cubicBezTo>
                  <a:cubicBezTo>
                    <a:pt x="39023" y="11938"/>
                    <a:pt x="35044" y="8877"/>
                    <a:pt x="35044" y="8877"/>
                  </a:cubicBezTo>
                  <a:lnTo>
                    <a:pt x="19588" y="22956"/>
                  </a:lnTo>
                  <a:cubicBezTo>
                    <a:pt x="19588" y="22956"/>
                    <a:pt x="15456" y="6428"/>
                    <a:pt x="13772" y="3368"/>
                  </a:cubicBezTo>
                  <a:cubicBezTo>
                    <a:pt x="12089" y="307"/>
                    <a:pt x="8110" y="0"/>
                    <a:pt x="8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7" name="Google Shape;2497;p54"/>
            <p:cNvSpPr/>
            <p:nvPr/>
          </p:nvSpPr>
          <p:spPr>
            <a:xfrm>
              <a:off x="1857450" y="3416125"/>
              <a:ext cx="993025" cy="876200"/>
            </a:xfrm>
            <a:custGeom>
              <a:avLst/>
              <a:gdLst/>
              <a:ahLst/>
              <a:cxnLst/>
              <a:rect l="l" t="t" r="r" b="b"/>
              <a:pathLst>
                <a:path w="39721" h="35048" extrusionOk="0">
                  <a:moveTo>
                    <a:pt x="8415" y="0"/>
                  </a:moveTo>
                  <a:cubicBezTo>
                    <a:pt x="8263" y="0"/>
                    <a:pt x="8143" y="132"/>
                    <a:pt x="8132" y="285"/>
                  </a:cubicBezTo>
                  <a:cubicBezTo>
                    <a:pt x="8118" y="454"/>
                    <a:pt x="8244" y="601"/>
                    <a:pt x="8412" y="614"/>
                  </a:cubicBezTo>
                  <a:cubicBezTo>
                    <a:pt x="8451" y="616"/>
                    <a:pt x="12248" y="948"/>
                    <a:pt x="13830" y="3823"/>
                  </a:cubicBezTo>
                  <a:cubicBezTo>
                    <a:pt x="15475" y="6813"/>
                    <a:pt x="19575" y="23173"/>
                    <a:pt x="19616" y="23338"/>
                  </a:cubicBezTo>
                  <a:cubicBezTo>
                    <a:pt x="19653" y="23483"/>
                    <a:pt x="19782" y="23569"/>
                    <a:pt x="19915" y="23569"/>
                  </a:cubicBezTo>
                  <a:cubicBezTo>
                    <a:pt x="19987" y="23569"/>
                    <a:pt x="20060" y="23544"/>
                    <a:pt x="20120" y="23490"/>
                  </a:cubicBezTo>
                  <a:lnTo>
                    <a:pt x="35384" y="9585"/>
                  </a:lnTo>
                  <a:cubicBezTo>
                    <a:pt x="36862" y="10764"/>
                    <a:pt x="38665" y="12646"/>
                    <a:pt x="38186" y="13286"/>
                  </a:cubicBezTo>
                  <a:cubicBezTo>
                    <a:pt x="34491" y="18212"/>
                    <a:pt x="21572" y="34436"/>
                    <a:pt x="19914" y="34436"/>
                  </a:cubicBezTo>
                  <a:cubicBezTo>
                    <a:pt x="18207" y="34436"/>
                    <a:pt x="2877" y="14663"/>
                    <a:pt x="1689" y="10929"/>
                  </a:cubicBezTo>
                  <a:cubicBezTo>
                    <a:pt x="677" y="7750"/>
                    <a:pt x="2699" y="4798"/>
                    <a:pt x="2719" y="4768"/>
                  </a:cubicBezTo>
                  <a:cubicBezTo>
                    <a:pt x="2815" y="4630"/>
                    <a:pt x="2782" y="4439"/>
                    <a:pt x="2644" y="4343"/>
                  </a:cubicBezTo>
                  <a:cubicBezTo>
                    <a:pt x="2590" y="4305"/>
                    <a:pt x="2529" y="4287"/>
                    <a:pt x="2469" y="4287"/>
                  </a:cubicBezTo>
                  <a:cubicBezTo>
                    <a:pt x="2372" y="4287"/>
                    <a:pt x="2277" y="4333"/>
                    <a:pt x="2217" y="4418"/>
                  </a:cubicBezTo>
                  <a:cubicBezTo>
                    <a:pt x="2126" y="4548"/>
                    <a:pt x="1" y="7643"/>
                    <a:pt x="1105" y="11114"/>
                  </a:cubicBezTo>
                  <a:cubicBezTo>
                    <a:pt x="1680" y="12919"/>
                    <a:pt x="6020" y="19130"/>
                    <a:pt x="10010" y="24329"/>
                  </a:cubicBezTo>
                  <a:cubicBezTo>
                    <a:pt x="12484" y="27552"/>
                    <a:pt x="18399" y="35047"/>
                    <a:pt x="19914" y="35047"/>
                  </a:cubicBezTo>
                  <a:cubicBezTo>
                    <a:pt x="22342" y="35047"/>
                    <a:pt x="38515" y="13867"/>
                    <a:pt x="38674" y="13653"/>
                  </a:cubicBezTo>
                  <a:cubicBezTo>
                    <a:pt x="39721" y="12258"/>
                    <a:pt x="36260" y="9484"/>
                    <a:pt x="35556" y="8941"/>
                  </a:cubicBezTo>
                  <a:cubicBezTo>
                    <a:pt x="35501" y="8899"/>
                    <a:pt x="35435" y="8879"/>
                    <a:pt x="35370" y="8879"/>
                  </a:cubicBezTo>
                  <a:cubicBezTo>
                    <a:pt x="35296" y="8879"/>
                    <a:pt x="35221" y="8905"/>
                    <a:pt x="35162" y="8958"/>
                  </a:cubicBezTo>
                  <a:lnTo>
                    <a:pt x="20086" y="22692"/>
                  </a:lnTo>
                  <a:cubicBezTo>
                    <a:pt x="19370" y="19864"/>
                    <a:pt x="15904" y="6325"/>
                    <a:pt x="14366" y="3528"/>
                  </a:cubicBezTo>
                  <a:cubicBezTo>
                    <a:pt x="12624" y="359"/>
                    <a:pt x="8629" y="16"/>
                    <a:pt x="8460" y="4"/>
                  </a:cubicBezTo>
                  <a:cubicBezTo>
                    <a:pt x="8444" y="1"/>
                    <a:pt x="8429" y="0"/>
                    <a:pt x="84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8" name="Google Shape;2498;p54"/>
            <p:cNvSpPr/>
            <p:nvPr/>
          </p:nvSpPr>
          <p:spPr>
            <a:xfrm>
              <a:off x="3748275" y="1839425"/>
              <a:ext cx="212500" cy="174025"/>
            </a:xfrm>
            <a:custGeom>
              <a:avLst/>
              <a:gdLst/>
              <a:ahLst/>
              <a:cxnLst/>
              <a:rect l="l" t="t" r="r" b="b"/>
              <a:pathLst>
                <a:path w="8500" h="6961" extrusionOk="0">
                  <a:moveTo>
                    <a:pt x="5902" y="1"/>
                  </a:moveTo>
                  <a:cubicBezTo>
                    <a:pt x="5677" y="1"/>
                    <a:pt x="5438" y="24"/>
                    <a:pt x="5185" y="73"/>
                  </a:cubicBezTo>
                  <a:cubicBezTo>
                    <a:pt x="2963" y="496"/>
                    <a:pt x="847" y="2823"/>
                    <a:pt x="847" y="2823"/>
                  </a:cubicBezTo>
                  <a:cubicBezTo>
                    <a:pt x="847" y="2823"/>
                    <a:pt x="1" y="3564"/>
                    <a:pt x="529" y="4939"/>
                  </a:cubicBezTo>
                  <a:cubicBezTo>
                    <a:pt x="1059" y="6315"/>
                    <a:pt x="2963" y="6844"/>
                    <a:pt x="4127" y="6950"/>
                  </a:cubicBezTo>
                  <a:cubicBezTo>
                    <a:pt x="4206" y="6957"/>
                    <a:pt x="4289" y="6961"/>
                    <a:pt x="4375" y="6961"/>
                  </a:cubicBezTo>
                  <a:cubicBezTo>
                    <a:pt x="5558" y="6961"/>
                    <a:pt x="7344" y="6242"/>
                    <a:pt x="7937" y="3776"/>
                  </a:cubicBezTo>
                  <a:cubicBezTo>
                    <a:pt x="8500" y="1432"/>
                    <a:pt x="7649" y="1"/>
                    <a:pt x="5902" y="1"/>
                  </a:cubicBezTo>
                  <a:close/>
                </a:path>
              </a:pathLst>
            </a:custGeom>
            <a:gradFill>
              <a:gsLst>
                <a:gs pos="0">
                  <a:srgbClr val="8BE3FF"/>
                </a:gs>
                <a:gs pos="100000">
                  <a:srgbClr val="ACFFD9"/>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9" name="Google Shape;2499;p54"/>
            <p:cNvSpPr/>
            <p:nvPr/>
          </p:nvSpPr>
          <p:spPr>
            <a:xfrm>
              <a:off x="3740250" y="1831750"/>
              <a:ext cx="222875" cy="189325"/>
            </a:xfrm>
            <a:custGeom>
              <a:avLst/>
              <a:gdLst/>
              <a:ahLst/>
              <a:cxnLst/>
              <a:rect l="l" t="t" r="r" b="b"/>
              <a:pathLst>
                <a:path w="8915" h="7573" extrusionOk="0">
                  <a:moveTo>
                    <a:pt x="6223" y="613"/>
                  </a:moveTo>
                  <a:cubicBezTo>
                    <a:pt x="6801" y="613"/>
                    <a:pt x="7268" y="787"/>
                    <a:pt x="7593" y="1127"/>
                  </a:cubicBezTo>
                  <a:cubicBezTo>
                    <a:pt x="8139" y="1699"/>
                    <a:pt x="8269" y="2723"/>
                    <a:pt x="7960" y="4011"/>
                  </a:cubicBezTo>
                  <a:cubicBezTo>
                    <a:pt x="7400" y="6347"/>
                    <a:pt x="5748" y="6963"/>
                    <a:pt x="4706" y="6963"/>
                  </a:cubicBezTo>
                  <a:cubicBezTo>
                    <a:pt x="4625" y="6963"/>
                    <a:pt x="4548" y="6959"/>
                    <a:pt x="4476" y="6952"/>
                  </a:cubicBezTo>
                  <a:cubicBezTo>
                    <a:pt x="3213" y="6837"/>
                    <a:pt x="1581" y="6293"/>
                    <a:pt x="1136" y="5136"/>
                  </a:cubicBezTo>
                  <a:cubicBezTo>
                    <a:pt x="695" y="3991"/>
                    <a:pt x="1344" y="3384"/>
                    <a:pt x="1372" y="3358"/>
                  </a:cubicBezTo>
                  <a:cubicBezTo>
                    <a:pt x="1380" y="3352"/>
                    <a:pt x="1388" y="3345"/>
                    <a:pt x="1395" y="3336"/>
                  </a:cubicBezTo>
                  <a:cubicBezTo>
                    <a:pt x="1415" y="3313"/>
                    <a:pt x="3467" y="1079"/>
                    <a:pt x="5564" y="680"/>
                  </a:cubicBezTo>
                  <a:cubicBezTo>
                    <a:pt x="5797" y="635"/>
                    <a:pt x="6017" y="613"/>
                    <a:pt x="6223" y="613"/>
                  </a:cubicBezTo>
                  <a:close/>
                  <a:moveTo>
                    <a:pt x="6227" y="1"/>
                  </a:moveTo>
                  <a:cubicBezTo>
                    <a:pt x="5981" y="1"/>
                    <a:pt x="5721" y="26"/>
                    <a:pt x="5449" y="78"/>
                  </a:cubicBezTo>
                  <a:cubicBezTo>
                    <a:pt x="3205" y="506"/>
                    <a:pt x="1128" y="2721"/>
                    <a:pt x="951" y="2914"/>
                  </a:cubicBezTo>
                  <a:cubicBezTo>
                    <a:pt x="820" y="3037"/>
                    <a:pt x="1" y="3889"/>
                    <a:pt x="564" y="5357"/>
                  </a:cubicBezTo>
                  <a:cubicBezTo>
                    <a:pt x="1112" y="6775"/>
                    <a:pt x="2983" y="7432"/>
                    <a:pt x="4421" y="7562"/>
                  </a:cubicBezTo>
                  <a:cubicBezTo>
                    <a:pt x="4498" y="7569"/>
                    <a:pt x="4581" y="7572"/>
                    <a:pt x="4669" y="7572"/>
                  </a:cubicBezTo>
                  <a:cubicBezTo>
                    <a:pt x="5854" y="7572"/>
                    <a:pt x="7901" y="6881"/>
                    <a:pt x="8556" y="4154"/>
                  </a:cubicBezTo>
                  <a:cubicBezTo>
                    <a:pt x="8915" y="2657"/>
                    <a:pt x="8730" y="1433"/>
                    <a:pt x="8036" y="705"/>
                  </a:cubicBezTo>
                  <a:cubicBezTo>
                    <a:pt x="7591" y="239"/>
                    <a:pt x="6974" y="1"/>
                    <a:pt x="622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0" name="Google Shape;2500;p54"/>
            <p:cNvSpPr/>
            <p:nvPr/>
          </p:nvSpPr>
          <p:spPr>
            <a:xfrm>
              <a:off x="3573675" y="1894125"/>
              <a:ext cx="283075" cy="198425"/>
            </a:xfrm>
            <a:custGeom>
              <a:avLst/>
              <a:gdLst/>
              <a:ahLst/>
              <a:cxnLst/>
              <a:rect l="l" t="t" r="r" b="b"/>
              <a:pathLst>
                <a:path w="11323" h="7937" extrusionOk="0">
                  <a:moveTo>
                    <a:pt x="9101" y="1"/>
                  </a:moveTo>
                  <a:cubicBezTo>
                    <a:pt x="9101" y="1"/>
                    <a:pt x="4551" y="635"/>
                    <a:pt x="3493" y="1376"/>
                  </a:cubicBezTo>
                  <a:cubicBezTo>
                    <a:pt x="2434" y="2116"/>
                    <a:pt x="0" y="6244"/>
                    <a:pt x="0" y="6772"/>
                  </a:cubicBezTo>
                  <a:cubicBezTo>
                    <a:pt x="0" y="7302"/>
                    <a:pt x="1483" y="7830"/>
                    <a:pt x="2223" y="7830"/>
                  </a:cubicBezTo>
                  <a:cubicBezTo>
                    <a:pt x="2964" y="7830"/>
                    <a:pt x="4868" y="5292"/>
                    <a:pt x="4868" y="5291"/>
                  </a:cubicBezTo>
                  <a:lnTo>
                    <a:pt x="4868" y="5291"/>
                  </a:lnTo>
                  <a:lnTo>
                    <a:pt x="3915" y="7937"/>
                  </a:lnTo>
                  <a:cubicBezTo>
                    <a:pt x="3915" y="7937"/>
                    <a:pt x="4868" y="7830"/>
                    <a:pt x="4973" y="7407"/>
                  </a:cubicBezTo>
                  <a:cubicBezTo>
                    <a:pt x="5080" y="6984"/>
                    <a:pt x="6561" y="4127"/>
                    <a:pt x="6561" y="4127"/>
                  </a:cubicBezTo>
                  <a:cubicBezTo>
                    <a:pt x="6561" y="4127"/>
                    <a:pt x="6616" y="4129"/>
                    <a:pt x="6714" y="4129"/>
                  </a:cubicBezTo>
                  <a:cubicBezTo>
                    <a:pt x="7303" y="4129"/>
                    <a:pt x="9418" y="4052"/>
                    <a:pt x="10052" y="2963"/>
                  </a:cubicBezTo>
                  <a:cubicBezTo>
                    <a:pt x="10793" y="1693"/>
                    <a:pt x="11323" y="847"/>
                    <a:pt x="91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1" name="Google Shape;2501;p54"/>
            <p:cNvSpPr/>
            <p:nvPr/>
          </p:nvSpPr>
          <p:spPr>
            <a:xfrm>
              <a:off x="3566025" y="1886475"/>
              <a:ext cx="286700" cy="213725"/>
            </a:xfrm>
            <a:custGeom>
              <a:avLst/>
              <a:gdLst/>
              <a:ahLst/>
              <a:cxnLst/>
              <a:rect l="l" t="t" r="r" b="b"/>
              <a:pathLst>
                <a:path w="11468" h="8549" extrusionOk="0">
                  <a:moveTo>
                    <a:pt x="9370" y="621"/>
                  </a:moveTo>
                  <a:cubicBezTo>
                    <a:pt x="10126" y="917"/>
                    <a:pt x="10548" y="1216"/>
                    <a:pt x="10661" y="1533"/>
                  </a:cubicBezTo>
                  <a:cubicBezTo>
                    <a:pt x="10795" y="1915"/>
                    <a:pt x="10498" y="2422"/>
                    <a:pt x="10095" y="3115"/>
                  </a:cubicBezTo>
                  <a:cubicBezTo>
                    <a:pt x="9601" y="3960"/>
                    <a:pt x="7863" y="4130"/>
                    <a:pt x="7047" y="4130"/>
                  </a:cubicBezTo>
                  <a:cubicBezTo>
                    <a:pt x="6985" y="4130"/>
                    <a:pt x="6929" y="4129"/>
                    <a:pt x="6879" y="4127"/>
                  </a:cubicBezTo>
                  <a:cubicBezTo>
                    <a:pt x="6875" y="4127"/>
                    <a:pt x="6871" y="4127"/>
                    <a:pt x="6867" y="4127"/>
                  </a:cubicBezTo>
                  <a:cubicBezTo>
                    <a:pt x="6753" y="4127"/>
                    <a:pt x="6648" y="4190"/>
                    <a:pt x="6595" y="4292"/>
                  </a:cubicBezTo>
                  <a:cubicBezTo>
                    <a:pt x="6345" y="4774"/>
                    <a:pt x="5092" y="7202"/>
                    <a:pt x="4983" y="7639"/>
                  </a:cubicBezTo>
                  <a:cubicBezTo>
                    <a:pt x="4970" y="7689"/>
                    <a:pt x="4859" y="7756"/>
                    <a:pt x="4701" y="7816"/>
                  </a:cubicBezTo>
                  <a:lnTo>
                    <a:pt x="5462" y="5700"/>
                  </a:lnTo>
                  <a:cubicBezTo>
                    <a:pt x="5513" y="5558"/>
                    <a:pt x="5452" y="5400"/>
                    <a:pt x="5319" y="5328"/>
                  </a:cubicBezTo>
                  <a:cubicBezTo>
                    <a:pt x="5273" y="5303"/>
                    <a:pt x="5223" y="5291"/>
                    <a:pt x="5174" y="5291"/>
                  </a:cubicBezTo>
                  <a:cubicBezTo>
                    <a:pt x="5080" y="5291"/>
                    <a:pt x="4989" y="5334"/>
                    <a:pt x="4929" y="5413"/>
                  </a:cubicBezTo>
                  <a:cubicBezTo>
                    <a:pt x="3947" y="6723"/>
                    <a:pt x="2848" y="7831"/>
                    <a:pt x="2529" y="7831"/>
                  </a:cubicBezTo>
                  <a:cubicBezTo>
                    <a:pt x="1775" y="7831"/>
                    <a:pt x="649" y="7308"/>
                    <a:pt x="612" y="7087"/>
                  </a:cubicBezTo>
                  <a:cubicBezTo>
                    <a:pt x="668" y="6584"/>
                    <a:pt x="2985" y="2625"/>
                    <a:pt x="3974" y="1933"/>
                  </a:cubicBezTo>
                  <a:cubicBezTo>
                    <a:pt x="4776" y="1371"/>
                    <a:pt x="8066" y="807"/>
                    <a:pt x="9370" y="621"/>
                  </a:cubicBezTo>
                  <a:close/>
                  <a:moveTo>
                    <a:pt x="9409" y="1"/>
                  </a:moveTo>
                  <a:cubicBezTo>
                    <a:pt x="9394" y="1"/>
                    <a:pt x="9380" y="2"/>
                    <a:pt x="9365" y="4"/>
                  </a:cubicBezTo>
                  <a:cubicBezTo>
                    <a:pt x="8892" y="69"/>
                    <a:pt x="4711" y="670"/>
                    <a:pt x="3623" y="1431"/>
                  </a:cubicBezTo>
                  <a:cubicBezTo>
                    <a:pt x="2504" y="2214"/>
                    <a:pt x="1" y="6425"/>
                    <a:pt x="1" y="7078"/>
                  </a:cubicBezTo>
                  <a:cubicBezTo>
                    <a:pt x="1" y="7914"/>
                    <a:pt x="1779" y="8443"/>
                    <a:pt x="2529" y="8443"/>
                  </a:cubicBezTo>
                  <a:cubicBezTo>
                    <a:pt x="2988" y="8443"/>
                    <a:pt x="3682" y="7817"/>
                    <a:pt x="4289" y="7154"/>
                  </a:cubicBezTo>
                  <a:lnTo>
                    <a:pt x="4289" y="7154"/>
                  </a:lnTo>
                  <a:lnTo>
                    <a:pt x="3934" y="8138"/>
                  </a:lnTo>
                  <a:cubicBezTo>
                    <a:pt x="3862" y="8338"/>
                    <a:pt x="4010" y="8548"/>
                    <a:pt x="4222" y="8548"/>
                  </a:cubicBezTo>
                  <a:cubicBezTo>
                    <a:pt x="4233" y="8548"/>
                    <a:pt x="4245" y="8548"/>
                    <a:pt x="4256" y="8547"/>
                  </a:cubicBezTo>
                  <a:cubicBezTo>
                    <a:pt x="4451" y="8525"/>
                    <a:pt x="5428" y="8388"/>
                    <a:pt x="5577" y="7788"/>
                  </a:cubicBezTo>
                  <a:cubicBezTo>
                    <a:pt x="5644" y="7519"/>
                    <a:pt x="6483" y="5844"/>
                    <a:pt x="7053" y="4742"/>
                  </a:cubicBezTo>
                  <a:cubicBezTo>
                    <a:pt x="7728" y="4739"/>
                    <a:pt x="9920" y="4631"/>
                    <a:pt x="10652" y="3375"/>
                  </a:cubicBezTo>
                  <a:cubicBezTo>
                    <a:pt x="11089" y="2626"/>
                    <a:pt x="11467" y="1979"/>
                    <a:pt x="11237" y="1330"/>
                  </a:cubicBezTo>
                  <a:cubicBezTo>
                    <a:pt x="11055" y="815"/>
                    <a:pt x="10509" y="398"/>
                    <a:pt x="9516" y="21"/>
                  </a:cubicBezTo>
                  <a:cubicBezTo>
                    <a:pt x="9482" y="7"/>
                    <a:pt x="9446" y="1"/>
                    <a:pt x="94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2" name="Google Shape;2502;p54"/>
            <p:cNvSpPr/>
            <p:nvPr/>
          </p:nvSpPr>
          <p:spPr>
            <a:xfrm>
              <a:off x="3960075" y="1719450"/>
              <a:ext cx="202550" cy="700950"/>
            </a:xfrm>
            <a:custGeom>
              <a:avLst/>
              <a:gdLst/>
              <a:ahLst/>
              <a:cxnLst/>
              <a:rect l="l" t="t" r="r" b="b"/>
              <a:pathLst>
                <a:path w="8102" h="28038" extrusionOk="0">
                  <a:moveTo>
                    <a:pt x="2778" y="1"/>
                  </a:moveTo>
                  <a:cubicBezTo>
                    <a:pt x="2778" y="1"/>
                    <a:pt x="1504" y="4283"/>
                    <a:pt x="1504" y="6945"/>
                  </a:cubicBezTo>
                  <a:cubicBezTo>
                    <a:pt x="1504" y="9607"/>
                    <a:pt x="3357" y="18172"/>
                    <a:pt x="3357" y="18172"/>
                  </a:cubicBezTo>
                  <a:cubicBezTo>
                    <a:pt x="3357" y="18172"/>
                    <a:pt x="3010" y="20486"/>
                    <a:pt x="1504" y="22106"/>
                  </a:cubicBezTo>
                  <a:cubicBezTo>
                    <a:pt x="0" y="23727"/>
                    <a:pt x="463" y="25925"/>
                    <a:pt x="1158" y="26619"/>
                  </a:cubicBezTo>
                  <a:cubicBezTo>
                    <a:pt x="1694" y="27156"/>
                    <a:pt x="2645" y="28038"/>
                    <a:pt x="3263" y="28038"/>
                  </a:cubicBezTo>
                  <a:cubicBezTo>
                    <a:pt x="3445" y="28038"/>
                    <a:pt x="3598" y="27961"/>
                    <a:pt x="3703" y="27777"/>
                  </a:cubicBezTo>
                  <a:cubicBezTo>
                    <a:pt x="4166" y="26967"/>
                    <a:pt x="3820" y="25463"/>
                    <a:pt x="4283" y="24884"/>
                  </a:cubicBezTo>
                  <a:cubicBezTo>
                    <a:pt x="4746" y="24305"/>
                    <a:pt x="6482" y="23379"/>
                    <a:pt x="6713" y="21643"/>
                  </a:cubicBezTo>
                  <a:cubicBezTo>
                    <a:pt x="6945" y="19907"/>
                    <a:pt x="6597" y="14584"/>
                    <a:pt x="6597" y="11690"/>
                  </a:cubicBezTo>
                  <a:cubicBezTo>
                    <a:pt x="6597" y="8797"/>
                    <a:pt x="8101" y="4515"/>
                    <a:pt x="6482" y="1506"/>
                  </a:cubicBezTo>
                  <a:lnTo>
                    <a:pt x="277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3" name="Google Shape;2503;p54"/>
            <p:cNvSpPr/>
            <p:nvPr/>
          </p:nvSpPr>
          <p:spPr>
            <a:xfrm>
              <a:off x="3950375" y="1711825"/>
              <a:ext cx="207725" cy="716250"/>
            </a:xfrm>
            <a:custGeom>
              <a:avLst/>
              <a:gdLst/>
              <a:ahLst/>
              <a:cxnLst/>
              <a:rect l="l" t="t" r="r" b="b"/>
              <a:pathLst>
                <a:path w="8309" h="28650" extrusionOk="0">
                  <a:moveTo>
                    <a:pt x="3166" y="0"/>
                  </a:moveTo>
                  <a:cubicBezTo>
                    <a:pt x="3034" y="0"/>
                    <a:pt x="2912" y="87"/>
                    <a:pt x="2873" y="219"/>
                  </a:cubicBezTo>
                  <a:cubicBezTo>
                    <a:pt x="2820" y="397"/>
                    <a:pt x="1587" y="4575"/>
                    <a:pt x="1587" y="7250"/>
                  </a:cubicBezTo>
                  <a:cubicBezTo>
                    <a:pt x="1587" y="9829"/>
                    <a:pt x="3257" y="17665"/>
                    <a:pt x="3433" y="18483"/>
                  </a:cubicBezTo>
                  <a:cubicBezTo>
                    <a:pt x="3370" y="18829"/>
                    <a:pt x="2967" y="20806"/>
                    <a:pt x="1669" y="22203"/>
                  </a:cubicBezTo>
                  <a:cubicBezTo>
                    <a:pt x="0" y="24000"/>
                    <a:pt x="561" y="26374"/>
                    <a:pt x="1330" y="27142"/>
                  </a:cubicBezTo>
                  <a:cubicBezTo>
                    <a:pt x="2353" y="28166"/>
                    <a:pt x="3098" y="28649"/>
                    <a:pt x="3652" y="28649"/>
                  </a:cubicBezTo>
                  <a:cubicBezTo>
                    <a:pt x="3691" y="28649"/>
                    <a:pt x="3731" y="28646"/>
                    <a:pt x="3771" y="28642"/>
                  </a:cubicBezTo>
                  <a:cubicBezTo>
                    <a:pt x="4022" y="28607"/>
                    <a:pt x="4224" y="28467"/>
                    <a:pt x="4357" y="28234"/>
                  </a:cubicBezTo>
                  <a:cubicBezTo>
                    <a:pt x="4624" y="27769"/>
                    <a:pt x="4655" y="27163"/>
                    <a:pt x="4687" y="26576"/>
                  </a:cubicBezTo>
                  <a:cubicBezTo>
                    <a:pt x="4712" y="26094"/>
                    <a:pt x="4738" y="25594"/>
                    <a:pt x="4910" y="25380"/>
                  </a:cubicBezTo>
                  <a:cubicBezTo>
                    <a:pt x="5011" y="25254"/>
                    <a:pt x="5208" y="25088"/>
                    <a:pt x="5435" y="24895"/>
                  </a:cubicBezTo>
                  <a:cubicBezTo>
                    <a:pt x="6145" y="24297"/>
                    <a:pt x="7217" y="23392"/>
                    <a:pt x="7405" y="21988"/>
                  </a:cubicBezTo>
                  <a:cubicBezTo>
                    <a:pt x="7554" y="20864"/>
                    <a:pt x="7469" y="18317"/>
                    <a:pt x="7386" y="15853"/>
                  </a:cubicBezTo>
                  <a:cubicBezTo>
                    <a:pt x="7337" y="14412"/>
                    <a:pt x="7292" y="13052"/>
                    <a:pt x="7292" y="11995"/>
                  </a:cubicBezTo>
                  <a:cubicBezTo>
                    <a:pt x="7292" y="11125"/>
                    <a:pt x="7432" y="10116"/>
                    <a:pt x="7581" y="9048"/>
                  </a:cubicBezTo>
                  <a:cubicBezTo>
                    <a:pt x="7922" y="6606"/>
                    <a:pt x="8309" y="3836"/>
                    <a:pt x="7140" y="1666"/>
                  </a:cubicBezTo>
                  <a:cubicBezTo>
                    <a:pt x="7085" y="1560"/>
                    <a:pt x="6978" y="1500"/>
                    <a:pt x="6867" y="1500"/>
                  </a:cubicBezTo>
                  <a:cubicBezTo>
                    <a:pt x="6818" y="1500"/>
                    <a:pt x="6768" y="1512"/>
                    <a:pt x="6722" y="1537"/>
                  </a:cubicBezTo>
                  <a:cubicBezTo>
                    <a:pt x="6572" y="1617"/>
                    <a:pt x="6516" y="1806"/>
                    <a:pt x="6600" y="1955"/>
                  </a:cubicBezTo>
                  <a:cubicBezTo>
                    <a:pt x="7675" y="3950"/>
                    <a:pt x="7303" y="6615"/>
                    <a:pt x="6975" y="8964"/>
                  </a:cubicBezTo>
                  <a:cubicBezTo>
                    <a:pt x="6823" y="10054"/>
                    <a:pt x="6680" y="11083"/>
                    <a:pt x="6680" y="11995"/>
                  </a:cubicBezTo>
                  <a:cubicBezTo>
                    <a:pt x="6680" y="13062"/>
                    <a:pt x="6726" y="14428"/>
                    <a:pt x="6774" y="15873"/>
                  </a:cubicBezTo>
                  <a:cubicBezTo>
                    <a:pt x="6856" y="18313"/>
                    <a:pt x="6941" y="20834"/>
                    <a:pt x="6798" y="21907"/>
                  </a:cubicBezTo>
                  <a:cubicBezTo>
                    <a:pt x="6643" y="23077"/>
                    <a:pt x="5716" y="23858"/>
                    <a:pt x="5041" y="24428"/>
                  </a:cubicBezTo>
                  <a:cubicBezTo>
                    <a:pt x="4788" y="24641"/>
                    <a:pt x="4570" y="24825"/>
                    <a:pt x="4431" y="24998"/>
                  </a:cubicBezTo>
                  <a:cubicBezTo>
                    <a:pt x="4137" y="25366"/>
                    <a:pt x="4107" y="25939"/>
                    <a:pt x="4075" y="26545"/>
                  </a:cubicBezTo>
                  <a:cubicBezTo>
                    <a:pt x="4048" y="27059"/>
                    <a:pt x="4019" y="27591"/>
                    <a:pt x="3825" y="27930"/>
                  </a:cubicBezTo>
                  <a:cubicBezTo>
                    <a:pt x="3782" y="28007"/>
                    <a:pt x="3740" y="28028"/>
                    <a:pt x="3689" y="28034"/>
                  </a:cubicBezTo>
                  <a:cubicBezTo>
                    <a:pt x="3678" y="28036"/>
                    <a:pt x="3665" y="28037"/>
                    <a:pt x="3650" y="28037"/>
                  </a:cubicBezTo>
                  <a:cubicBezTo>
                    <a:pt x="3459" y="28037"/>
                    <a:pt x="2934" y="27879"/>
                    <a:pt x="1763" y="26708"/>
                  </a:cubicBezTo>
                  <a:cubicBezTo>
                    <a:pt x="1157" y="26104"/>
                    <a:pt x="733" y="24111"/>
                    <a:pt x="2117" y="22620"/>
                  </a:cubicBezTo>
                  <a:cubicBezTo>
                    <a:pt x="3669" y="20949"/>
                    <a:pt x="4034" y="18621"/>
                    <a:pt x="4048" y="18522"/>
                  </a:cubicBezTo>
                  <a:cubicBezTo>
                    <a:pt x="4054" y="18485"/>
                    <a:pt x="4053" y="18448"/>
                    <a:pt x="4044" y="18412"/>
                  </a:cubicBezTo>
                  <a:cubicBezTo>
                    <a:pt x="4026" y="18327"/>
                    <a:pt x="2199" y="9849"/>
                    <a:pt x="2199" y="7250"/>
                  </a:cubicBezTo>
                  <a:cubicBezTo>
                    <a:pt x="2199" y="4665"/>
                    <a:pt x="3448" y="436"/>
                    <a:pt x="3460" y="393"/>
                  </a:cubicBezTo>
                  <a:cubicBezTo>
                    <a:pt x="3508" y="232"/>
                    <a:pt x="3416" y="61"/>
                    <a:pt x="3254" y="13"/>
                  </a:cubicBezTo>
                  <a:cubicBezTo>
                    <a:pt x="3224" y="5"/>
                    <a:pt x="3195" y="0"/>
                    <a:pt x="316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4" name="Google Shape;2504;p54"/>
            <p:cNvSpPr/>
            <p:nvPr/>
          </p:nvSpPr>
          <p:spPr>
            <a:xfrm>
              <a:off x="3960075" y="2136825"/>
              <a:ext cx="170875" cy="283575"/>
            </a:xfrm>
            <a:custGeom>
              <a:avLst/>
              <a:gdLst/>
              <a:ahLst/>
              <a:cxnLst/>
              <a:rect l="l" t="t" r="r" b="b"/>
              <a:pathLst>
                <a:path w="6835" h="11343" extrusionOk="0">
                  <a:moveTo>
                    <a:pt x="5684" y="0"/>
                  </a:moveTo>
                  <a:cubicBezTo>
                    <a:pt x="4452" y="0"/>
                    <a:pt x="3707" y="513"/>
                    <a:pt x="3267" y="1057"/>
                  </a:cubicBezTo>
                  <a:cubicBezTo>
                    <a:pt x="3323" y="1323"/>
                    <a:pt x="3357" y="1477"/>
                    <a:pt x="3357" y="1477"/>
                  </a:cubicBezTo>
                  <a:cubicBezTo>
                    <a:pt x="3357" y="1477"/>
                    <a:pt x="3009" y="3791"/>
                    <a:pt x="1504" y="5411"/>
                  </a:cubicBezTo>
                  <a:cubicBezTo>
                    <a:pt x="0" y="7032"/>
                    <a:pt x="463" y="9230"/>
                    <a:pt x="1158" y="9924"/>
                  </a:cubicBezTo>
                  <a:cubicBezTo>
                    <a:pt x="1694" y="10461"/>
                    <a:pt x="2645" y="11343"/>
                    <a:pt x="3263" y="11343"/>
                  </a:cubicBezTo>
                  <a:cubicBezTo>
                    <a:pt x="3445" y="11343"/>
                    <a:pt x="3598" y="11266"/>
                    <a:pt x="3703" y="11082"/>
                  </a:cubicBezTo>
                  <a:cubicBezTo>
                    <a:pt x="4166" y="10272"/>
                    <a:pt x="3820" y="8768"/>
                    <a:pt x="4283" y="8189"/>
                  </a:cubicBezTo>
                  <a:cubicBezTo>
                    <a:pt x="4745" y="7610"/>
                    <a:pt x="6482" y="6684"/>
                    <a:pt x="6712" y="4948"/>
                  </a:cubicBezTo>
                  <a:cubicBezTo>
                    <a:pt x="6835" y="4036"/>
                    <a:pt x="6796" y="2130"/>
                    <a:pt x="6732" y="110"/>
                  </a:cubicBezTo>
                  <a:cubicBezTo>
                    <a:pt x="6349" y="34"/>
                    <a:pt x="6001" y="0"/>
                    <a:pt x="568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5" name="Google Shape;2505;p54"/>
            <p:cNvSpPr/>
            <p:nvPr/>
          </p:nvSpPr>
          <p:spPr>
            <a:xfrm>
              <a:off x="3950375" y="2129175"/>
              <a:ext cx="188075" cy="298900"/>
            </a:xfrm>
            <a:custGeom>
              <a:avLst/>
              <a:gdLst/>
              <a:ahLst/>
              <a:cxnLst/>
              <a:rect l="l" t="t" r="r" b="b"/>
              <a:pathLst>
                <a:path w="7523" h="11956" extrusionOk="0">
                  <a:moveTo>
                    <a:pt x="6084" y="614"/>
                  </a:moveTo>
                  <a:cubicBezTo>
                    <a:pt x="6318" y="614"/>
                    <a:pt x="6564" y="634"/>
                    <a:pt x="6822" y="674"/>
                  </a:cubicBezTo>
                  <a:cubicBezTo>
                    <a:pt x="6878" y="2547"/>
                    <a:pt x="6911" y="4360"/>
                    <a:pt x="6797" y="5213"/>
                  </a:cubicBezTo>
                  <a:cubicBezTo>
                    <a:pt x="6641" y="6383"/>
                    <a:pt x="5716" y="7164"/>
                    <a:pt x="5040" y="7734"/>
                  </a:cubicBezTo>
                  <a:cubicBezTo>
                    <a:pt x="4788" y="7947"/>
                    <a:pt x="4569" y="8131"/>
                    <a:pt x="4430" y="8304"/>
                  </a:cubicBezTo>
                  <a:cubicBezTo>
                    <a:pt x="4137" y="8672"/>
                    <a:pt x="4106" y="9245"/>
                    <a:pt x="4075" y="9851"/>
                  </a:cubicBezTo>
                  <a:cubicBezTo>
                    <a:pt x="4048" y="10365"/>
                    <a:pt x="4019" y="10897"/>
                    <a:pt x="3825" y="11236"/>
                  </a:cubicBezTo>
                  <a:cubicBezTo>
                    <a:pt x="3782" y="11313"/>
                    <a:pt x="3739" y="11334"/>
                    <a:pt x="3688" y="11340"/>
                  </a:cubicBezTo>
                  <a:cubicBezTo>
                    <a:pt x="3677" y="11342"/>
                    <a:pt x="3664" y="11343"/>
                    <a:pt x="3649" y="11343"/>
                  </a:cubicBezTo>
                  <a:cubicBezTo>
                    <a:pt x="3458" y="11343"/>
                    <a:pt x="2933" y="11185"/>
                    <a:pt x="1762" y="10014"/>
                  </a:cubicBezTo>
                  <a:cubicBezTo>
                    <a:pt x="1157" y="9410"/>
                    <a:pt x="733" y="7417"/>
                    <a:pt x="2117" y="5926"/>
                  </a:cubicBezTo>
                  <a:cubicBezTo>
                    <a:pt x="3668" y="4255"/>
                    <a:pt x="4034" y="1927"/>
                    <a:pt x="4047" y="1828"/>
                  </a:cubicBezTo>
                  <a:cubicBezTo>
                    <a:pt x="4053" y="1791"/>
                    <a:pt x="4051" y="1754"/>
                    <a:pt x="4044" y="1717"/>
                  </a:cubicBezTo>
                  <a:lnTo>
                    <a:pt x="3986" y="1447"/>
                  </a:lnTo>
                  <a:cubicBezTo>
                    <a:pt x="4487" y="895"/>
                    <a:pt x="5200" y="614"/>
                    <a:pt x="6084" y="614"/>
                  </a:cubicBezTo>
                  <a:close/>
                  <a:moveTo>
                    <a:pt x="6073" y="1"/>
                  </a:moveTo>
                  <a:cubicBezTo>
                    <a:pt x="4690" y="1"/>
                    <a:pt x="3877" y="602"/>
                    <a:pt x="3418" y="1170"/>
                  </a:cubicBezTo>
                  <a:cubicBezTo>
                    <a:pt x="3359" y="1242"/>
                    <a:pt x="3337" y="1336"/>
                    <a:pt x="3356" y="1426"/>
                  </a:cubicBezTo>
                  <a:lnTo>
                    <a:pt x="3433" y="1789"/>
                  </a:lnTo>
                  <a:cubicBezTo>
                    <a:pt x="3372" y="2134"/>
                    <a:pt x="2970" y="4107"/>
                    <a:pt x="1669" y="5509"/>
                  </a:cubicBezTo>
                  <a:cubicBezTo>
                    <a:pt x="0" y="7306"/>
                    <a:pt x="561" y="9680"/>
                    <a:pt x="1330" y="10448"/>
                  </a:cubicBezTo>
                  <a:cubicBezTo>
                    <a:pt x="2353" y="11472"/>
                    <a:pt x="3098" y="11955"/>
                    <a:pt x="3652" y="11955"/>
                  </a:cubicBezTo>
                  <a:cubicBezTo>
                    <a:pt x="3691" y="11955"/>
                    <a:pt x="3731" y="11953"/>
                    <a:pt x="3770" y="11948"/>
                  </a:cubicBezTo>
                  <a:cubicBezTo>
                    <a:pt x="4022" y="11914"/>
                    <a:pt x="4224" y="11774"/>
                    <a:pt x="4357" y="11540"/>
                  </a:cubicBezTo>
                  <a:cubicBezTo>
                    <a:pt x="4623" y="11075"/>
                    <a:pt x="4655" y="10469"/>
                    <a:pt x="4686" y="9883"/>
                  </a:cubicBezTo>
                  <a:cubicBezTo>
                    <a:pt x="4712" y="9400"/>
                    <a:pt x="4737" y="8901"/>
                    <a:pt x="4909" y="8686"/>
                  </a:cubicBezTo>
                  <a:cubicBezTo>
                    <a:pt x="5011" y="8560"/>
                    <a:pt x="5207" y="8394"/>
                    <a:pt x="5435" y="8202"/>
                  </a:cubicBezTo>
                  <a:cubicBezTo>
                    <a:pt x="6144" y="7604"/>
                    <a:pt x="7217" y="6699"/>
                    <a:pt x="7404" y="5295"/>
                  </a:cubicBezTo>
                  <a:cubicBezTo>
                    <a:pt x="7522" y="4412"/>
                    <a:pt x="7499" y="2702"/>
                    <a:pt x="7427" y="406"/>
                  </a:cubicBezTo>
                  <a:cubicBezTo>
                    <a:pt x="7422" y="264"/>
                    <a:pt x="7319" y="143"/>
                    <a:pt x="7180" y="115"/>
                  </a:cubicBezTo>
                  <a:cubicBezTo>
                    <a:pt x="6775" y="36"/>
                    <a:pt x="6407" y="1"/>
                    <a:pt x="60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6" name="Google Shape;2506;p54"/>
            <p:cNvSpPr/>
            <p:nvPr/>
          </p:nvSpPr>
          <p:spPr>
            <a:xfrm>
              <a:off x="3931150" y="2136125"/>
              <a:ext cx="549725" cy="515025"/>
            </a:xfrm>
            <a:custGeom>
              <a:avLst/>
              <a:gdLst/>
              <a:ahLst/>
              <a:cxnLst/>
              <a:rect l="l" t="t" r="r" b="b"/>
              <a:pathLst>
                <a:path w="21989" h="20601" extrusionOk="0">
                  <a:moveTo>
                    <a:pt x="11110" y="0"/>
                  </a:moveTo>
                  <a:lnTo>
                    <a:pt x="1" y="12614"/>
                  </a:lnTo>
                  <a:lnTo>
                    <a:pt x="11226" y="20600"/>
                  </a:lnTo>
                  <a:lnTo>
                    <a:pt x="21989" y="6944"/>
                  </a:lnTo>
                  <a:lnTo>
                    <a:pt x="1111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7" name="Google Shape;2507;p54"/>
            <p:cNvSpPr/>
            <p:nvPr/>
          </p:nvSpPr>
          <p:spPr>
            <a:xfrm>
              <a:off x="3922400" y="2128475"/>
              <a:ext cx="567325" cy="530325"/>
            </a:xfrm>
            <a:custGeom>
              <a:avLst/>
              <a:gdLst/>
              <a:ahLst/>
              <a:cxnLst/>
              <a:rect l="l" t="t" r="r" b="b"/>
              <a:pathLst>
                <a:path w="22693" h="21213" extrusionOk="0">
                  <a:moveTo>
                    <a:pt x="11517" y="705"/>
                  </a:moveTo>
                  <a:lnTo>
                    <a:pt x="21890" y="7326"/>
                  </a:lnTo>
                  <a:lnTo>
                    <a:pt x="11517" y="20488"/>
                  </a:lnTo>
                  <a:lnTo>
                    <a:pt x="805" y="12868"/>
                  </a:lnTo>
                  <a:lnTo>
                    <a:pt x="11517" y="705"/>
                  </a:lnTo>
                  <a:close/>
                  <a:moveTo>
                    <a:pt x="11460" y="0"/>
                  </a:moveTo>
                  <a:cubicBezTo>
                    <a:pt x="11375" y="0"/>
                    <a:pt x="11291" y="36"/>
                    <a:pt x="11231" y="104"/>
                  </a:cubicBezTo>
                  <a:lnTo>
                    <a:pt x="120" y="12718"/>
                  </a:lnTo>
                  <a:cubicBezTo>
                    <a:pt x="0" y="12854"/>
                    <a:pt x="24" y="13064"/>
                    <a:pt x="172" y="13170"/>
                  </a:cubicBezTo>
                  <a:lnTo>
                    <a:pt x="11398" y="21156"/>
                  </a:lnTo>
                  <a:cubicBezTo>
                    <a:pt x="11450" y="21192"/>
                    <a:pt x="11512" y="21212"/>
                    <a:pt x="11577" y="21212"/>
                  </a:cubicBezTo>
                  <a:cubicBezTo>
                    <a:pt x="11670" y="21212"/>
                    <a:pt x="11758" y="21169"/>
                    <a:pt x="11817" y="21096"/>
                  </a:cubicBezTo>
                  <a:lnTo>
                    <a:pt x="22579" y="7439"/>
                  </a:lnTo>
                  <a:cubicBezTo>
                    <a:pt x="22692" y="7297"/>
                    <a:pt x="22657" y="7089"/>
                    <a:pt x="22504" y="6992"/>
                  </a:cubicBezTo>
                  <a:lnTo>
                    <a:pt x="11624" y="48"/>
                  </a:lnTo>
                  <a:cubicBezTo>
                    <a:pt x="11574" y="16"/>
                    <a:pt x="11517" y="0"/>
                    <a:pt x="114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8" name="Google Shape;2508;p54"/>
            <p:cNvSpPr/>
            <p:nvPr/>
          </p:nvSpPr>
          <p:spPr>
            <a:xfrm>
              <a:off x="4087375" y="2214250"/>
              <a:ext cx="63700" cy="182325"/>
            </a:xfrm>
            <a:custGeom>
              <a:avLst/>
              <a:gdLst/>
              <a:ahLst/>
              <a:cxnLst/>
              <a:rect l="l" t="t" r="r" b="b"/>
              <a:pathLst>
                <a:path w="2548" h="7293" extrusionOk="0">
                  <a:moveTo>
                    <a:pt x="1621" y="0"/>
                  </a:moveTo>
                  <a:lnTo>
                    <a:pt x="0" y="2083"/>
                  </a:lnTo>
                  <a:cubicBezTo>
                    <a:pt x="0" y="2083"/>
                    <a:pt x="117" y="6018"/>
                    <a:pt x="117" y="6597"/>
                  </a:cubicBezTo>
                  <a:cubicBezTo>
                    <a:pt x="117" y="6926"/>
                    <a:pt x="528" y="7292"/>
                    <a:pt x="904" y="7292"/>
                  </a:cubicBezTo>
                  <a:cubicBezTo>
                    <a:pt x="1189" y="7292"/>
                    <a:pt x="1455" y="7081"/>
                    <a:pt x="1505" y="6481"/>
                  </a:cubicBezTo>
                  <a:cubicBezTo>
                    <a:pt x="1621" y="5093"/>
                    <a:pt x="1621" y="4513"/>
                    <a:pt x="1736" y="4167"/>
                  </a:cubicBezTo>
                  <a:cubicBezTo>
                    <a:pt x="1853" y="3819"/>
                    <a:pt x="2547" y="1620"/>
                    <a:pt x="162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9" name="Google Shape;2509;p54"/>
            <p:cNvSpPr/>
            <p:nvPr/>
          </p:nvSpPr>
          <p:spPr>
            <a:xfrm>
              <a:off x="4079625" y="2206625"/>
              <a:ext cx="78525" cy="197575"/>
            </a:xfrm>
            <a:custGeom>
              <a:avLst/>
              <a:gdLst/>
              <a:ahLst/>
              <a:cxnLst/>
              <a:rect l="l" t="t" r="r" b="b"/>
              <a:pathLst>
                <a:path w="3141" h="7903" extrusionOk="0">
                  <a:moveTo>
                    <a:pt x="1932" y="0"/>
                  </a:moveTo>
                  <a:cubicBezTo>
                    <a:pt x="1881" y="0"/>
                    <a:pt x="1828" y="13"/>
                    <a:pt x="1780" y="41"/>
                  </a:cubicBezTo>
                  <a:cubicBezTo>
                    <a:pt x="1635" y="124"/>
                    <a:pt x="1583" y="310"/>
                    <a:pt x="1665" y="456"/>
                  </a:cubicBezTo>
                  <a:cubicBezTo>
                    <a:pt x="2505" y="1924"/>
                    <a:pt x="1889" y="3978"/>
                    <a:pt x="1757" y="4374"/>
                  </a:cubicBezTo>
                  <a:cubicBezTo>
                    <a:pt x="1663" y="4651"/>
                    <a:pt x="1639" y="5001"/>
                    <a:pt x="1591" y="5698"/>
                  </a:cubicBezTo>
                  <a:cubicBezTo>
                    <a:pt x="1570" y="5987"/>
                    <a:pt x="1546" y="6335"/>
                    <a:pt x="1510" y="6760"/>
                  </a:cubicBezTo>
                  <a:cubicBezTo>
                    <a:pt x="1490" y="6996"/>
                    <a:pt x="1416" y="7291"/>
                    <a:pt x="1227" y="7291"/>
                  </a:cubicBezTo>
                  <a:cubicBezTo>
                    <a:pt x="1219" y="7291"/>
                    <a:pt x="1211" y="7291"/>
                    <a:pt x="1202" y="7290"/>
                  </a:cubicBezTo>
                  <a:cubicBezTo>
                    <a:pt x="968" y="7281"/>
                    <a:pt x="733" y="7034"/>
                    <a:pt x="733" y="6902"/>
                  </a:cubicBezTo>
                  <a:cubicBezTo>
                    <a:pt x="733" y="6325"/>
                    <a:pt x="622" y="2540"/>
                    <a:pt x="616" y="2379"/>
                  </a:cubicBezTo>
                  <a:cubicBezTo>
                    <a:pt x="610" y="2213"/>
                    <a:pt x="473" y="2082"/>
                    <a:pt x="308" y="2082"/>
                  </a:cubicBezTo>
                  <a:cubicBezTo>
                    <a:pt x="306" y="2082"/>
                    <a:pt x="304" y="2082"/>
                    <a:pt x="302" y="2082"/>
                  </a:cubicBezTo>
                  <a:cubicBezTo>
                    <a:pt x="133" y="2087"/>
                    <a:pt x="0" y="2227"/>
                    <a:pt x="5" y="2397"/>
                  </a:cubicBezTo>
                  <a:cubicBezTo>
                    <a:pt x="6" y="2437"/>
                    <a:pt x="120" y="6334"/>
                    <a:pt x="120" y="6902"/>
                  </a:cubicBezTo>
                  <a:cubicBezTo>
                    <a:pt x="120" y="7384"/>
                    <a:pt x="643" y="7879"/>
                    <a:pt x="1177" y="7902"/>
                  </a:cubicBezTo>
                  <a:lnTo>
                    <a:pt x="1209" y="7902"/>
                  </a:lnTo>
                  <a:cubicBezTo>
                    <a:pt x="1439" y="7902"/>
                    <a:pt x="2037" y="7805"/>
                    <a:pt x="2121" y="6811"/>
                  </a:cubicBezTo>
                  <a:cubicBezTo>
                    <a:pt x="2157" y="6383"/>
                    <a:pt x="2182" y="6031"/>
                    <a:pt x="2201" y="5740"/>
                  </a:cubicBezTo>
                  <a:cubicBezTo>
                    <a:pt x="2246" y="5115"/>
                    <a:pt x="2270" y="4772"/>
                    <a:pt x="2338" y="4568"/>
                  </a:cubicBezTo>
                  <a:cubicBezTo>
                    <a:pt x="2544" y="3950"/>
                    <a:pt x="3141" y="1804"/>
                    <a:pt x="2197" y="152"/>
                  </a:cubicBezTo>
                  <a:cubicBezTo>
                    <a:pt x="2140" y="55"/>
                    <a:pt x="2038" y="0"/>
                    <a:pt x="193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0" name="Google Shape;2510;p54"/>
            <p:cNvSpPr/>
            <p:nvPr/>
          </p:nvSpPr>
          <p:spPr>
            <a:xfrm>
              <a:off x="4280375" y="1456175"/>
              <a:ext cx="712625" cy="1035850"/>
            </a:xfrm>
            <a:custGeom>
              <a:avLst/>
              <a:gdLst/>
              <a:ahLst/>
              <a:cxnLst/>
              <a:rect l="l" t="t" r="r" b="b"/>
              <a:pathLst>
                <a:path w="28505" h="41434" extrusionOk="0">
                  <a:moveTo>
                    <a:pt x="27232" y="0"/>
                  </a:moveTo>
                  <a:lnTo>
                    <a:pt x="23529" y="1737"/>
                  </a:lnTo>
                  <a:cubicBezTo>
                    <a:pt x="23529" y="1737"/>
                    <a:pt x="20404" y="5209"/>
                    <a:pt x="18899" y="8450"/>
                  </a:cubicBezTo>
                  <a:cubicBezTo>
                    <a:pt x="17395" y="11691"/>
                    <a:pt x="16237" y="20023"/>
                    <a:pt x="16237" y="20023"/>
                  </a:cubicBezTo>
                  <a:cubicBezTo>
                    <a:pt x="16237" y="20023"/>
                    <a:pt x="10219" y="29860"/>
                    <a:pt x="9409" y="30670"/>
                  </a:cubicBezTo>
                  <a:cubicBezTo>
                    <a:pt x="8599" y="31481"/>
                    <a:pt x="9062" y="31365"/>
                    <a:pt x="7095" y="32291"/>
                  </a:cubicBezTo>
                  <a:cubicBezTo>
                    <a:pt x="5127" y="33216"/>
                    <a:pt x="2581" y="33680"/>
                    <a:pt x="2234" y="34258"/>
                  </a:cubicBezTo>
                  <a:cubicBezTo>
                    <a:pt x="1888" y="34836"/>
                    <a:pt x="614" y="37615"/>
                    <a:pt x="266" y="37961"/>
                  </a:cubicBezTo>
                  <a:cubicBezTo>
                    <a:pt x="1" y="38227"/>
                    <a:pt x="411" y="38694"/>
                    <a:pt x="826" y="38694"/>
                  </a:cubicBezTo>
                  <a:cubicBezTo>
                    <a:pt x="954" y="38694"/>
                    <a:pt x="1083" y="38649"/>
                    <a:pt x="1193" y="38540"/>
                  </a:cubicBezTo>
                  <a:cubicBezTo>
                    <a:pt x="1656" y="38078"/>
                    <a:pt x="3275" y="36226"/>
                    <a:pt x="3275" y="36225"/>
                  </a:cubicBezTo>
                  <a:lnTo>
                    <a:pt x="3275" y="36225"/>
                  </a:lnTo>
                  <a:lnTo>
                    <a:pt x="1308" y="40854"/>
                  </a:lnTo>
                  <a:cubicBezTo>
                    <a:pt x="1308" y="40854"/>
                    <a:pt x="1308" y="41433"/>
                    <a:pt x="2002" y="41433"/>
                  </a:cubicBezTo>
                  <a:cubicBezTo>
                    <a:pt x="2697" y="41433"/>
                    <a:pt x="4433" y="40622"/>
                    <a:pt x="4433" y="40622"/>
                  </a:cubicBezTo>
                  <a:cubicBezTo>
                    <a:pt x="4433" y="40622"/>
                    <a:pt x="6400" y="40159"/>
                    <a:pt x="7095" y="39234"/>
                  </a:cubicBezTo>
                  <a:cubicBezTo>
                    <a:pt x="7789" y="38308"/>
                    <a:pt x="10335" y="33332"/>
                    <a:pt x="10335" y="33332"/>
                  </a:cubicBezTo>
                  <a:cubicBezTo>
                    <a:pt x="10335" y="33332"/>
                    <a:pt x="17047" y="29049"/>
                    <a:pt x="19477" y="26156"/>
                  </a:cubicBezTo>
                  <a:cubicBezTo>
                    <a:pt x="21908" y="23262"/>
                    <a:pt x="23529" y="19675"/>
                    <a:pt x="23875" y="18518"/>
                  </a:cubicBezTo>
                  <a:cubicBezTo>
                    <a:pt x="24222" y="17360"/>
                    <a:pt x="28505" y="4514"/>
                    <a:pt x="28389" y="2431"/>
                  </a:cubicBezTo>
                  <a:cubicBezTo>
                    <a:pt x="28274" y="348"/>
                    <a:pt x="27232" y="0"/>
                    <a:pt x="2723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1" name="Google Shape;2511;p54"/>
            <p:cNvSpPr/>
            <p:nvPr/>
          </p:nvSpPr>
          <p:spPr>
            <a:xfrm>
              <a:off x="4275250" y="1448525"/>
              <a:ext cx="724750" cy="1051125"/>
            </a:xfrm>
            <a:custGeom>
              <a:avLst/>
              <a:gdLst/>
              <a:ahLst/>
              <a:cxnLst/>
              <a:rect l="l" t="t" r="r" b="b"/>
              <a:pathLst>
                <a:path w="28990" h="42045" extrusionOk="0">
                  <a:moveTo>
                    <a:pt x="27439" y="1"/>
                  </a:moveTo>
                  <a:cubicBezTo>
                    <a:pt x="27313" y="1"/>
                    <a:pt x="27196" y="79"/>
                    <a:pt x="27153" y="204"/>
                  </a:cubicBezTo>
                  <a:cubicBezTo>
                    <a:pt x="27098" y="363"/>
                    <a:pt x="27179" y="535"/>
                    <a:pt x="27336" y="594"/>
                  </a:cubicBezTo>
                  <a:cubicBezTo>
                    <a:pt x="27370" y="607"/>
                    <a:pt x="28189" y="939"/>
                    <a:pt x="28290" y="2754"/>
                  </a:cubicBezTo>
                  <a:cubicBezTo>
                    <a:pt x="28384" y="4461"/>
                    <a:pt x="25231" y="14244"/>
                    <a:pt x="24196" y="17459"/>
                  </a:cubicBezTo>
                  <a:cubicBezTo>
                    <a:pt x="23987" y="18105"/>
                    <a:pt x="23842" y="18558"/>
                    <a:pt x="23789" y="18735"/>
                  </a:cubicBezTo>
                  <a:cubicBezTo>
                    <a:pt x="23494" y="19718"/>
                    <a:pt x="21918" y="23327"/>
                    <a:pt x="19450" y="26265"/>
                  </a:cubicBezTo>
                  <a:cubicBezTo>
                    <a:pt x="17077" y="29089"/>
                    <a:pt x="10442" y="33337"/>
                    <a:pt x="10376" y="33380"/>
                  </a:cubicBezTo>
                  <a:cubicBezTo>
                    <a:pt x="10331" y="33409"/>
                    <a:pt x="10293" y="33450"/>
                    <a:pt x="10269" y="33498"/>
                  </a:cubicBezTo>
                  <a:cubicBezTo>
                    <a:pt x="10243" y="33547"/>
                    <a:pt x="7727" y="38461"/>
                    <a:pt x="7056" y="39356"/>
                  </a:cubicBezTo>
                  <a:cubicBezTo>
                    <a:pt x="6542" y="40041"/>
                    <a:pt x="5086" y="40507"/>
                    <a:pt x="4569" y="40630"/>
                  </a:cubicBezTo>
                  <a:cubicBezTo>
                    <a:pt x="4548" y="40635"/>
                    <a:pt x="4528" y="40642"/>
                    <a:pt x="4509" y="40650"/>
                  </a:cubicBezTo>
                  <a:cubicBezTo>
                    <a:pt x="4043" y="40868"/>
                    <a:pt x="2721" y="41432"/>
                    <a:pt x="2208" y="41432"/>
                  </a:cubicBezTo>
                  <a:cubicBezTo>
                    <a:pt x="1929" y="41432"/>
                    <a:pt x="1847" y="41306"/>
                    <a:pt x="1826" y="41207"/>
                  </a:cubicBezTo>
                  <a:lnTo>
                    <a:pt x="3763" y="36650"/>
                  </a:lnTo>
                  <a:cubicBezTo>
                    <a:pt x="3822" y="36512"/>
                    <a:pt x="3773" y="36350"/>
                    <a:pt x="3644" y="36270"/>
                  </a:cubicBezTo>
                  <a:cubicBezTo>
                    <a:pt x="3594" y="36238"/>
                    <a:pt x="3538" y="36223"/>
                    <a:pt x="3482" y="36223"/>
                  </a:cubicBezTo>
                  <a:cubicBezTo>
                    <a:pt x="3396" y="36223"/>
                    <a:pt x="3311" y="36260"/>
                    <a:pt x="3251" y="36329"/>
                  </a:cubicBezTo>
                  <a:cubicBezTo>
                    <a:pt x="3234" y="36348"/>
                    <a:pt x="1632" y="38179"/>
                    <a:pt x="1182" y="38629"/>
                  </a:cubicBezTo>
                  <a:cubicBezTo>
                    <a:pt x="1162" y="38648"/>
                    <a:pt x="1116" y="38694"/>
                    <a:pt x="1030" y="38694"/>
                  </a:cubicBezTo>
                  <a:cubicBezTo>
                    <a:pt x="997" y="38694"/>
                    <a:pt x="960" y="38687"/>
                    <a:pt x="916" y="38671"/>
                  </a:cubicBezTo>
                  <a:cubicBezTo>
                    <a:pt x="774" y="38615"/>
                    <a:pt x="695" y="38501"/>
                    <a:pt x="687" y="38483"/>
                  </a:cubicBezTo>
                  <a:cubicBezTo>
                    <a:pt x="924" y="38246"/>
                    <a:pt x="1376" y="37351"/>
                    <a:pt x="2041" y="36011"/>
                  </a:cubicBezTo>
                  <a:cubicBezTo>
                    <a:pt x="2318" y="35453"/>
                    <a:pt x="2580" y="34924"/>
                    <a:pt x="2701" y="34721"/>
                  </a:cubicBezTo>
                  <a:cubicBezTo>
                    <a:pt x="2838" y="34494"/>
                    <a:pt x="3870" y="34159"/>
                    <a:pt x="4701" y="33888"/>
                  </a:cubicBezTo>
                  <a:cubicBezTo>
                    <a:pt x="5567" y="33607"/>
                    <a:pt x="6549" y="33288"/>
                    <a:pt x="7430" y="32873"/>
                  </a:cubicBezTo>
                  <a:cubicBezTo>
                    <a:pt x="8934" y="32166"/>
                    <a:pt x="9077" y="32039"/>
                    <a:pt x="9437" y="31621"/>
                  </a:cubicBezTo>
                  <a:cubicBezTo>
                    <a:pt x="9531" y="31511"/>
                    <a:pt x="9646" y="31376"/>
                    <a:pt x="9831" y="31192"/>
                  </a:cubicBezTo>
                  <a:cubicBezTo>
                    <a:pt x="10657" y="30366"/>
                    <a:pt x="16458" y="20891"/>
                    <a:pt x="16704" y="20488"/>
                  </a:cubicBezTo>
                  <a:cubicBezTo>
                    <a:pt x="16726" y="20452"/>
                    <a:pt x="16740" y="20412"/>
                    <a:pt x="16746" y="20370"/>
                  </a:cubicBezTo>
                  <a:cubicBezTo>
                    <a:pt x="16757" y="20287"/>
                    <a:pt x="17914" y="12046"/>
                    <a:pt x="19382" y="8884"/>
                  </a:cubicBezTo>
                  <a:cubicBezTo>
                    <a:pt x="20849" y="5723"/>
                    <a:pt x="23931" y="2281"/>
                    <a:pt x="23962" y="2247"/>
                  </a:cubicBezTo>
                  <a:cubicBezTo>
                    <a:pt x="24075" y="2122"/>
                    <a:pt x="24064" y="1928"/>
                    <a:pt x="23939" y="1815"/>
                  </a:cubicBezTo>
                  <a:cubicBezTo>
                    <a:pt x="23880" y="1762"/>
                    <a:pt x="23806" y="1736"/>
                    <a:pt x="23733" y="1736"/>
                  </a:cubicBezTo>
                  <a:cubicBezTo>
                    <a:pt x="23650" y="1736"/>
                    <a:pt x="23567" y="1770"/>
                    <a:pt x="23506" y="1837"/>
                  </a:cubicBezTo>
                  <a:cubicBezTo>
                    <a:pt x="23377" y="1981"/>
                    <a:pt x="20334" y="5381"/>
                    <a:pt x="18827" y="8627"/>
                  </a:cubicBezTo>
                  <a:cubicBezTo>
                    <a:pt x="17373" y="11757"/>
                    <a:pt x="16266" y="19388"/>
                    <a:pt x="16149" y="20223"/>
                  </a:cubicBezTo>
                  <a:cubicBezTo>
                    <a:pt x="14455" y="22991"/>
                    <a:pt x="10037" y="30120"/>
                    <a:pt x="9398" y="30759"/>
                  </a:cubicBezTo>
                  <a:cubicBezTo>
                    <a:pt x="9198" y="30958"/>
                    <a:pt x="9074" y="31103"/>
                    <a:pt x="8972" y="31222"/>
                  </a:cubicBezTo>
                  <a:cubicBezTo>
                    <a:pt x="8688" y="31551"/>
                    <a:pt x="8611" y="31641"/>
                    <a:pt x="7169" y="32319"/>
                  </a:cubicBezTo>
                  <a:cubicBezTo>
                    <a:pt x="6323" y="32717"/>
                    <a:pt x="5360" y="33030"/>
                    <a:pt x="4513" y="33307"/>
                  </a:cubicBezTo>
                  <a:cubicBezTo>
                    <a:pt x="3144" y="33751"/>
                    <a:pt x="2419" y="34002"/>
                    <a:pt x="2176" y="34406"/>
                  </a:cubicBezTo>
                  <a:cubicBezTo>
                    <a:pt x="2041" y="34631"/>
                    <a:pt x="1787" y="35143"/>
                    <a:pt x="1493" y="35739"/>
                  </a:cubicBezTo>
                  <a:cubicBezTo>
                    <a:pt x="1098" y="36535"/>
                    <a:pt x="438" y="37867"/>
                    <a:pt x="255" y="38050"/>
                  </a:cubicBezTo>
                  <a:cubicBezTo>
                    <a:pt x="1" y="38305"/>
                    <a:pt x="32" y="38706"/>
                    <a:pt x="329" y="39003"/>
                  </a:cubicBezTo>
                  <a:cubicBezTo>
                    <a:pt x="513" y="39187"/>
                    <a:pt x="773" y="39304"/>
                    <a:pt x="1033" y="39304"/>
                  </a:cubicBezTo>
                  <a:cubicBezTo>
                    <a:pt x="1239" y="39304"/>
                    <a:pt x="1445" y="39231"/>
                    <a:pt x="1614" y="39062"/>
                  </a:cubicBezTo>
                  <a:cubicBezTo>
                    <a:pt x="1789" y="38888"/>
                    <a:pt x="2118" y="38528"/>
                    <a:pt x="2463" y="38141"/>
                  </a:cubicBezTo>
                  <a:lnTo>
                    <a:pt x="2463" y="38141"/>
                  </a:lnTo>
                  <a:lnTo>
                    <a:pt x="1231" y="41040"/>
                  </a:lnTo>
                  <a:cubicBezTo>
                    <a:pt x="1215" y="41078"/>
                    <a:pt x="1207" y="41119"/>
                    <a:pt x="1207" y="41160"/>
                  </a:cubicBezTo>
                  <a:cubicBezTo>
                    <a:pt x="1207" y="41515"/>
                    <a:pt x="1473" y="42045"/>
                    <a:pt x="2207" y="42045"/>
                  </a:cubicBezTo>
                  <a:cubicBezTo>
                    <a:pt x="2920" y="42045"/>
                    <a:pt x="4457" y="41349"/>
                    <a:pt x="4740" y="41218"/>
                  </a:cubicBezTo>
                  <a:cubicBezTo>
                    <a:pt x="5011" y="41152"/>
                    <a:pt x="6834" y="40670"/>
                    <a:pt x="7546" y="39723"/>
                  </a:cubicBezTo>
                  <a:cubicBezTo>
                    <a:pt x="8209" y="38839"/>
                    <a:pt x="10444" y="34497"/>
                    <a:pt x="10776" y="33851"/>
                  </a:cubicBezTo>
                  <a:cubicBezTo>
                    <a:pt x="11537" y="33361"/>
                    <a:pt x="17591" y="29430"/>
                    <a:pt x="19918" y="26659"/>
                  </a:cubicBezTo>
                  <a:cubicBezTo>
                    <a:pt x="22400" y="23706"/>
                    <a:pt x="24017" y="20102"/>
                    <a:pt x="24374" y="18911"/>
                  </a:cubicBezTo>
                  <a:cubicBezTo>
                    <a:pt x="24427" y="18735"/>
                    <a:pt x="24572" y="18288"/>
                    <a:pt x="24778" y="17647"/>
                  </a:cubicBezTo>
                  <a:cubicBezTo>
                    <a:pt x="26745" y="11545"/>
                    <a:pt x="28990" y="4334"/>
                    <a:pt x="28900" y="2720"/>
                  </a:cubicBezTo>
                  <a:cubicBezTo>
                    <a:pt x="28775" y="455"/>
                    <a:pt x="27585" y="33"/>
                    <a:pt x="27534" y="16"/>
                  </a:cubicBezTo>
                  <a:cubicBezTo>
                    <a:pt x="27503" y="5"/>
                    <a:pt x="27471" y="1"/>
                    <a:pt x="274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2" name="Google Shape;2512;p54"/>
            <p:cNvSpPr/>
            <p:nvPr/>
          </p:nvSpPr>
          <p:spPr>
            <a:xfrm>
              <a:off x="4280375" y="2232175"/>
              <a:ext cx="285600" cy="259850"/>
            </a:xfrm>
            <a:custGeom>
              <a:avLst/>
              <a:gdLst/>
              <a:ahLst/>
              <a:cxnLst/>
              <a:rect l="l" t="t" r="r" b="b"/>
              <a:pathLst>
                <a:path w="11424" h="10394" extrusionOk="0">
                  <a:moveTo>
                    <a:pt x="9064" y="0"/>
                  </a:moveTo>
                  <a:cubicBezTo>
                    <a:pt x="8687" y="433"/>
                    <a:pt x="8694" y="497"/>
                    <a:pt x="7095" y="1250"/>
                  </a:cubicBezTo>
                  <a:cubicBezTo>
                    <a:pt x="5127" y="2176"/>
                    <a:pt x="2581" y="2639"/>
                    <a:pt x="2234" y="3217"/>
                  </a:cubicBezTo>
                  <a:cubicBezTo>
                    <a:pt x="1888" y="3796"/>
                    <a:pt x="614" y="6574"/>
                    <a:pt x="266" y="6921"/>
                  </a:cubicBezTo>
                  <a:cubicBezTo>
                    <a:pt x="1" y="7186"/>
                    <a:pt x="411" y="7654"/>
                    <a:pt x="826" y="7654"/>
                  </a:cubicBezTo>
                  <a:cubicBezTo>
                    <a:pt x="954" y="7654"/>
                    <a:pt x="1083" y="7609"/>
                    <a:pt x="1193" y="7500"/>
                  </a:cubicBezTo>
                  <a:cubicBezTo>
                    <a:pt x="1656" y="7037"/>
                    <a:pt x="3275" y="5185"/>
                    <a:pt x="3275" y="5184"/>
                  </a:cubicBezTo>
                  <a:lnTo>
                    <a:pt x="3275" y="5184"/>
                  </a:lnTo>
                  <a:lnTo>
                    <a:pt x="1308" y="9814"/>
                  </a:lnTo>
                  <a:cubicBezTo>
                    <a:pt x="1308" y="9814"/>
                    <a:pt x="1308" y="10393"/>
                    <a:pt x="2002" y="10393"/>
                  </a:cubicBezTo>
                  <a:cubicBezTo>
                    <a:pt x="2697" y="10393"/>
                    <a:pt x="4433" y="9582"/>
                    <a:pt x="4433" y="9582"/>
                  </a:cubicBezTo>
                  <a:cubicBezTo>
                    <a:pt x="4433" y="9582"/>
                    <a:pt x="6400" y="9119"/>
                    <a:pt x="7095" y="8194"/>
                  </a:cubicBezTo>
                  <a:cubicBezTo>
                    <a:pt x="7789" y="7268"/>
                    <a:pt x="10335" y="2292"/>
                    <a:pt x="10335" y="2292"/>
                  </a:cubicBezTo>
                  <a:cubicBezTo>
                    <a:pt x="10335" y="2292"/>
                    <a:pt x="10755" y="2023"/>
                    <a:pt x="11424" y="1575"/>
                  </a:cubicBezTo>
                  <a:cubicBezTo>
                    <a:pt x="10749" y="696"/>
                    <a:pt x="9818" y="236"/>
                    <a:pt x="906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3" name="Google Shape;2513;p54"/>
            <p:cNvSpPr/>
            <p:nvPr/>
          </p:nvSpPr>
          <p:spPr>
            <a:xfrm>
              <a:off x="4275250" y="2224500"/>
              <a:ext cx="299525" cy="275150"/>
            </a:xfrm>
            <a:custGeom>
              <a:avLst/>
              <a:gdLst/>
              <a:ahLst/>
              <a:cxnLst/>
              <a:rect l="l" t="t" r="r" b="b"/>
              <a:pathLst>
                <a:path w="11981" h="11006" extrusionOk="0">
                  <a:moveTo>
                    <a:pt x="9366" y="661"/>
                  </a:moveTo>
                  <a:cubicBezTo>
                    <a:pt x="9922" y="860"/>
                    <a:pt x="10615" y="1210"/>
                    <a:pt x="11175" y="1818"/>
                  </a:cubicBezTo>
                  <a:cubicBezTo>
                    <a:pt x="10677" y="2147"/>
                    <a:pt x="10376" y="2340"/>
                    <a:pt x="10375" y="2341"/>
                  </a:cubicBezTo>
                  <a:cubicBezTo>
                    <a:pt x="10328" y="2370"/>
                    <a:pt x="10292" y="2411"/>
                    <a:pt x="10266" y="2459"/>
                  </a:cubicBezTo>
                  <a:cubicBezTo>
                    <a:pt x="10242" y="2509"/>
                    <a:pt x="7725" y="7423"/>
                    <a:pt x="7054" y="8317"/>
                  </a:cubicBezTo>
                  <a:cubicBezTo>
                    <a:pt x="6541" y="9002"/>
                    <a:pt x="5085" y="9469"/>
                    <a:pt x="4567" y="9591"/>
                  </a:cubicBezTo>
                  <a:cubicBezTo>
                    <a:pt x="4547" y="9597"/>
                    <a:pt x="4527" y="9603"/>
                    <a:pt x="4507" y="9612"/>
                  </a:cubicBezTo>
                  <a:cubicBezTo>
                    <a:pt x="4042" y="9829"/>
                    <a:pt x="2720" y="10393"/>
                    <a:pt x="2207" y="10393"/>
                  </a:cubicBezTo>
                  <a:cubicBezTo>
                    <a:pt x="1928" y="10393"/>
                    <a:pt x="1846" y="10267"/>
                    <a:pt x="1825" y="10170"/>
                  </a:cubicBezTo>
                  <a:lnTo>
                    <a:pt x="3762" y="5611"/>
                  </a:lnTo>
                  <a:cubicBezTo>
                    <a:pt x="3821" y="5473"/>
                    <a:pt x="3771" y="5311"/>
                    <a:pt x="3643" y="5231"/>
                  </a:cubicBezTo>
                  <a:cubicBezTo>
                    <a:pt x="3593" y="5200"/>
                    <a:pt x="3536" y="5184"/>
                    <a:pt x="3481" y="5184"/>
                  </a:cubicBezTo>
                  <a:cubicBezTo>
                    <a:pt x="3395" y="5184"/>
                    <a:pt x="3309" y="5221"/>
                    <a:pt x="3250" y="5290"/>
                  </a:cubicBezTo>
                  <a:cubicBezTo>
                    <a:pt x="3233" y="5309"/>
                    <a:pt x="1630" y="7140"/>
                    <a:pt x="1180" y="7590"/>
                  </a:cubicBezTo>
                  <a:cubicBezTo>
                    <a:pt x="1161" y="7609"/>
                    <a:pt x="1115" y="7655"/>
                    <a:pt x="1029" y="7655"/>
                  </a:cubicBezTo>
                  <a:cubicBezTo>
                    <a:pt x="997" y="7655"/>
                    <a:pt x="959" y="7649"/>
                    <a:pt x="915" y="7632"/>
                  </a:cubicBezTo>
                  <a:cubicBezTo>
                    <a:pt x="772" y="7576"/>
                    <a:pt x="694" y="7462"/>
                    <a:pt x="686" y="7444"/>
                  </a:cubicBezTo>
                  <a:cubicBezTo>
                    <a:pt x="923" y="7208"/>
                    <a:pt x="1375" y="6312"/>
                    <a:pt x="2040" y="4972"/>
                  </a:cubicBezTo>
                  <a:cubicBezTo>
                    <a:pt x="2317" y="4414"/>
                    <a:pt x="2578" y="3886"/>
                    <a:pt x="2700" y="3682"/>
                  </a:cubicBezTo>
                  <a:cubicBezTo>
                    <a:pt x="2837" y="3456"/>
                    <a:pt x="3869" y="3120"/>
                    <a:pt x="4700" y="2849"/>
                  </a:cubicBezTo>
                  <a:cubicBezTo>
                    <a:pt x="5566" y="2568"/>
                    <a:pt x="6548" y="2250"/>
                    <a:pt x="7429" y="1835"/>
                  </a:cubicBezTo>
                  <a:cubicBezTo>
                    <a:pt x="8833" y="1174"/>
                    <a:pt x="9050" y="1020"/>
                    <a:pt x="9366" y="661"/>
                  </a:cubicBezTo>
                  <a:close/>
                  <a:moveTo>
                    <a:pt x="9269" y="0"/>
                  </a:moveTo>
                  <a:cubicBezTo>
                    <a:pt x="9182" y="0"/>
                    <a:pt x="9098" y="37"/>
                    <a:pt x="9039" y="105"/>
                  </a:cubicBezTo>
                  <a:lnTo>
                    <a:pt x="8971" y="183"/>
                  </a:lnTo>
                  <a:cubicBezTo>
                    <a:pt x="8688" y="512"/>
                    <a:pt x="8612" y="602"/>
                    <a:pt x="7169" y="1280"/>
                  </a:cubicBezTo>
                  <a:cubicBezTo>
                    <a:pt x="6323" y="1678"/>
                    <a:pt x="5360" y="1991"/>
                    <a:pt x="4513" y="2268"/>
                  </a:cubicBezTo>
                  <a:cubicBezTo>
                    <a:pt x="3144" y="2712"/>
                    <a:pt x="2419" y="2963"/>
                    <a:pt x="2176" y="3367"/>
                  </a:cubicBezTo>
                  <a:cubicBezTo>
                    <a:pt x="2041" y="3592"/>
                    <a:pt x="1787" y="4104"/>
                    <a:pt x="1493" y="4700"/>
                  </a:cubicBezTo>
                  <a:cubicBezTo>
                    <a:pt x="1098" y="5496"/>
                    <a:pt x="438" y="6828"/>
                    <a:pt x="255" y="7011"/>
                  </a:cubicBezTo>
                  <a:cubicBezTo>
                    <a:pt x="1" y="7266"/>
                    <a:pt x="32" y="7667"/>
                    <a:pt x="329" y="7964"/>
                  </a:cubicBezTo>
                  <a:cubicBezTo>
                    <a:pt x="513" y="8148"/>
                    <a:pt x="773" y="8265"/>
                    <a:pt x="1033" y="8265"/>
                  </a:cubicBezTo>
                  <a:cubicBezTo>
                    <a:pt x="1239" y="8265"/>
                    <a:pt x="1445" y="8192"/>
                    <a:pt x="1614" y="8023"/>
                  </a:cubicBezTo>
                  <a:cubicBezTo>
                    <a:pt x="1789" y="7849"/>
                    <a:pt x="2118" y="7489"/>
                    <a:pt x="2463" y="7102"/>
                  </a:cubicBezTo>
                  <a:lnTo>
                    <a:pt x="2463" y="7102"/>
                  </a:lnTo>
                  <a:lnTo>
                    <a:pt x="1231" y="10001"/>
                  </a:lnTo>
                  <a:cubicBezTo>
                    <a:pt x="1215" y="10039"/>
                    <a:pt x="1207" y="10080"/>
                    <a:pt x="1207" y="10121"/>
                  </a:cubicBezTo>
                  <a:cubicBezTo>
                    <a:pt x="1207" y="10476"/>
                    <a:pt x="1473" y="11006"/>
                    <a:pt x="2207" y="11006"/>
                  </a:cubicBezTo>
                  <a:cubicBezTo>
                    <a:pt x="2920" y="11006"/>
                    <a:pt x="4457" y="10310"/>
                    <a:pt x="4740" y="10179"/>
                  </a:cubicBezTo>
                  <a:cubicBezTo>
                    <a:pt x="5011" y="10112"/>
                    <a:pt x="6834" y="9631"/>
                    <a:pt x="7545" y="8684"/>
                  </a:cubicBezTo>
                  <a:cubicBezTo>
                    <a:pt x="8208" y="7800"/>
                    <a:pt x="10444" y="3458"/>
                    <a:pt x="10775" y="2812"/>
                  </a:cubicBezTo>
                  <a:cubicBezTo>
                    <a:pt x="10921" y="2718"/>
                    <a:pt x="11289" y="2479"/>
                    <a:pt x="11800" y="2137"/>
                  </a:cubicBezTo>
                  <a:cubicBezTo>
                    <a:pt x="11947" y="2038"/>
                    <a:pt x="11980" y="1837"/>
                    <a:pt x="11872" y="1696"/>
                  </a:cubicBezTo>
                  <a:cubicBezTo>
                    <a:pt x="11128" y="725"/>
                    <a:pt x="10095" y="245"/>
                    <a:pt x="9361" y="15"/>
                  </a:cubicBezTo>
                  <a:cubicBezTo>
                    <a:pt x="9331" y="5"/>
                    <a:pt x="9300" y="0"/>
                    <a:pt x="92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4" name="Google Shape;2514;p54"/>
            <p:cNvSpPr/>
            <p:nvPr/>
          </p:nvSpPr>
          <p:spPr>
            <a:xfrm>
              <a:off x="4847400" y="2242575"/>
              <a:ext cx="1032450" cy="480900"/>
            </a:xfrm>
            <a:custGeom>
              <a:avLst/>
              <a:gdLst/>
              <a:ahLst/>
              <a:cxnLst/>
              <a:rect l="l" t="t" r="r" b="b"/>
              <a:pathLst>
                <a:path w="41298" h="19236" extrusionOk="0">
                  <a:moveTo>
                    <a:pt x="39308" y="1"/>
                  </a:moveTo>
                  <a:lnTo>
                    <a:pt x="32300" y="3221"/>
                  </a:lnTo>
                  <a:cubicBezTo>
                    <a:pt x="32300" y="3221"/>
                    <a:pt x="29742" y="8052"/>
                    <a:pt x="29269" y="9946"/>
                  </a:cubicBezTo>
                  <a:cubicBezTo>
                    <a:pt x="28795" y="11840"/>
                    <a:pt x="28037" y="13924"/>
                    <a:pt x="28037" y="13924"/>
                  </a:cubicBezTo>
                  <a:cubicBezTo>
                    <a:pt x="28037" y="13924"/>
                    <a:pt x="23301" y="13166"/>
                    <a:pt x="19228" y="12692"/>
                  </a:cubicBezTo>
                  <a:cubicBezTo>
                    <a:pt x="15154" y="12219"/>
                    <a:pt x="9377" y="11177"/>
                    <a:pt x="7956" y="10892"/>
                  </a:cubicBezTo>
                  <a:cubicBezTo>
                    <a:pt x="6861" y="10673"/>
                    <a:pt x="5033" y="10172"/>
                    <a:pt x="3993" y="10172"/>
                  </a:cubicBezTo>
                  <a:cubicBezTo>
                    <a:pt x="3685" y="10172"/>
                    <a:pt x="3446" y="10216"/>
                    <a:pt x="3316" y="10325"/>
                  </a:cubicBezTo>
                  <a:cubicBezTo>
                    <a:pt x="2747" y="10799"/>
                    <a:pt x="3126" y="10704"/>
                    <a:pt x="3789" y="10987"/>
                  </a:cubicBezTo>
                  <a:cubicBezTo>
                    <a:pt x="4073" y="11110"/>
                    <a:pt x="4428" y="11144"/>
                    <a:pt x="4739" y="11144"/>
                  </a:cubicBezTo>
                  <a:cubicBezTo>
                    <a:pt x="5154" y="11144"/>
                    <a:pt x="5493" y="11083"/>
                    <a:pt x="5494" y="11083"/>
                  </a:cubicBezTo>
                  <a:lnTo>
                    <a:pt x="5494" y="11083"/>
                  </a:lnTo>
                  <a:cubicBezTo>
                    <a:pt x="5493" y="11083"/>
                    <a:pt x="4546" y="11366"/>
                    <a:pt x="3505" y="11745"/>
                  </a:cubicBezTo>
                  <a:cubicBezTo>
                    <a:pt x="2463" y="12124"/>
                    <a:pt x="568" y="12788"/>
                    <a:pt x="285" y="13166"/>
                  </a:cubicBezTo>
                  <a:cubicBezTo>
                    <a:pt x="0" y="13545"/>
                    <a:pt x="664" y="14871"/>
                    <a:pt x="1705" y="14871"/>
                  </a:cubicBezTo>
                  <a:cubicBezTo>
                    <a:pt x="2400" y="14871"/>
                    <a:pt x="2968" y="14829"/>
                    <a:pt x="3438" y="14829"/>
                  </a:cubicBezTo>
                  <a:cubicBezTo>
                    <a:pt x="3674" y="14829"/>
                    <a:pt x="3884" y="14840"/>
                    <a:pt x="4073" y="14871"/>
                  </a:cubicBezTo>
                  <a:cubicBezTo>
                    <a:pt x="4641" y="14967"/>
                    <a:pt x="4925" y="15535"/>
                    <a:pt x="6820" y="15535"/>
                  </a:cubicBezTo>
                  <a:cubicBezTo>
                    <a:pt x="8714" y="15535"/>
                    <a:pt x="11366" y="14018"/>
                    <a:pt x="11366" y="14018"/>
                  </a:cubicBezTo>
                  <a:cubicBezTo>
                    <a:pt x="11366" y="14018"/>
                    <a:pt x="20270" y="18092"/>
                    <a:pt x="25291" y="18945"/>
                  </a:cubicBezTo>
                  <a:cubicBezTo>
                    <a:pt x="26472" y="19145"/>
                    <a:pt x="27417" y="19235"/>
                    <a:pt x="28199" y="19235"/>
                  </a:cubicBezTo>
                  <a:cubicBezTo>
                    <a:pt x="30741" y="19235"/>
                    <a:pt x="31558" y="18281"/>
                    <a:pt x="33152" y="17050"/>
                  </a:cubicBezTo>
                  <a:cubicBezTo>
                    <a:pt x="35236" y="15440"/>
                    <a:pt x="41298" y="5494"/>
                    <a:pt x="40824" y="3504"/>
                  </a:cubicBezTo>
                  <a:cubicBezTo>
                    <a:pt x="40351" y="1516"/>
                    <a:pt x="39308" y="1"/>
                    <a:pt x="393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5" name="Google Shape;2515;p54"/>
            <p:cNvSpPr/>
            <p:nvPr/>
          </p:nvSpPr>
          <p:spPr>
            <a:xfrm>
              <a:off x="4843725" y="2234750"/>
              <a:ext cx="1044575" cy="496350"/>
            </a:xfrm>
            <a:custGeom>
              <a:avLst/>
              <a:gdLst/>
              <a:ahLst/>
              <a:cxnLst/>
              <a:rect l="l" t="t" r="r" b="b"/>
              <a:pathLst>
                <a:path w="41783" h="19854" extrusionOk="0">
                  <a:moveTo>
                    <a:pt x="39449" y="0"/>
                  </a:moveTo>
                  <a:cubicBezTo>
                    <a:pt x="39389" y="0"/>
                    <a:pt x="39329" y="18"/>
                    <a:pt x="39276" y="54"/>
                  </a:cubicBezTo>
                  <a:cubicBezTo>
                    <a:pt x="39134" y="152"/>
                    <a:pt x="39100" y="347"/>
                    <a:pt x="39202" y="486"/>
                  </a:cubicBezTo>
                  <a:cubicBezTo>
                    <a:pt x="39212" y="501"/>
                    <a:pt x="40219" y="1982"/>
                    <a:pt x="40672" y="3888"/>
                  </a:cubicBezTo>
                  <a:cubicBezTo>
                    <a:pt x="41096" y="5672"/>
                    <a:pt x="35249" y="15467"/>
                    <a:pt x="33110" y="17120"/>
                  </a:cubicBezTo>
                  <a:cubicBezTo>
                    <a:pt x="32904" y="17279"/>
                    <a:pt x="32711" y="17434"/>
                    <a:pt x="32525" y="17583"/>
                  </a:cubicBezTo>
                  <a:cubicBezTo>
                    <a:pt x="31312" y="18553"/>
                    <a:pt x="30453" y="19242"/>
                    <a:pt x="28337" y="19242"/>
                  </a:cubicBezTo>
                  <a:cubicBezTo>
                    <a:pt x="27575" y="19242"/>
                    <a:pt x="26650" y="19153"/>
                    <a:pt x="25486" y="18955"/>
                  </a:cubicBezTo>
                  <a:cubicBezTo>
                    <a:pt x="20565" y="18119"/>
                    <a:pt x="11727" y="14094"/>
                    <a:pt x="11639" y="14053"/>
                  </a:cubicBezTo>
                  <a:cubicBezTo>
                    <a:pt x="11598" y="14035"/>
                    <a:pt x="11555" y="14025"/>
                    <a:pt x="11511" y="14025"/>
                  </a:cubicBezTo>
                  <a:cubicBezTo>
                    <a:pt x="11459" y="14025"/>
                    <a:pt x="11407" y="14039"/>
                    <a:pt x="11360" y="14065"/>
                  </a:cubicBezTo>
                  <a:cubicBezTo>
                    <a:pt x="11333" y="14080"/>
                    <a:pt x="8755" y="15541"/>
                    <a:pt x="6964" y="15541"/>
                  </a:cubicBezTo>
                  <a:cubicBezTo>
                    <a:pt x="5728" y="15541"/>
                    <a:pt x="5245" y="15298"/>
                    <a:pt x="4857" y="15103"/>
                  </a:cubicBezTo>
                  <a:cubicBezTo>
                    <a:pt x="4668" y="15008"/>
                    <a:pt x="4490" y="14918"/>
                    <a:pt x="4268" y="14882"/>
                  </a:cubicBezTo>
                  <a:cubicBezTo>
                    <a:pt x="4060" y="14847"/>
                    <a:pt x="3836" y="14835"/>
                    <a:pt x="3588" y="14835"/>
                  </a:cubicBezTo>
                  <a:cubicBezTo>
                    <a:pt x="3371" y="14835"/>
                    <a:pt x="3135" y="14844"/>
                    <a:pt x="2873" y="14854"/>
                  </a:cubicBezTo>
                  <a:cubicBezTo>
                    <a:pt x="2567" y="14865"/>
                    <a:pt x="2228" y="14877"/>
                    <a:pt x="1850" y="14877"/>
                  </a:cubicBezTo>
                  <a:cubicBezTo>
                    <a:pt x="1301" y="14877"/>
                    <a:pt x="954" y="14396"/>
                    <a:pt x="861" y="14248"/>
                  </a:cubicBezTo>
                  <a:cubicBezTo>
                    <a:pt x="660" y="13933"/>
                    <a:pt x="657" y="13702"/>
                    <a:pt x="674" y="13662"/>
                  </a:cubicBezTo>
                  <a:cubicBezTo>
                    <a:pt x="885" y="13385"/>
                    <a:pt x="2716" y="12722"/>
                    <a:pt x="3498" y="12439"/>
                  </a:cubicBezTo>
                  <a:lnTo>
                    <a:pt x="3754" y="12346"/>
                  </a:lnTo>
                  <a:cubicBezTo>
                    <a:pt x="4775" y="11975"/>
                    <a:pt x="5718" y="11691"/>
                    <a:pt x="5727" y="11688"/>
                  </a:cubicBezTo>
                  <a:cubicBezTo>
                    <a:pt x="5882" y="11642"/>
                    <a:pt x="5974" y="11482"/>
                    <a:pt x="5936" y="11324"/>
                  </a:cubicBezTo>
                  <a:cubicBezTo>
                    <a:pt x="5903" y="11184"/>
                    <a:pt x="5778" y="11089"/>
                    <a:pt x="5639" y="11089"/>
                  </a:cubicBezTo>
                  <a:cubicBezTo>
                    <a:pt x="5621" y="11089"/>
                    <a:pt x="5602" y="11091"/>
                    <a:pt x="5584" y="11094"/>
                  </a:cubicBezTo>
                  <a:cubicBezTo>
                    <a:pt x="5451" y="11118"/>
                    <a:pt x="5183" y="11151"/>
                    <a:pt x="4889" y="11151"/>
                  </a:cubicBezTo>
                  <a:cubicBezTo>
                    <a:pt x="4601" y="11151"/>
                    <a:pt x="4289" y="11120"/>
                    <a:pt x="4054" y="11019"/>
                  </a:cubicBezTo>
                  <a:cubicBezTo>
                    <a:pt x="3906" y="10956"/>
                    <a:pt x="3772" y="10909"/>
                    <a:pt x="3657" y="10873"/>
                  </a:cubicBezTo>
                  <a:cubicBezTo>
                    <a:pt x="3732" y="10810"/>
                    <a:pt x="3890" y="10784"/>
                    <a:pt x="4102" y="10784"/>
                  </a:cubicBezTo>
                  <a:cubicBezTo>
                    <a:pt x="4836" y="10784"/>
                    <a:pt x="6216" y="11098"/>
                    <a:pt x="7042" y="11286"/>
                  </a:cubicBezTo>
                  <a:cubicBezTo>
                    <a:pt x="7409" y="11370"/>
                    <a:pt x="7751" y="11448"/>
                    <a:pt x="8042" y="11506"/>
                  </a:cubicBezTo>
                  <a:cubicBezTo>
                    <a:pt x="9333" y="11765"/>
                    <a:pt x="15197" y="12828"/>
                    <a:pt x="19338" y="13310"/>
                  </a:cubicBezTo>
                  <a:cubicBezTo>
                    <a:pt x="23357" y="13777"/>
                    <a:pt x="28086" y="14532"/>
                    <a:pt x="28134" y="14540"/>
                  </a:cubicBezTo>
                  <a:cubicBezTo>
                    <a:pt x="28150" y="14542"/>
                    <a:pt x="28165" y="14543"/>
                    <a:pt x="28181" y="14543"/>
                  </a:cubicBezTo>
                  <a:cubicBezTo>
                    <a:pt x="28308" y="14543"/>
                    <a:pt x="28424" y="14464"/>
                    <a:pt x="28470" y="14341"/>
                  </a:cubicBezTo>
                  <a:cubicBezTo>
                    <a:pt x="28477" y="14320"/>
                    <a:pt x="29238" y="12221"/>
                    <a:pt x="29710" y="10332"/>
                  </a:cubicBezTo>
                  <a:cubicBezTo>
                    <a:pt x="30170" y="8496"/>
                    <a:pt x="32690" y="3725"/>
                    <a:pt x="32716" y="3677"/>
                  </a:cubicBezTo>
                  <a:cubicBezTo>
                    <a:pt x="32801" y="3527"/>
                    <a:pt x="32746" y="3336"/>
                    <a:pt x="32593" y="3256"/>
                  </a:cubicBezTo>
                  <a:cubicBezTo>
                    <a:pt x="32547" y="3231"/>
                    <a:pt x="32498" y="3220"/>
                    <a:pt x="32450" y="3220"/>
                  </a:cubicBezTo>
                  <a:cubicBezTo>
                    <a:pt x="32337" y="3220"/>
                    <a:pt x="32229" y="3282"/>
                    <a:pt x="32175" y="3391"/>
                  </a:cubicBezTo>
                  <a:cubicBezTo>
                    <a:pt x="32070" y="3589"/>
                    <a:pt x="29594" y="8276"/>
                    <a:pt x="29118" y="10185"/>
                  </a:cubicBezTo>
                  <a:cubicBezTo>
                    <a:pt x="28745" y="11673"/>
                    <a:pt x="28189" y="13297"/>
                    <a:pt x="27980" y="13895"/>
                  </a:cubicBezTo>
                  <a:cubicBezTo>
                    <a:pt x="26945" y="13732"/>
                    <a:pt x="22911" y="13108"/>
                    <a:pt x="19409" y="12702"/>
                  </a:cubicBezTo>
                  <a:cubicBezTo>
                    <a:pt x="15288" y="12222"/>
                    <a:pt x="9448" y="11163"/>
                    <a:pt x="8162" y="10906"/>
                  </a:cubicBezTo>
                  <a:cubicBezTo>
                    <a:pt x="7876" y="10848"/>
                    <a:pt x="7539" y="10772"/>
                    <a:pt x="7179" y="10690"/>
                  </a:cubicBezTo>
                  <a:cubicBezTo>
                    <a:pt x="5912" y="10401"/>
                    <a:pt x="4867" y="10181"/>
                    <a:pt x="4145" y="10181"/>
                  </a:cubicBezTo>
                  <a:cubicBezTo>
                    <a:pt x="3750" y="10181"/>
                    <a:pt x="3452" y="10247"/>
                    <a:pt x="3266" y="10402"/>
                  </a:cubicBezTo>
                  <a:cubicBezTo>
                    <a:pt x="3028" y="10599"/>
                    <a:pt x="2836" y="10784"/>
                    <a:pt x="2886" y="11033"/>
                  </a:cubicBezTo>
                  <a:cubicBezTo>
                    <a:pt x="2934" y="11283"/>
                    <a:pt x="3166" y="11357"/>
                    <a:pt x="3412" y="11436"/>
                  </a:cubicBezTo>
                  <a:cubicBezTo>
                    <a:pt x="3524" y="11472"/>
                    <a:pt x="3661" y="11515"/>
                    <a:pt x="3815" y="11582"/>
                  </a:cubicBezTo>
                  <a:cubicBezTo>
                    <a:pt x="3856" y="11600"/>
                    <a:pt x="3898" y="11615"/>
                    <a:pt x="3941" y="11631"/>
                  </a:cubicBezTo>
                  <a:cubicBezTo>
                    <a:pt x="3812" y="11675"/>
                    <a:pt x="3680" y="11722"/>
                    <a:pt x="3547" y="11771"/>
                  </a:cubicBezTo>
                  <a:lnTo>
                    <a:pt x="3291" y="11863"/>
                  </a:lnTo>
                  <a:cubicBezTo>
                    <a:pt x="1442" y="12533"/>
                    <a:pt x="454" y="12938"/>
                    <a:pt x="186" y="13296"/>
                  </a:cubicBezTo>
                  <a:cubicBezTo>
                    <a:pt x="1" y="13544"/>
                    <a:pt x="21" y="13951"/>
                    <a:pt x="238" y="14387"/>
                  </a:cubicBezTo>
                  <a:cubicBezTo>
                    <a:pt x="493" y="14895"/>
                    <a:pt x="1069" y="15490"/>
                    <a:pt x="1852" y="15490"/>
                  </a:cubicBezTo>
                  <a:cubicBezTo>
                    <a:pt x="2237" y="15490"/>
                    <a:pt x="2584" y="15477"/>
                    <a:pt x="2897" y="15466"/>
                  </a:cubicBezTo>
                  <a:cubicBezTo>
                    <a:pt x="3152" y="15457"/>
                    <a:pt x="3381" y="15448"/>
                    <a:pt x="3587" y="15448"/>
                  </a:cubicBezTo>
                  <a:cubicBezTo>
                    <a:pt x="3807" y="15448"/>
                    <a:pt x="3999" y="15458"/>
                    <a:pt x="4169" y="15486"/>
                  </a:cubicBezTo>
                  <a:cubicBezTo>
                    <a:pt x="4300" y="15508"/>
                    <a:pt x="4419" y="15568"/>
                    <a:pt x="4585" y="15651"/>
                  </a:cubicBezTo>
                  <a:cubicBezTo>
                    <a:pt x="5007" y="15862"/>
                    <a:pt x="5586" y="16154"/>
                    <a:pt x="6967" y="16154"/>
                  </a:cubicBezTo>
                  <a:cubicBezTo>
                    <a:pt x="8691" y="16154"/>
                    <a:pt x="10946" y="14990"/>
                    <a:pt x="11527" y="14675"/>
                  </a:cubicBezTo>
                  <a:cubicBezTo>
                    <a:pt x="12725" y="15215"/>
                    <a:pt x="20670" y="18758"/>
                    <a:pt x="25386" y="19559"/>
                  </a:cubicBezTo>
                  <a:cubicBezTo>
                    <a:pt x="26582" y="19762"/>
                    <a:pt x="27545" y="19854"/>
                    <a:pt x="28346" y="19854"/>
                  </a:cubicBezTo>
                  <a:cubicBezTo>
                    <a:pt x="30670" y="19854"/>
                    <a:pt x="31629" y="19086"/>
                    <a:pt x="32908" y="18061"/>
                  </a:cubicBezTo>
                  <a:cubicBezTo>
                    <a:pt x="33091" y="17914"/>
                    <a:pt x="33281" y="17762"/>
                    <a:pt x="33484" y="17605"/>
                  </a:cubicBezTo>
                  <a:cubicBezTo>
                    <a:pt x="35632" y="15945"/>
                    <a:pt x="41783" y="5913"/>
                    <a:pt x="41268" y="3747"/>
                  </a:cubicBezTo>
                  <a:cubicBezTo>
                    <a:pt x="40786" y="1726"/>
                    <a:pt x="39750" y="204"/>
                    <a:pt x="39706" y="140"/>
                  </a:cubicBezTo>
                  <a:cubicBezTo>
                    <a:pt x="39647" y="49"/>
                    <a:pt x="39549" y="0"/>
                    <a:pt x="394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6" name="Google Shape;2516;p54"/>
            <p:cNvSpPr/>
            <p:nvPr/>
          </p:nvSpPr>
          <p:spPr>
            <a:xfrm>
              <a:off x="4847400" y="2496875"/>
              <a:ext cx="335200" cy="134075"/>
            </a:xfrm>
            <a:custGeom>
              <a:avLst/>
              <a:gdLst/>
              <a:ahLst/>
              <a:cxnLst/>
              <a:rect l="l" t="t" r="r" b="b"/>
              <a:pathLst>
                <a:path w="13408" h="5363" extrusionOk="0">
                  <a:moveTo>
                    <a:pt x="3993" y="1"/>
                  </a:moveTo>
                  <a:cubicBezTo>
                    <a:pt x="3684" y="1"/>
                    <a:pt x="3446" y="45"/>
                    <a:pt x="3316" y="153"/>
                  </a:cubicBezTo>
                  <a:cubicBezTo>
                    <a:pt x="2747" y="627"/>
                    <a:pt x="3126" y="532"/>
                    <a:pt x="3789" y="817"/>
                  </a:cubicBezTo>
                  <a:cubicBezTo>
                    <a:pt x="4073" y="938"/>
                    <a:pt x="4426" y="973"/>
                    <a:pt x="4737" y="973"/>
                  </a:cubicBezTo>
                  <a:cubicBezTo>
                    <a:pt x="5153" y="973"/>
                    <a:pt x="5493" y="911"/>
                    <a:pt x="5494" y="911"/>
                  </a:cubicBezTo>
                  <a:lnTo>
                    <a:pt x="5494" y="911"/>
                  </a:lnTo>
                  <a:cubicBezTo>
                    <a:pt x="5493" y="911"/>
                    <a:pt x="4546" y="1195"/>
                    <a:pt x="3505" y="1574"/>
                  </a:cubicBezTo>
                  <a:cubicBezTo>
                    <a:pt x="2463" y="1953"/>
                    <a:pt x="568" y="2616"/>
                    <a:pt x="284" y="2994"/>
                  </a:cubicBezTo>
                  <a:cubicBezTo>
                    <a:pt x="0" y="3374"/>
                    <a:pt x="663" y="4699"/>
                    <a:pt x="1705" y="4699"/>
                  </a:cubicBezTo>
                  <a:cubicBezTo>
                    <a:pt x="2399" y="4699"/>
                    <a:pt x="2968" y="4657"/>
                    <a:pt x="3438" y="4657"/>
                  </a:cubicBezTo>
                  <a:cubicBezTo>
                    <a:pt x="3673" y="4657"/>
                    <a:pt x="3883" y="4668"/>
                    <a:pt x="4072" y="4699"/>
                  </a:cubicBezTo>
                  <a:cubicBezTo>
                    <a:pt x="4641" y="4795"/>
                    <a:pt x="4925" y="5363"/>
                    <a:pt x="6820" y="5363"/>
                  </a:cubicBezTo>
                  <a:cubicBezTo>
                    <a:pt x="8714" y="5363"/>
                    <a:pt x="11366" y="3847"/>
                    <a:pt x="11366" y="3847"/>
                  </a:cubicBezTo>
                  <a:cubicBezTo>
                    <a:pt x="11366" y="3847"/>
                    <a:pt x="12062" y="4165"/>
                    <a:pt x="13170" y="4642"/>
                  </a:cubicBezTo>
                  <a:lnTo>
                    <a:pt x="13408" y="1683"/>
                  </a:lnTo>
                  <a:cubicBezTo>
                    <a:pt x="10932" y="1280"/>
                    <a:pt x="8755" y="881"/>
                    <a:pt x="7956" y="721"/>
                  </a:cubicBezTo>
                  <a:cubicBezTo>
                    <a:pt x="6861" y="502"/>
                    <a:pt x="5032" y="1"/>
                    <a:pt x="39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7" name="Google Shape;2517;p54"/>
            <p:cNvSpPr/>
            <p:nvPr/>
          </p:nvSpPr>
          <p:spPr>
            <a:xfrm>
              <a:off x="4843725" y="2489275"/>
              <a:ext cx="346800" cy="149325"/>
            </a:xfrm>
            <a:custGeom>
              <a:avLst/>
              <a:gdLst/>
              <a:ahLst/>
              <a:cxnLst/>
              <a:rect l="l" t="t" r="r" b="b"/>
              <a:pathLst>
                <a:path w="13872" h="5973" extrusionOk="0">
                  <a:moveTo>
                    <a:pt x="4104" y="603"/>
                  </a:moveTo>
                  <a:cubicBezTo>
                    <a:pt x="4839" y="603"/>
                    <a:pt x="6218" y="917"/>
                    <a:pt x="7045" y="1106"/>
                  </a:cubicBezTo>
                  <a:cubicBezTo>
                    <a:pt x="7411" y="1189"/>
                    <a:pt x="7753" y="1267"/>
                    <a:pt x="8043" y="1325"/>
                  </a:cubicBezTo>
                  <a:cubicBezTo>
                    <a:pt x="8793" y="1475"/>
                    <a:pt x="10833" y="1851"/>
                    <a:pt x="13228" y="2244"/>
                  </a:cubicBezTo>
                  <a:lnTo>
                    <a:pt x="13047" y="4495"/>
                  </a:lnTo>
                  <a:cubicBezTo>
                    <a:pt x="12173" y="4116"/>
                    <a:pt x="11642" y="3872"/>
                    <a:pt x="11641" y="3872"/>
                  </a:cubicBezTo>
                  <a:cubicBezTo>
                    <a:pt x="11601" y="3854"/>
                    <a:pt x="11557" y="3845"/>
                    <a:pt x="11514" y="3845"/>
                  </a:cubicBezTo>
                  <a:cubicBezTo>
                    <a:pt x="11462" y="3845"/>
                    <a:pt x="11409" y="3858"/>
                    <a:pt x="11362" y="3886"/>
                  </a:cubicBezTo>
                  <a:cubicBezTo>
                    <a:pt x="11337" y="3900"/>
                    <a:pt x="8758" y="5360"/>
                    <a:pt x="6968" y="5360"/>
                  </a:cubicBezTo>
                  <a:cubicBezTo>
                    <a:pt x="5731" y="5360"/>
                    <a:pt x="5248" y="5117"/>
                    <a:pt x="4860" y="4922"/>
                  </a:cubicBezTo>
                  <a:cubicBezTo>
                    <a:pt x="4670" y="4828"/>
                    <a:pt x="4492" y="4739"/>
                    <a:pt x="4270" y="4701"/>
                  </a:cubicBezTo>
                  <a:cubicBezTo>
                    <a:pt x="4061" y="4667"/>
                    <a:pt x="3837" y="4655"/>
                    <a:pt x="3588" y="4655"/>
                  </a:cubicBezTo>
                  <a:cubicBezTo>
                    <a:pt x="3371" y="4655"/>
                    <a:pt x="3136" y="4663"/>
                    <a:pt x="2876" y="4673"/>
                  </a:cubicBezTo>
                  <a:cubicBezTo>
                    <a:pt x="2569" y="4684"/>
                    <a:pt x="2230" y="4696"/>
                    <a:pt x="1853" y="4696"/>
                  </a:cubicBezTo>
                  <a:cubicBezTo>
                    <a:pt x="1304" y="4696"/>
                    <a:pt x="956" y="4215"/>
                    <a:pt x="863" y="4067"/>
                  </a:cubicBezTo>
                  <a:cubicBezTo>
                    <a:pt x="663" y="3752"/>
                    <a:pt x="659" y="3521"/>
                    <a:pt x="677" y="3482"/>
                  </a:cubicBezTo>
                  <a:cubicBezTo>
                    <a:pt x="887" y="3204"/>
                    <a:pt x="2718" y="2541"/>
                    <a:pt x="3500" y="2258"/>
                  </a:cubicBezTo>
                  <a:lnTo>
                    <a:pt x="3756" y="2165"/>
                  </a:lnTo>
                  <a:cubicBezTo>
                    <a:pt x="4778" y="1794"/>
                    <a:pt x="5720" y="1510"/>
                    <a:pt x="5729" y="1507"/>
                  </a:cubicBezTo>
                  <a:cubicBezTo>
                    <a:pt x="5884" y="1461"/>
                    <a:pt x="5976" y="1301"/>
                    <a:pt x="5939" y="1143"/>
                  </a:cubicBezTo>
                  <a:cubicBezTo>
                    <a:pt x="5905" y="1003"/>
                    <a:pt x="5780" y="908"/>
                    <a:pt x="5641" y="908"/>
                  </a:cubicBezTo>
                  <a:cubicBezTo>
                    <a:pt x="5623" y="908"/>
                    <a:pt x="5605" y="910"/>
                    <a:pt x="5586" y="913"/>
                  </a:cubicBezTo>
                  <a:cubicBezTo>
                    <a:pt x="5453" y="937"/>
                    <a:pt x="5185" y="970"/>
                    <a:pt x="4891" y="970"/>
                  </a:cubicBezTo>
                  <a:cubicBezTo>
                    <a:pt x="4604" y="970"/>
                    <a:pt x="4292" y="939"/>
                    <a:pt x="4058" y="838"/>
                  </a:cubicBezTo>
                  <a:cubicBezTo>
                    <a:pt x="3908" y="775"/>
                    <a:pt x="3774" y="730"/>
                    <a:pt x="3659" y="692"/>
                  </a:cubicBezTo>
                  <a:cubicBezTo>
                    <a:pt x="3734" y="629"/>
                    <a:pt x="3892" y="603"/>
                    <a:pt x="4104" y="603"/>
                  </a:cubicBezTo>
                  <a:close/>
                  <a:moveTo>
                    <a:pt x="4145" y="1"/>
                  </a:moveTo>
                  <a:cubicBezTo>
                    <a:pt x="3750" y="1"/>
                    <a:pt x="3452" y="66"/>
                    <a:pt x="3266" y="221"/>
                  </a:cubicBezTo>
                  <a:cubicBezTo>
                    <a:pt x="3028" y="419"/>
                    <a:pt x="2836" y="604"/>
                    <a:pt x="2886" y="852"/>
                  </a:cubicBezTo>
                  <a:cubicBezTo>
                    <a:pt x="2934" y="1102"/>
                    <a:pt x="3166" y="1176"/>
                    <a:pt x="3412" y="1255"/>
                  </a:cubicBezTo>
                  <a:cubicBezTo>
                    <a:pt x="3524" y="1291"/>
                    <a:pt x="3661" y="1335"/>
                    <a:pt x="3815" y="1401"/>
                  </a:cubicBezTo>
                  <a:cubicBezTo>
                    <a:pt x="3856" y="1419"/>
                    <a:pt x="3898" y="1434"/>
                    <a:pt x="3941" y="1450"/>
                  </a:cubicBezTo>
                  <a:cubicBezTo>
                    <a:pt x="3812" y="1494"/>
                    <a:pt x="3680" y="1541"/>
                    <a:pt x="3547" y="1590"/>
                  </a:cubicBezTo>
                  <a:lnTo>
                    <a:pt x="3291" y="1682"/>
                  </a:lnTo>
                  <a:cubicBezTo>
                    <a:pt x="1442" y="2352"/>
                    <a:pt x="454" y="2758"/>
                    <a:pt x="186" y="3115"/>
                  </a:cubicBezTo>
                  <a:cubicBezTo>
                    <a:pt x="1" y="3363"/>
                    <a:pt x="21" y="3770"/>
                    <a:pt x="238" y="4206"/>
                  </a:cubicBezTo>
                  <a:cubicBezTo>
                    <a:pt x="493" y="4715"/>
                    <a:pt x="1069" y="5309"/>
                    <a:pt x="1852" y="5309"/>
                  </a:cubicBezTo>
                  <a:cubicBezTo>
                    <a:pt x="2237" y="5309"/>
                    <a:pt x="2584" y="5297"/>
                    <a:pt x="2897" y="5285"/>
                  </a:cubicBezTo>
                  <a:cubicBezTo>
                    <a:pt x="3152" y="5276"/>
                    <a:pt x="3381" y="5267"/>
                    <a:pt x="3587" y="5267"/>
                  </a:cubicBezTo>
                  <a:cubicBezTo>
                    <a:pt x="3807" y="5267"/>
                    <a:pt x="3999" y="5277"/>
                    <a:pt x="4169" y="5305"/>
                  </a:cubicBezTo>
                  <a:cubicBezTo>
                    <a:pt x="4300" y="5327"/>
                    <a:pt x="4419" y="5387"/>
                    <a:pt x="4585" y="5470"/>
                  </a:cubicBezTo>
                  <a:cubicBezTo>
                    <a:pt x="5007" y="5681"/>
                    <a:pt x="5586" y="5973"/>
                    <a:pt x="6967" y="5973"/>
                  </a:cubicBezTo>
                  <a:cubicBezTo>
                    <a:pt x="8691" y="5973"/>
                    <a:pt x="10946" y="4809"/>
                    <a:pt x="11526" y="4493"/>
                  </a:cubicBezTo>
                  <a:cubicBezTo>
                    <a:pt x="11783" y="4609"/>
                    <a:pt x="12377" y="4875"/>
                    <a:pt x="13196" y="5226"/>
                  </a:cubicBezTo>
                  <a:cubicBezTo>
                    <a:pt x="13236" y="5243"/>
                    <a:pt x="13277" y="5251"/>
                    <a:pt x="13317" y="5251"/>
                  </a:cubicBezTo>
                  <a:cubicBezTo>
                    <a:pt x="13470" y="5251"/>
                    <a:pt x="13609" y="5135"/>
                    <a:pt x="13622" y="4969"/>
                  </a:cubicBezTo>
                  <a:lnTo>
                    <a:pt x="13858" y="2011"/>
                  </a:lnTo>
                  <a:cubicBezTo>
                    <a:pt x="13871" y="1853"/>
                    <a:pt x="13761" y="1711"/>
                    <a:pt x="13602" y="1684"/>
                  </a:cubicBezTo>
                  <a:cubicBezTo>
                    <a:pt x="11096" y="1277"/>
                    <a:pt x="8936" y="880"/>
                    <a:pt x="8162" y="725"/>
                  </a:cubicBezTo>
                  <a:cubicBezTo>
                    <a:pt x="7876" y="667"/>
                    <a:pt x="7539" y="591"/>
                    <a:pt x="7179" y="509"/>
                  </a:cubicBezTo>
                  <a:cubicBezTo>
                    <a:pt x="5912" y="220"/>
                    <a:pt x="4867" y="1"/>
                    <a:pt x="4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8" name="Google Shape;2518;p54"/>
            <p:cNvSpPr/>
            <p:nvPr/>
          </p:nvSpPr>
          <p:spPr>
            <a:xfrm>
              <a:off x="4722300" y="1958400"/>
              <a:ext cx="354800" cy="408550"/>
            </a:xfrm>
            <a:custGeom>
              <a:avLst/>
              <a:gdLst/>
              <a:ahLst/>
              <a:cxnLst/>
              <a:rect l="l" t="t" r="r" b="b"/>
              <a:pathLst>
                <a:path w="14192" h="16342" extrusionOk="0">
                  <a:moveTo>
                    <a:pt x="12298" y="1"/>
                  </a:moveTo>
                  <a:cubicBezTo>
                    <a:pt x="12298" y="1"/>
                    <a:pt x="7846" y="2180"/>
                    <a:pt x="6141" y="3695"/>
                  </a:cubicBezTo>
                  <a:cubicBezTo>
                    <a:pt x="4436" y="5211"/>
                    <a:pt x="173" y="14777"/>
                    <a:pt x="79" y="15440"/>
                  </a:cubicBezTo>
                  <a:cubicBezTo>
                    <a:pt x="0" y="15988"/>
                    <a:pt x="2247" y="16341"/>
                    <a:pt x="3246" y="16341"/>
                  </a:cubicBezTo>
                  <a:cubicBezTo>
                    <a:pt x="3457" y="16341"/>
                    <a:pt x="3612" y="16326"/>
                    <a:pt x="3678" y="16293"/>
                  </a:cubicBezTo>
                  <a:cubicBezTo>
                    <a:pt x="4057" y="16103"/>
                    <a:pt x="10781" y="8337"/>
                    <a:pt x="12487" y="7010"/>
                  </a:cubicBezTo>
                  <a:cubicBezTo>
                    <a:pt x="14192" y="5684"/>
                    <a:pt x="13434" y="4074"/>
                    <a:pt x="13434" y="4074"/>
                  </a:cubicBezTo>
                  <a:lnTo>
                    <a:pt x="1229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9" name="Google Shape;2519;p54"/>
            <p:cNvSpPr/>
            <p:nvPr/>
          </p:nvSpPr>
          <p:spPr>
            <a:xfrm>
              <a:off x="4716150" y="1950750"/>
              <a:ext cx="369975" cy="423750"/>
            </a:xfrm>
            <a:custGeom>
              <a:avLst/>
              <a:gdLst/>
              <a:ahLst/>
              <a:cxnLst/>
              <a:rect l="l" t="t" r="r" b="b"/>
              <a:pathLst>
                <a:path w="14799" h="16950" extrusionOk="0">
                  <a:moveTo>
                    <a:pt x="12544" y="1"/>
                  </a:moveTo>
                  <a:cubicBezTo>
                    <a:pt x="12499" y="1"/>
                    <a:pt x="12453" y="11"/>
                    <a:pt x="12410" y="32"/>
                  </a:cubicBezTo>
                  <a:cubicBezTo>
                    <a:pt x="12226" y="122"/>
                    <a:pt x="7900" y="2246"/>
                    <a:pt x="6183" y="3772"/>
                  </a:cubicBezTo>
                  <a:cubicBezTo>
                    <a:pt x="4436" y="5325"/>
                    <a:pt x="121" y="15003"/>
                    <a:pt x="21" y="15704"/>
                  </a:cubicBezTo>
                  <a:cubicBezTo>
                    <a:pt x="0" y="15852"/>
                    <a:pt x="34" y="16073"/>
                    <a:pt x="315" y="16275"/>
                  </a:cubicBezTo>
                  <a:cubicBezTo>
                    <a:pt x="885" y="16687"/>
                    <a:pt x="2512" y="16950"/>
                    <a:pt x="3447" y="16950"/>
                  </a:cubicBezTo>
                  <a:cubicBezTo>
                    <a:pt x="3734" y="16950"/>
                    <a:pt x="3955" y="16925"/>
                    <a:pt x="4061" y="16872"/>
                  </a:cubicBezTo>
                  <a:cubicBezTo>
                    <a:pt x="4242" y="16783"/>
                    <a:pt x="4780" y="16200"/>
                    <a:pt x="6828" y="13946"/>
                  </a:cubicBezTo>
                  <a:cubicBezTo>
                    <a:pt x="8970" y="11584"/>
                    <a:pt x="11905" y="8349"/>
                    <a:pt x="12921" y="7558"/>
                  </a:cubicBezTo>
                  <a:cubicBezTo>
                    <a:pt x="14798" y="6098"/>
                    <a:pt x="13967" y="4267"/>
                    <a:pt x="13958" y="4249"/>
                  </a:cubicBezTo>
                  <a:cubicBezTo>
                    <a:pt x="13906" y="4139"/>
                    <a:pt x="13796" y="4074"/>
                    <a:pt x="13681" y="4074"/>
                  </a:cubicBezTo>
                  <a:cubicBezTo>
                    <a:pt x="13637" y="4074"/>
                    <a:pt x="13593" y="4083"/>
                    <a:pt x="13551" y="4103"/>
                  </a:cubicBezTo>
                  <a:cubicBezTo>
                    <a:pt x="13398" y="4175"/>
                    <a:pt x="13332" y="4357"/>
                    <a:pt x="13404" y="4510"/>
                  </a:cubicBezTo>
                  <a:cubicBezTo>
                    <a:pt x="13410" y="4524"/>
                    <a:pt x="14039" y="5912"/>
                    <a:pt x="12546" y="7075"/>
                  </a:cubicBezTo>
                  <a:cubicBezTo>
                    <a:pt x="11486" y="7898"/>
                    <a:pt x="8650" y="11023"/>
                    <a:pt x="6372" y="13533"/>
                  </a:cubicBezTo>
                  <a:cubicBezTo>
                    <a:pt x="5181" y="14846"/>
                    <a:pt x="3950" y="16204"/>
                    <a:pt x="3800" y="16320"/>
                  </a:cubicBezTo>
                  <a:cubicBezTo>
                    <a:pt x="3735" y="16341"/>
                    <a:pt x="3620" y="16350"/>
                    <a:pt x="3472" y="16350"/>
                  </a:cubicBezTo>
                  <a:cubicBezTo>
                    <a:pt x="2655" y="16350"/>
                    <a:pt x="822" y="16056"/>
                    <a:pt x="627" y="15790"/>
                  </a:cubicBezTo>
                  <a:cubicBezTo>
                    <a:pt x="745" y="15093"/>
                    <a:pt x="4975" y="5665"/>
                    <a:pt x="6589" y="4229"/>
                  </a:cubicBezTo>
                  <a:cubicBezTo>
                    <a:pt x="8244" y="2759"/>
                    <a:pt x="12635" y="604"/>
                    <a:pt x="12679" y="581"/>
                  </a:cubicBezTo>
                  <a:cubicBezTo>
                    <a:pt x="12831" y="507"/>
                    <a:pt x="12893" y="324"/>
                    <a:pt x="12818" y="173"/>
                  </a:cubicBezTo>
                  <a:cubicBezTo>
                    <a:pt x="12765" y="63"/>
                    <a:pt x="12657" y="1"/>
                    <a:pt x="125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0" name="Google Shape;2520;p54"/>
            <p:cNvSpPr/>
            <p:nvPr/>
          </p:nvSpPr>
          <p:spPr>
            <a:xfrm>
              <a:off x="4565600" y="2266675"/>
              <a:ext cx="284175" cy="234825"/>
            </a:xfrm>
            <a:custGeom>
              <a:avLst/>
              <a:gdLst/>
              <a:ahLst/>
              <a:cxnLst/>
              <a:rect l="l" t="t" r="r" b="b"/>
              <a:pathLst>
                <a:path w="11367" h="9393" extrusionOk="0">
                  <a:moveTo>
                    <a:pt x="10235" y="1"/>
                  </a:moveTo>
                  <a:cubicBezTo>
                    <a:pt x="9342" y="1"/>
                    <a:pt x="7957" y="1120"/>
                    <a:pt x="7957" y="1120"/>
                  </a:cubicBezTo>
                  <a:cubicBezTo>
                    <a:pt x="7957" y="1120"/>
                    <a:pt x="4926" y="1783"/>
                    <a:pt x="3789" y="2257"/>
                  </a:cubicBezTo>
                  <a:cubicBezTo>
                    <a:pt x="2651" y="2730"/>
                    <a:pt x="1" y="6141"/>
                    <a:pt x="663" y="6330"/>
                  </a:cubicBezTo>
                  <a:cubicBezTo>
                    <a:pt x="691" y="6338"/>
                    <a:pt x="720" y="6342"/>
                    <a:pt x="752" y="6342"/>
                  </a:cubicBezTo>
                  <a:cubicBezTo>
                    <a:pt x="1473" y="6342"/>
                    <a:pt x="3125" y="4341"/>
                    <a:pt x="3126" y="4341"/>
                  </a:cubicBezTo>
                  <a:lnTo>
                    <a:pt x="3126" y="4341"/>
                  </a:lnTo>
                  <a:cubicBezTo>
                    <a:pt x="3125" y="4341"/>
                    <a:pt x="1705" y="6424"/>
                    <a:pt x="1516" y="7182"/>
                  </a:cubicBezTo>
                  <a:cubicBezTo>
                    <a:pt x="1341" y="7882"/>
                    <a:pt x="1166" y="9392"/>
                    <a:pt x="1739" y="9392"/>
                  </a:cubicBezTo>
                  <a:cubicBezTo>
                    <a:pt x="1786" y="9392"/>
                    <a:pt x="1838" y="9382"/>
                    <a:pt x="1895" y="9361"/>
                  </a:cubicBezTo>
                  <a:cubicBezTo>
                    <a:pt x="2653" y="9076"/>
                    <a:pt x="4168" y="6993"/>
                    <a:pt x="4168" y="6993"/>
                  </a:cubicBezTo>
                  <a:cubicBezTo>
                    <a:pt x="4168" y="6993"/>
                    <a:pt x="6062" y="5856"/>
                    <a:pt x="7578" y="5856"/>
                  </a:cubicBezTo>
                  <a:cubicBezTo>
                    <a:pt x="9093" y="5856"/>
                    <a:pt x="10136" y="3015"/>
                    <a:pt x="10136" y="3015"/>
                  </a:cubicBezTo>
                  <a:cubicBezTo>
                    <a:pt x="10136" y="3015"/>
                    <a:pt x="11366" y="1783"/>
                    <a:pt x="10893" y="457"/>
                  </a:cubicBezTo>
                  <a:cubicBezTo>
                    <a:pt x="10775" y="125"/>
                    <a:pt x="10532" y="1"/>
                    <a:pt x="102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1" name="Google Shape;2521;p54"/>
            <p:cNvSpPr/>
            <p:nvPr/>
          </p:nvSpPr>
          <p:spPr>
            <a:xfrm>
              <a:off x="4570625" y="2259075"/>
              <a:ext cx="286550" cy="250075"/>
            </a:xfrm>
            <a:custGeom>
              <a:avLst/>
              <a:gdLst/>
              <a:ahLst/>
              <a:cxnLst/>
              <a:rect l="l" t="t" r="r" b="b"/>
              <a:pathLst>
                <a:path w="11462" h="10003" extrusionOk="0">
                  <a:moveTo>
                    <a:pt x="10030" y="610"/>
                  </a:moveTo>
                  <a:cubicBezTo>
                    <a:pt x="10085" y="610"/>
                    <a:pt x="10135" y="616"/>
                    <a:pt x="10180" y="629"/>
                  </a:cubicBezTo>
                  <a:cubicBezTo>
                    <a:pt x="10252" y="649"/>
                    <a:pt x="10343" y="694"/>
                    <a:pt x="10404" y="864"/>
                  </a:cubicBezTo>
                  <a:cubicBezTo>
                    <a:pt x="10805" y="1988"/>
                    <a:pt x="9729" y="3091"/>
                    <a:pt x="9717" y="3103"/>
                  </a:cubicBezTo>
                  <a:cubicBezTo>
                    <a:pt x="9686" y="3134"/>
                    <a:pt x="9662" y="3171"/>
                    <a:pt x="9647" y="3213"/>
                  </a:cubicBezTo>
                  <a:cubicBezTo>
                    <a:pt x="9377" y="3948"/>
                    <a:pt x="8445" y="5854"/>
                    <a:pt x="7377" y="5854"/>
                  </a:cubicBezTo>
                  <a:cubicBezTo>
                    <a:pt x="5795" y="5854"/>
                    <a:pt x="3891" y="6986"/>
                    <a:pt x="3810" y="7034"/>
                  </a:cubicBezTo>
                  <a:cubicBezTo>
                    <a:pt x="3774" y="7055"/>
                    <a:pt x="3744" y="7084"/>
                    <a:pt x="3720" y="7117"/>
                  </a:cubicBezTo>
                  <a:cubicBezTo>
                    <a:pt x="3154" y="7894"/>
                    <a:pt x="2075" y="9195"/>
                    <a:pt x="1555" y="9398"/>
                  </a:cubicBezTo>
                  <a:cubicBezTo>
                    <a:pt x="1409" y="9272"/>
                    <a:pt x="1407" y="8381"/>
                    <a:pt x="1612" y="7560"/>
                  </a:cubicBezTo>
                  <a:cubicBezTo>
                    <a:pt x="1756" y="6983"/>
                    <a:pt x="2791" y="5385"/>
                    <a:pt x="3177" y="4817"/>
                  </a:cubicBezTo>
                  <a:cubicBezTo>
                    <a:pt x="3317" y="4615"/>
                    <a:pt x="3170" y="4339"/>
                    <a:pt x="2925" y="4339"/>
                  </a:cubicBezTo>
                  <a:cubicBezTo>
                    <a:pt x="2834" y="4339"/>
                    <a:pt x="2747" y="4379"/>
                    <a:pt x="2689" y="4450"/>
                  </a:cubicBezTo>
                  <a:cubicBezTo>
                    <a:pt x="1953" y="5340"/>
                    <a:pt x="1092" y="6132"/>
                    <a:pt x="698" y="6306"/>
                  </a:cubicBezTo>
                  <a:cubicBezTo>
                    <a:pt x="972" y="5552"/>
                    <a:pt x="2807" y="3218"/>
                    <a:pt x="3706" y="2843"/>
                  </a:cubicBezTo>
                  <a:cubicBezTo>
                    <a:pt x="4804" y="2386"/>
                    <a:pt x="7791" y="1729"/>
                    <a:pt x="7821" y="1722"/>
                  </a:cubicBezTo>
                  <a:cubicBezTo>
                    <a:pt x="7867" y="1712"/>
                    <a:pt x="7912" y="1691"/>
                    <a:pt x="7948" y="1662"/>
                  </a:cubicBezTo>
                  <a:cubicBezTo>
                    <a:pt x="8523" y="1198"/>
                    <a:pt x="9491" y="610"/>
                    <a:pt x="10030" y="610"/>
                  </a:cubicBezTo>
                  <a:close/>
                  <a:moveTo>
                    <a:pt x="10043" y="1"/>
                  </a:moveTo>
                  <a:cubicBezTo>
                    <a:pt x="9135" y="1"/>
                    <a:pt x="7929" y="898"/>
                    <a:pt x="7620" y="1140"/>
                  </a:cubicBezTo>
                  <a:cubicBezTo>
                    <a:pt x="7150" y="1245"/>
                    <a:pt x="4536" y="1833"/>
                    <a:pt x="3471" y="2277"/>
                  </a:cubicBezTo>
                  <a:cubicBezTo>
                    <a:pt x="2460" y="2698"/>
                    <a:pt x="0" y="5591"/>
                    <a:pt x="52" y="6502"/>
                  </a:cubicBezTo>
                  <a:cubicBezTo>
                    <a:pt x="65" y="6714"/>
                    <a:pt x="187" y="6872"/>
                    <a:pt x="378" y="6928"/>
                  </a:cubicBezTo>
                  <a:cubicBezTo>
                    <a:pt x="427" y="6941"/>
                    <a:pt x="478" y="6948"/>
                    <a:pt x="532" y="6948"/>
                  </a:cubicBezTo>
                  <a:cubicBezTo>
                    <a:pt x="774" y="6948"/>
                    <a:pt x="1062" y="6815"/>
                    <a:pt x="1360" y="6609"/>
                  </a:cubicBezTo>
                  <a:lnTo>
                    <a:pt x="1360" y="6609"/>
                  </a:lnTo>
                  <a:cubicBezTo>
                    <a:pt x="1198" y="6921"/>
                    <a:pt x="1070" y="7206"/>
                    <a:pt x="1018" y="7412"/>
                  </a:cubicBezTo>
                  <a:cubicBezTo>
                    <a:pt x="999" y="7489"/>
                    <a:pt x="549" y="9319"/>
                    <a:pt x="1148" y="9854"/>
                  </a:cubicBezTo>
                  <a:cubicBezTo>
                    <a:pt x="1255" y="9950"/>
                    <a:pt x="1394" y="10003"/>
                    <a:pt x="1538" y="10003"/>
                  </a:cubicBezTo>
                  <a:cubicBezTo>
                    <a:pt x="1627" y="10001"/>
                    <a:pt x="1717" y="9984"/>
                    <a:pt x="1801" y="9951"/>
                  </a:cubicBezTo>
                  <a:cubicBezTo>
                    <a:pt x="2576" y="9661"/>
                    <a:pt x="3897" y="7908"/>
                    <a:pt x="4176" y="7528"/>
                  </a:cubicBezTo>
                  <a:cubicBezTo>
                    <a:pt x="4483" y="7352"/>
                    <a:pt x="6096" y="6466"/>
                    <a:pt x="7377" y="6466"/>
                  </a:cubicBezTo>
                  <a:cubicBezTo>
                    <a:pt x="8972" y="6466"/>
                    <a:pt x="10028" y="3926"/>
                    <a:pt x="10198" y="3484"/>
                  </a:cubicBezTo>
                  <a:cubicBezTo>
                    <a:pt x="10440" y="3221"/>
                    <a:pt x="11461" y="2006"/>
                    <a:pt x="10980" y="658"/>
                  </a:cubicBezTo>
                  <a:cubicBezTo>
                    <a:pt x="10866" y="338"/>
                    <a:pt x="10647" y="124"/>
                    <a:pt x="10346" y="40"/>
                  </a:cubicBezTo>
                  <a:cubicBezTo>
                    <a:pt x="10250" y="13"/>
                    <a:pt x="10148" y="1"/>
                    <a:pt x="100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2" name="Google Shape;2522;p54"/>
            <p:cNvSpPr/>
            <p:nvPr/>
          </p:nvSpPr>
          <p:spPr>
            <a:xfrm>
              <a:off x="4731350" y="2244600"/>
              <a:ext cx="97125" cy="117925"/>
            </a:xfrm>
            <a:custGeom>
              <a:avLst/>
              <a:gdLst/>
              <a:ahLst/>
              <a:cxnLst/>
              <a:rect l="l" t="t" r="r" b="b"/>
              <a:pathLst>
                <a:path w="3885" h="4717" extrusionOk="0">
                  <a:moveTo>
                    <a:pt x="1307" y="0"/>
                  </a:moveTo>
                  <a:cubicBezTo>
                    <a:pt x="901" y="0"/>
                    <a:pt x="664" y="670"/>
                    <a:pt x="664" y="1341"/>
                  </a:cubicBezTo>
                  <a:cubicBezTo>
                    <a:pt x="664" y="2288"/>
                    <a:pt x="1611" y="2572"/>
                    <a:pt x="1611" y="2572"/>
                  </a:cubicBezTo>
                  <a:cubicBezTo>
                    <a:pt x="1611" y="2572"/>
                    <a:pt x="1" y="4087"/>
                    <a:pt x="948" y="4561"/>
                  </a:cubicBezTo>
                  <a:cubicBezTo>
                    <a:pt x="1173" y="4674"/>
                    <a:pt x="1398" y="4717"/>
                    <a:pt x="1611" y="4717"/>
                  </a:cubicBezTo>
                  <a:cubicBezTo>
                    <a:pt x="2292" y="4717"/>
                    <a:pt x="2842" y="4276"/>
                    <a:pt x="2842" y="4276"/>
                  </a:cubicBezTo>
                  <a:lnTo>
                    <a:pt x="3884" y="1246"/>
                  </a:lnTo>
                  <a:lnTo>
                    <a:pt x="3884" y="1246"/>
                  </a:lnTo>
                  <a:cubicBezTo>
                    <a:pt x="3884" y="1246"/>
                    <a:pt x="3850" y="1248"/>
                    <a:pt x="3789" y="1248"/>
                  </a:cubicBezTo>
                  <a:cubicBezTo>
                    <a:pt x="3485" y="1248"/>
                    <a:pt x="2526" y="1182"/>
                    <a:pt x="1895" y="393"/>
                  </a:cubicBezTo>
                  <a:cubicBezTo>
                    <a:pt x="1673" y="115"/>
                    <a:pt x="1475" y="0"/>
                    <a:pt x="130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3" name="Google Shape;2523;p54"/>
            <p:cNvSpPr/>
            <p:nvPr/>
          </p:nvSpPr>
          <p:spPr>
            <a:xfrm>
              <a:off x="4738175" y="2236950"/>
              <a:ext cx="98250" cy="133250"/>
            </a:xfrm>
            <a:custGeom>
              <a:avLst/>
              <a:gdLst/>
              <a:ahLst/>
              <a:cxnLst/>
              <a:rect l="l" t="t" r="r" b="b"/>
              <a:pathLst>
                <a:path w="3930" h="5330" extrusionOk="0">
                  <a:moveTo>
                    <a:pt x="1036" y="0"/>
                  </a:moveTo>
                  <a:cubicBezTo>
                    <a:pt x="953" y="0"/>
                    <a:pt x="878" y="16"/>
                    <a:pt x="813" y="38"/>
                  </a:cubicBezTo>
                  <a:cubicBezTo>
                    <a:pt x="275" y="227"/>
                    <a:pt x="84" y="1023"/>
                    <a:pt x="84" y="1646"/>
                  </a:cubicBezTo>
                  <a:cubicBezTo>
                    <a:pt x="84" y="2299"/>
                    <a:pt x="461" y="2728"/>
                    <a:pt x="825" y="2967"/>
                  </a:cubicBezTo>
                  <a:cubicBezTo>
                    <a:pt x="479" y="3353"/>
                    <a:pt x="0" y="3999"/>
                    <a:pt x="80" y="4538"/>
                  </a:cubicBezTo>
                  <a:cubicBezTo>
                    <a:pt x="106" y="4722"/>
                    <a:pt x="207" y="4976"/>
                    <a:pt x="538" y="5141"/>
                  </a:cubicBezTo>
                  <a:cubicBezTo>
                    <a:pt x="785" y="5264"/>
                    <a:pt x="1057" y="5329"/>
                    <a:pt x="1332" y="5329"/>
                  </a:cubicBezTo>
                  <a:cubicBezTo>
                    <a:pt x="1335" y="5329"/>
                    <a:pt x="1337" y="5329"/>
                    <a:pt x="1339" y="5329"/>
                  </a:cubicBezTo>
                  <a:cubicBezTo>
                    <a:pt x="2114" y="5329"/>
                    <a:pt x="2726" y="4848"/>
                    <a:pt x="2761" y="4822"/>
                  </a:cubicBezTo>
                  <a:cubicBezTo>
                    <a:pt x="2892" y="4716"/>
                    <a:pt x="2915" y="4524"/>
                    <a:pt x="2808" y="4391"/>
                  </a:cubicBezTo>
                  <a:cubicBezTo>
                    <a:pt x="2748" y="4315"/>
                    <a:pt x="2659" y="4276"/>
                    <a:pt x="2570" y="4276"/>
                  </a:cubicBezTo>
                  <a:cubicBezTo>
                    <a:pt x="2502" y="4276"/>
                    <a:pt x="2435" y="4298"/>
                    <a:pt x="2378" y="4343"/>
                  </a:cubicBezTo>
                  <a:cubicBezTo>
                    <a:pt x="2373" y="4348"/>
                    <a:pt x="1903" y="4716"/>
                    <a:pt x="1341" y="4716"/>
                  </a:cubicBezTo>
                  <a:cubicBezTo>
                    <a:pt x="1170" y="4716"/>
                    <a:pt x="990" y="4681"/>
                    <a:pt x="812" y="4592"/>
                  </a:cubicBezTo>
                  <a:cubicBezTo>
                    <a:pt x="698" y="4536"/>
                    <a:pt x="689" y="4479"/>
                    <a:pt x="685" y="4449"/>
                  </a:cubicBezTo>
                  <a:cubicBezTo>
                    <a:pt x="638" y="4128"/>
                    <a:pt x="1172" y="3455"/>
                    <a:pt x="1548" y="3100"/>
                  </a:cubicBezTo>
                  <a:cubicBezTo>
                    <a:pt x="1717" y="2938"/>
                    <a:pt x="1651" y="2655"/>
                    <a:pt x="1428" y="2585"/>
                  </a:cubicBezTo>
                  <a:cubicBezTo>
                    <a:pt x="1398" y="2575"/>
                    <a:pt x="697" y="2348"/>
                    <a:pt x="697" y="1646"/>
                  </a:cubicBezTo>
                  <a:cubicBezTo>
                    <a:pt x="697" y="1076"/>
                    <a:pt x="883" y="662"/>
                    <a:pt x="1016" y="615"/>
                  </a:cubicBezTo>
                  <a:cubicBezTo>
                    <a:pt x="1020" y="614"/>
                    <a:pt x="1026" y="613"/>
                    <a:pt x="1032" y="613"/>
                  </a:cubicBezTo>
                  <a:cubicBezTo>
                    <a:pt x="1087" y="613"/>
                    <a:pt x="1206" y="668"/>
                    <a:pt x="1383" y="890"/>
                  </a:cubicBezTo>
                  <a:cubicBezTo>
                    <a:pt x="2096" y="1780"/>
                    <a:pt x="3158" y="1860"/>
                    <a:pt x="3515" y="1860"/>
                  </a:cubicBezTo>
                  <a:cubicBezTo>
                    <a:pt x="3583" y="1860"/>
                    <a:pt x="3626" y="1857"/>
                    <a:pt x="3635" y="1856"/>
                  </a:cubicBezTo>
                  <a:cubicBezTo>
                    <a:pt x="3803" y="1843"/>
                    <a:pt x="3929" y="1696"/>
                    <a:pt x="3916" y="1527"/>
                  </a:cubicBezTo>
                  <a:cubicBezTo>
                    <a:pt x="3904" y="1367"/>
                    <a:pt x="3760" y="1245"/>
                    <a:pt x="3611" y="1245"/>
                  </a:cubicBezTo>
                  <a:cubicBezTo>
                    <a:pt x="3603" y="1245"/>
                    <a:pt x="3596" y="1245"/>
                    <a:pt x="3588" y="1246"/>
                  </a:cubicBezTo>
                  <a:cubicBezTo>
                    <a:pt x="3586" y="1246"/>
                    <a:pt x="3557" y="1248"/>
                    <a:pt x="3507" y="1248"/>
                  </a:cubicBezTo>
                  <a:cubicBezTo>
                    <a:pt x="3244" y="1248"/>
                    <a:pt x="2407" y="1189"/>
                    <a:pt x="1861" y="508"/>
                  </a:cubicBezTo>
                  <a:cubicBezTo>
                    <a:pt x="1545" y="113"/>
                    <a:pt x="1261" y="0"/>
                    <a:pt x="10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4" name="Google Shape;2524;p54"/>
            <p:cNvSpPr/>
            <p:nvPr/>
          </p:nvSpPr>
          <p:spPr>
            <a:xfrm>
              <a:off x="5244575" y="2861075"/>
              <a:ext cx="586850" cy="176925"/>
            </a:xfrm>
            <a:custGeom>
              <a:avLst/>
              <a:gdLst/>
              <a:ahLst/>
              <a:cxnLst/>
              <a:rect l="l" t="t" r="r" b="b"/>
              <a:pathLst>
                <a:path w="23474" h="7077" extrusionOk="0">
                  <a:moveTo>
                    <a:pt x="9885" y="1"/>
                  </a:moveTo>
                  <a:cubicBezTo>
                    <a:pt x="7870" y="1"/>
                    <a:pt x="3022" y="1974"/>
                    <a:pt x="1566" y="2494"/>
                  </a:cubicBezTo>
                  <a:cubicBezTo>
                    <a:pt x="1" y="3053"/>
                    <a:pt x="1566" y="3500"/>
                    <a:pt x="3242" y="3836"/>
                  </a:cubicBezTo>
                  <a:cubicBezTo>
                    <a:pt x="3578" y="3903"/>
                    <a:pt x="3980" y="3930"/>
                    <a:pt x="4409" y="3930"/>
                  </a:cubicBezTo>
                  <a:cubicBezTo>
                    <a:pt x="6126" y="3930"/>
                    <a:pt x="8272" y="3500"/>
                    <a:pt x="8273" y="3500"/>
                  </a:cubicBezTo>
                  <a:lnTo>
                    <a:pt x="8273" y="3500"/>
                  </a:lnTo>
                  <a:cubicBezTo>
                    <a:pt x="8272" y="3500"/>
                    <a:pt x="4584" y="5065"/>
                    <a:pt x="5478" y="5288"/>
                  </a:cubicBezTo>
                  <a:cubicBezTo>
                    <a:pt x="5653" y="5332"/>
                    <a:pt x="5862" y="5350"/>
                    <a:pt x="6097" y="5350"/>
                  </a:cubicBezTo>
                  <a:cubicBezTo>
                    <a:pt x="7063" y="5350"/>
                    <a:pt x="8467" y="5043"/>
                    <a:pt x="9725" y="4953"/>
                  </a:cubicBezTo>
                  <a:cubicBezTo>
                    <a:pt x="11290" y="4841"/>
                    <a:pt x="12854" y="3388"/>
                    <a:pt x="12854" y="3388"/>
                  </a:cubicBezTo>
                  <a:cubicBezTo>
                    <a:pt x="12854" y="3388"/>
                    <a:pt x="20344" y="7077"/>
                    <a:pt x="21238" y="7077"/>
                  </a:cubicBezTo>
                  <a:cubicBezTo>
                    <a:pt x="22132" y="7077"/>
                    <a:pt x="23473" y="4394"/>
                    <a:pt x="21574" y="3277"/>
                  </a:cubicBezTo>
                  <a:cubicBezTo>
                    <a:pt x="19673" y="2160"/>
                    <a:pt x="16655" y="1264"/>
                    <a:pt x="16655" y="1264"/>
                  </a:cubicBezTo>
                  <a:cubicBezTo>
                    <a:pt x="16655" y="1264"/>
                    <a:pt x="11961" y="370"/>
                    <a:pt x="10284" y="35"/>
                  </a:cubicBezTo>
                  <a:cubicBezTo>
                    <a:pt x="10169" y="12"/>
                    <a:pt x="10035" y="1"/>
                    <a:pt x="988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5" name="Google Shape;2525;p54"/>
            <p:cNvSpPr/>
            <p:nvPr/>
          </p:nvSpPr>
          <p:spPr>
            <a:xfrm>
              <a:off x="5259200" y="2853425"/>
              <a:ext cx="561600" cy="192225"/>
            </a:xfrm>
            <a:custGeom>
              <a:avLst/>
              <a:gdLst/>
              <a:ahLst/>
              <a:cxnLst/>
              <a:rect l="l" t="t" r="r" b="b"/>
              <a:pathLst>
                <a:path w="22464" h="7689" extrusionOk="0">
                  <a:moveTo>
                    <a:pt x="9288" y="611"/>
                  </a:moveTo>
                  <a:cubicBezTo>
                    <a:pt x="9420" y="611"/>
                    <a:pt x="9538" y="621"/>
                    <a:pt x="9639" y="641"/>
                  </a:cubicBezTo>
                  <a:cubicBezTo>
                    <a:pt x="11261" y="966"/>
                    <a:pt x="15702" y="1812"/>
                    <a:pt x="15997" y="1868"/>
                  </a:cubicBezTo>
                  <a:cubicBezTo>
                    <a:pt x="16224" y="1936"/>
                    <a:pt x="19052" y="2799"/>
                    <a:pt x="20834" y="3846"/>
                  </a:cubicBezTo>
                  <a:cubicBezTo>
                    <a:pt x="21827" y="4431"/>
                    <a:pt x="21675" y="5447"/>
                    <a:pt x="21564" y="5856"/>
                  </a:cubicBezTo>
                  <a:cubicBezTo>
                    <a:pt x="21364" y="6590"/>
                    <a:pt x="20883" y="7076"/>
                    <a:pt x="20653" y="7076"/>
                  </a:cubicBezTo>
                  <a:cubicBezTo>
                    <a:pt x="20118" y="7076"/>
                    <a:pt x="16005" y="5193"/>
                    <a:pt x="12406" y="3420"/>
                  </a:cubicBezTo>
                  <a:cubicBezTo>
                    <a:pt x="12363" y="3399"/>
                    <a:pt x="12317" y="3388"/>
                    <a:pt x="12270" y="3388"/>
                  </a:cubicBezTo>
                  <a:cubicBezTo>
                    <a:pt x="12193" y="3388"/>
                    <a:pt x="12119" y="3417"/>
                    <a:pt x="12062" y="3470"/>
                  </a:cubicBezTo>
                  <a:cubicBezTo>
                    <a:pt x="12048" y="3484"/>
                    <a:pt x="10559" y="4851"/>
                    <a:pt x="9119" y="4954"/>
                  </a:cubicBezTo>
                  <a:cubicBezTo>
                    <a:pt x="8547" y="4995"/>
                    <a:pt x="7955" y="5078"/>
                    <a:pt x="7382" y="5159"/>
                  </a:cubicBezTo>
                  <a:cubicBezTo>
                    <a:pt x="6702" y="5255"/>
                    <a:pt x="6047" y="5350"/>
                    <a:pt x="5536" y="5350"/>
                  </a:cubicBezTo>
                  <a:cubicBezTo>
                    <a:pt x="5453" y="5350"/>
                    <a:pt x="5374" y="5348"/>
                    <a:pt x="5299" y="5342"/>
                  </a:cubicBezTo>
                  <a:cubicBezTo>
                    <a:pt x="5788" y="5018"/>
                    <a:pt x="6856" y="4492"/>
                    <a:pt x="7807" y="4087"/>
                  </a:cubicBezTo>
                  <a:cubicBezTo>
                    <a:pt x="7951" y="4026"/>
                    <a:pt x="8027" y="3866"/>
                    <a:pt x="7980" y="3716"/>
                  </a:cubicBezTo>
                  <a:cubicBezTo>
                    <a:pt x="7940" y="3587"/>
                    <a:pt x="7818" y="3499"/>
                    <a:pt x="7688" y="3499"/>
                  </a:cubicBezTo>
                  <a:cubicBezTo>
                    <a:pt x="7668" y="3499"/>
                    <a:pt x="7648" y="3501"/>
                    <a:pt x="7628" y="3506"/>
                  </a:cubicBezTo>
                  <a:cubicBezTo>
                    <a:pt x="7601" y="3511"/>
                    <a:pt x="5487" y="3930"/>
                    <a:pt x="3826" y="3930"/>
                  </a:cubicBezTo>
                  <a:cubicBezTo>
                    <a:pt x="3416" y="3930"/>
                    <a:pt x="3034" y="3905"/>
                    <a:pt x="2717" y="3841"/>
                  </a:cubicBezTo>
                  <a:cubicBezTo>
                    <a:pt x="1337" y="3566"/>
                    <a:pt x="864" y="3365"/>
                    <a:pt x="702" y="3261"/>
                  </a:cubicBezTo>
                  <a:cubicBezTo>
                    <a:pt x="765" y="3220"/>
                    <a:pt x="881" y="3160"/>
                    <a:pt x="1084" y="3088"/>
                  </a:cubicBezTo>
                  <a:cubicBezTo>
                    <a:pt x="1321" y="3004"/>
                    <a:pt x="1649" y="2880"/>
                    <a:pt x="2040" y="2732"/>
                  </a:cubicBezTo>
                  <a:cubicBezTo>
                    <a:pt x="3919" y="2025"/>
                    <a:pt x="7673" y="611"/>
                    <a:pt x="9288" y="611"/>
                  </a:cubicBezTo>
                  <a:close/>
                  <a:moveTo>
                    <a:pt x="9293" y="0"/>
                  </a:moveTo>
                  <a:cubicBezTo>
                    <a:pt x="7695" y="0"/>
                    <a:pt x="4628" y="1103"/>
                    <a:pt x="1824" y="2160"/>
                  </a:cubicBezTo>
                  <a:cubicBezTo>
                    <a:pt x="1438" y="2305"/>
                    <a:pt x="1113" y="2427"/>
                    <a:pt x="878" y="2511"/>
                  </a:cubicBezTo>
                  <a:cubicBezTo>
                    <a:pt x="467" y="2658"/>
                    <a:pt x="1" y="2879"/>
                    <a:pt x="31" y="3293"/>
                  </a:cubicBezTo>
                  <a:cubicBezTo>
                    <a:pt x="65" y="3768"/>
                    <a:pt x="737" y="4070"/>
                    <a:pt x="2597" y="4441"/>
                  </a:cubicBezTo>
                  <a:cubicBezTo>
                    <a:pt x="2956" y="4512"/>
                    <a:pt x="3382" y="4541"/>
                    <a:pt x="3834" y="4541"/>
                  </a:cubicBezTo>
                  <a:cubicBezTo>
                    <a:pt x="4426" y="4541"/>
                    <a:pt x="5061" y="4492"/>
                    <a:pt x="5644" y="4427"/>
                  </a:cubicBezTo>
                  <a:lnTo>
                    <a:pt x="5644" y="4427"/>
                  </a:lnTo>
                  <a:cubicBezTo>
                    <a:pt x="4416" y="5091"/>
                    <a:pt x="4437" y="5369"/>
                    <a:pt x="4448" y="5510"/>
                  </a:cubicBezTo>
                  <a:cubicBezTo>
                    <a:pt x="4456" y="5598"/>
                    <a:pt x="4505" y="5813"/>
                    <a:pt x="4820" y="5891"/>
                  </a:cubicBezTo>
                  <a:cubicBezTo>
                    <a:pt x="5019" y="5940"/>
                    <a:pt x="5253" y="5961"/>
                    <a:pt x="5512" y="5961"/>
                  </a:cubicBezTo>
                  <a:cubicBezTo>
                    <a:pt x="6075" y="5961"/>
                    <a:pt x="6757" y="5865"/>
                    <a:pt x="7467" y="5764"/>
                  </a:cubicBezTo>
                  <a:cubicBezTo>
                    <a:pt x="8030" y="5686"/>
                    <a:pt x="8613" y="5603"/>
                    <a:pt x="9162" y="5564"/>
                  </a:cubicBezTo>
                  <a:cubicBezTo>
                    <a:pt x="10533" y="5466"/>
                    <a:pt x="11866" y="4441"/>
                    <a:pt x="12318" y="4060"/>
                  </a:cubicBezTo>
                  <a:cubicBezTo>
                    <a:pt x="13914" y="4844"/>
                    <a:pt x="19772" y="7689"/>
                    <a:pt x="20653" y="7689"/>
                  </a:cubicBezTo>
                  <a:cubicBezTo>
                    <a:pt x="21308" y="7689"/>
                    <a:pt x="21931" y="6839"/>
                    <a:pt x="22154" y="6017"/>
                  </a:cubicBezTo>
                  <a:cubicBezTo>
                    <a:pt x="22463" y="4882"/>
                    <a:pt x="22085" y="3873"/>
                    <a:pt x="21144" y="3320"/>
                  </a:cubicBezTo>
                  <a:cubicBezTo>
                    <a:pt x="19233" y="2195"/>
                    <a:pt x="16282" y="1315"/>
                    <a:pt x="16157" y="1277"/>
                  </a:cubicBezTo>
                  <a:cubicBezTo>
                    <a:pt x="16147" y="1274"/>
                    <a:pt x="16138" y="1271"/>
                    <a:pt x="16128" y="1270"/>
                  </a:cubicBezTo>
                  <a:cubicBezTo>
                    <a:pt x="16128" y="1270"/>
                    <a:pt x="11434" y="376"/>
                    <a:pt x="9759" y="41"/>
                  </a:cubicBezTo>
                  <a:cubicBezTo>
                    <a:pt x="9622" y="13"/>
                    <a:pt x="9466" y="0"/>
                    <a:pt x="929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6" name="Google Shape;2526;p54"/>
            <p:cNvSpPr/>
            <p:nvPr/>
          </p:nvSpPr>
          <p:spPr>
            <a:xfrm>
              <a:off x="5415050" y="2937650"/>
              <a:ext cx="617575" cy="914575"/>
            </a:xfrm>
            <a:custGeom>
              <a:avLst/>
              <a:gdLst/>
              <a:ahLst/>
              <a:cxnLst/>
              <a:rect l="l" t="t" r="r" b="b"/>
              <a:pathLst>
                <a:path w="24703" h="36583" extrusionOk="0">
                  <a:moveTo>
                    <a:pt x="15671" y="1"/>
                  </a:moveTo>
                  <a:cubicBezTo>
                    <a:pt x="13489" y="1"/>
                    <a:pt x="11513" y="2337"/>
                    <a:pt x="11513" y="2337"/>
                  </a:cubicBezTo>
                  <a:cubicBezTo>
                    <a:pt x="11513" y="2337"/>
                    <a:pt x="7042" y="5579"/>
                    <a:pt x="3800" y="10161"/>
                  </a:cubicBezTo>
                  <a:cubicBezTo>
                    <a:pt x="558" y="14743"/>
                    <a:pt x="0" y="24021"/>
                    <a:pt x="670" y="26703"/>
                  </a:cubicBezTo>
                  <a:cubicBezTo>
                    <a:pt x="1342" y="29386"/>
                    <a:pt x="1788" y="32516"/>
                    <a:pt x="5029" y="34639"/>
                  </a:cubicBezTo>
                  <a:cubicBezTo>
                    <a:pt x="6789" y="35792"/>
                    <a:pt x="8284" y="36582"/>
                    <a:pt x="10177" y="36582"/>
                  </a:cubicBezTo>
                  <a:cubicBezTo>
                    <a:pt x="11772" y="36582"/>
                    <a:pt x="13650" y="36020"/>
                    <a:pt x="16207" y="34639"/>
                  </a:cubicBezTo>
                  <a:cubicBezTo>
                    <a:pt x="21796" y="31621"/>
                    <a:pt x="24702" y="21562"/>
                    <a:pt x="24143" y="13850"/>
                  </a:cubicBezTo>
                  <a:cubicBezTo>
                    <a:pt x="23585" y="6138"/>
                    <a:pt x="18890" y="771"/>
                    <a:pt x="16431" y="101"/>
                  </a:cubicBezTo>
                  <a:cubicBezTo>
                    <a:pt x="16176" y="32"/>
                    <a:pt x="15922" y="1"/>
                    <a:pt x="1567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7" name="Google Shape;2527;p54"/>
            <p:cNvSpPr/>
            <p:nvPr/>
          </p:nvSpPr>
          <p:spPr>
            <a:xfrm>
              <a:off x="5407500" y="2929975"/>
              <a:ext cx="632800" cy="929725"/>
            </a:xfrm>
            <a:custGeom>
              <a:avLst/>
              <a:gdLst/>
              <a:ahLst/>
              <a:cxnLst/>
              <a:rect l="l" t="t" r="r" b="b"/>
              <a:pathLst>
                <a:path w="25312" h="37189" extrusionOk="0">
                  <a:moveTo>
                    <a:pt x="15972" y="614"/>
                  </a:moveTo>
                  <a:cubicBezTo>
                    <a:pt x="16202" y="614"/>
                    <a:pt x="16430" y="644"/>
                    <a:pt x="16652" y="704"/>
                  </a:cubicBezTo>
                  <a:cubicBezTo>
                    <a:pt x="18970" y="1337"/>
                    <a:pt x="23585" y="6522"/>
                    <a:pt x="24139" y="14179"/>
                  </a:cubicBezTo>
                  <a:cubicBezTo>
                    <a:pt x="24687" y="21723"/>
                    <a:pt x="21868" y="31705"/>
                    <a:pt x="16364" y="34677"/>
                  </a:cubicBezTo>
                  <a:cubicBezTo>
                    <a:pt x="13846" y="36037"/>
                    <a:pt x="12007" y="36578"/>
                    <a:pt x="10465" y="36578"/>
                  </a:cubicBezTo>
                  <a:cubicBezTo>
                    <a:pt x="8598" y="36578"/>
                    <a:pt x="7168" y="35785"/>
                    <a:pt x="5500" y="34692"/>
                  </a:cubicBezTo>
                  <a:cubicBezTo>
                    <a:pt x="2678" y="32843"/>
                    <a:pt x="2061" y="30250"/>
                    <a:pt x="1464" y="27742"/>
                  </a:cubicBezTo>
                  <a:cubicBezTo>
                    <a:pt x="1400" y="27470"/>
                    <a:pt x="1336" y="27201"/>
                    <a:pt x="1270" y="26937"/>
                  </a:cubicBezTo>
                  <a:cubicBezTo>
                    <a:pt x="633" y="24394"/>
                    <a:pt x="1173" y="15142"/>
                    <a:pt x="4352" y="10645"/>
                  </a:cubicBezTo>
                  <a:cubicBezTo>
                    <a:pt x="7526" y="6160"/>
                    <a:pt x="11950" y="2924"/>
                    <a:pt x="11995" y="2892"/>
                  </a:cubicBezTo>
                  <a:cubicBezTo>
                    <a:pt x="12015" y="2877"/>
                    <a:pt x="12032" y="2861"/>
                    <a:pt x="12049" y="2842"/>
                  </a:cubicBezTo>
                  <a:cubicBezTo>
                    <a:pt x="12070" y="2817"/>
                    <a:pt x="13960" y="614"/>
                    <a:pt x="15972" y="614"/>
                  </a:cubicBezTo>
                  <a:close/>
                  <a:moveTo>
                    <a:pt x="15964" y="1"/>
                  </a:moveTo>
                  <a:cubicBezTo>
                    <a:pt x="13779" y="1"/>
                    <a:pt x="11856" y="2129"/>
                    <a:pt x="11606" y="2418"/>
                  </a:cubicBezTo>
                  <a:cubicBezTo>
                    <a:pt x="11208" y="2712"/>
                    <a:pt x="6948" y="5916"/>
                    <a:pt x="3853" y="10292"/>
                  </a:cubicBezTo>
                  <a:cubicBezTo>
                    <a:pt x="518" y="15007"/>
                    <a:pt x="1" y="24387"/>
                    <a:pt x="675" y="27086"/>
                  </a:cubicBezTo>
                  <a:cubicBezTo>
                    <a:pt x="742" y="27348"/>
                    <a:pt x="805" y="27614"/>
                    <a:pt x="868" y="27883"/>
                  </a:cubicBezTo>
                  <a:cubicBezTo>
                    <a:pt x="1464" y="30385"/>
                    <a:pt x="2139" y="33221"/>
                    <a:pt x="5164" y="35203"/>
                  </a:cubicBezTo>
                  <a:cubicBezTo>
                    <a:pt x="6900" y="36340"/>
                    <a:pt x="8439" y="37189"/>
                    <a:pt x="10454" y="37189"/>
                  </a:cubicBezTo>
                  <a:cubicBezTo>
                    <a:pt x="12089" y="37189"/>
                    <a:pt x="14035" y="36630"/>
                    <a:pt x="16655" y="35217"/>
                  </a:cubicBezTo>
                  <a:cubicBezTo>
                    <a:pt x="22376" y="32127"/>
                    <a:pt x="25311" y="21868"/>
                    <a:pt x="24751" y="14135"/>
                  </a:cubicBezTo>
                  <a:cubicBezTo>
                    <a:pt x="24176" y="6194"/>
                    <a:pt x="19278" y="786"/>
                    <a:pt x="16814" y="114"/>
                  </a:cubicBezTo>
                  <a:cubicBezTo>
                    <a:pt x="16528" y="36"/>
                    <a:pt x="16244" y="1"/>
                    <a:pt x="159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8" name="Google Shape;2528;p54"/>
            <p:cNvSpPr/>
            <p:nvPr/>
          </p:nvSpPr>
          <p:spPr>
            <a:xfrm>
              <a:off x="5596700" y="3020350"/>
              <a:ext cx="271050" cy="253200"/>
            </a:xfrm>
            <a:custGeom>
              <a:avLst/>
              <a:gdLst/>
              <a:ahLst/>
              <a:cxnLst/>
              <a:rect l="l" t="t" r="r" b="b"/>
              <a:pathLst>
                <a:path w="10842" h="10128" extrusionOk="0">
                  <a:moveTo>
                    <a:pt x="7822" y="0"/>
                  </a:moveTo>
                  <a:cubicBezTo>
                    <a:pt x="6404" y="0"/>
                    <a:pt x="4583" y="482"/>
                    <a:pt x="4583" y="482"/>
                  </a:cubicBezTo>
                  <a:cubicBezTo>
                    <a:pt x="4583" y="482"/>
                    <a:pt x="2570" y="706"/>
                    <a:pt x="1564" y="2047"/>
                  </a:cubicBezTo>
                  <a:cubicBezTo>
                    <a:pt x="558" y="3388"/>
                    <a:pt x="894" y="3835"/>
                    <a:pt x="1564" y="4171"/>
                  </a:cubicBezTo>
                  <a:cubicBezTo>
                    <a:pt x="2236" y="4507"/>
                    <a:pt x="2347" y="5401"/>
                    <a:pt x="2347" y="5401"/>
                  </a:cubicBezTo>
                  <a:cubicBezTo>
                    <a:pt x="2347" y="5401"/>
                    <a:pt x="0" y="9200"/>
                    <a:pt x="1230" y="9984"/>
                  </a:cubicBezTo>
                  <a:cubicBezTo>
                    <a:pt x="1385" y="10082"/>
                    <a:pt x="1607" y="10128"/>
                    <a:pt x="1881" y="10128"/>
                  </a:cubicBezTo>
                  <a:cubicBezTo>
                    <a:pt x="3776" y="10128"/>
                    <a:pt x="8119" y="7955"/>
                    <a:pt x="9388" y="6295"/>
                  </a:cubicBezTo>
                  <a:cubicBezTo>
                    <a:pt x="10842" y="4394"/>
                    <a:pt x="10172" y="1264"/>
                    <a:pt x="9277" y="370"/>
                  </a:cubicBezTo>
                  <a:cubicBezTo>
                    <a:pt x="9002" y="95"/>
                    <a:pt x="8451" y="0"/>
                    <a:pt x="78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9" name="Google Shape;2529;p54"/>
            <p:cNvSpPr/>
            <p:nvPr/>
          </p:nvSpPr>
          <p:spPr>
            <a:xfrm>
              <a:off x="5589500" y="3012625"/>
              <a:ext cx="287400" cy="268300"/>
            </a:xfrm>
            <a:custGeom>
              <a:avLst/>
              <a:gdLst/>
              <a:ahLst/>
              <a:cxnLst/>
              <a:rect l="l" t="t" r="r" b="b"/>
              <a:pathLst>
                <a:path w="11496" h="10732" extrusionOk="0">
                  <a:moveTo>
                    <a:pt x="8126" y="612"/>
                  </a:moveTo>
                  <a:cubicBezTo>
                    <a:pt x="8688" y="612"/>
                    <a:pt x="9144" y="690"/>
                    <a:pt x="9349" y="896"/>
                  </a:cubicBezTo>
                  <a:cubicBezTo>
                    <a:pt x="10163" y="1710"/>
                    <a:pt x="10771" y="4669"/>
                    <a:pt x="9434" y="6418"/>
                  </a:cubicBezTo>
                  <a:cubicBezTo>
                    <a:pt x="8096" y="8167"/>
                    <a:pt x="3819" y="10139"/>
                    <a:pt x="2176" y="10139"/>
                  </a:cubicBezTo>
                  <a:cubicBezTo>
                    <a:pt x="1963" y="10139"/>
                    <a:pt x="1794" y="10106"/>
                    <a:pt x="1682" y="10034"/>
                  </a:cubicBezTo>
                  <a:cubicBezTo>
                    <a:pt x="1017" y="9611"/>
                    <a:pt x="2013" y="7299"/>
                    <a:pt x="2896" y="5870"/>
                  </a:cubicBezTo>
                  <a:cubicBezTo>
                    <a:pt x="2932" y="5810"/>
                    <a:pt x="2948" y="5741"/>
                    <a:pt x="2939" y="5671"/>
                  </a:cubicBezTo>
                  <a:cubicBezTo>
                    <a:pt x="2933" y="5628"/>
                    <a:pt x="2797" y="4611"/>
                    <a:pt x="1990" y="4206"/>
                  </a:cubicBezTo>
                  <a:cubicBezTo>
                    <a:pt x="1705" y="4064"/>
                    <a:pt x="1569" y="3941"/>
                    <a:pt x="1534" y="3793"/>
                  </a:cubicBezTo>
                  <a:cubicBezTo>
                    <a:pt x="1492" y="3618"/>
                    <a:pt x="1558" y="3259"/>
                    <a:pt x="2097" y="2539"/>
                  </a:cubicBezTo>
                  <a:cubicBezTo>
                    <a:pt x="3010" y="1323"/>
                    <a:pt x="4886" y="1097"/>
                    <a:pt x="4904" y="1096"/>
                  </a:cubicBezTo>
                  <a:cubicBezTo>
                    <a:pt x="4920" y="1094"/>
                    <a:pt x="4934" y="1091"/>
                    <a:pt x="4948" y="1087"/>
                  </a:cubicBezTo>
                  <a:cubicBezTo>
                    <a:pt x="5839" y="851"/>
                    <a:pt x="7146" y="612"/>
                    <a:pt x="8126" y="612"/>
                  </a:cubicBezTo>
                  <a:close/>
                  <a:moveTo>
                    <a:pt x="8064" y="0"/>
                  </a:moveTo>
                  <a:cubicBezTo>
                    <a:pt x="6781" y="0"/>
                    <a:pt x="5267" y="371"/>
                    <a:pt x="4813" y="490"/>
                  </a:cubicBezTo>
                  <a:cubicBezTo>
                    <a:pt x="4564" y="522"/>
                    <a:pt x="2632" y="807"/>
                    <a:pt x="1607" y="2173"/>
                  </a:cubicBezTo>
                  <a:cubicBezTo>
                    <a:pt x="1045" y="2923"/>
                    <a:pt x="832" y="3483"/>
                    <a:pt x="938" y="3934"/>
                  </a:cubicBezTo>
                  <a:cubicBezTo>
                    <a:pt x="1040" y="4367"/>
                    <a:pt x="1407" y="4600"/>
                    <a:pt x="1716" y="4754"/>
                  </a:cubicBezTo>
                  <a:cubicBezTo>
                    <a:pt x="2115" y="4953"/>
                    <a:pt x="2264" y="5440"/>
                    <a:pt x="2313" y="5650"/>
                  </a:cubicBezTo>
                  <a:cubicBezTo>
                    <a:pt x="1789" y="6514"/>
                    <a:pt x="0" y="9690"/>
                    <a:pt x="1353" y="10551"/>
                  </a:cubicBezTo>
                  <a:cubicBezTo>
                    <a:pt x="1548" y="10675"/>
                    <a:pt x="1822" y="10731"/>
                    <a:pt x="2155" y="10731"/>
                  </a:cubicBezTo>
                  <a:cubicBezTo>
                    <a:pt x="4245" y="10731"/>
                    <a:pt x="8619" y="8491"/>
                    <a:pt x="9920" y="6790"/>
                  </a:cubicBezTo>
                  <a:cubicBezTo>
                    <a:pt x="11495" y="4729"/>
                    <a:pt x="10772" y="1454"/>
                    <a:pt x="9782" y="463"/>
                  </a:cubicBezTo>
                  <a:cubicBezTo>
                    <a:pt x="9436" y="118"/>
                    <a:pt x="8787" y="0"/>
                    <a:pt x="80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0" name="Google Shape;2530;p54"/>
            <p:cNvSpPr/>
            <p:nvPr/>
          </p:nvSpPr>
          <p:spPr>
            <a:xfrm>
              <a:off x="5571550" y="2661300"/>
              <a:ext cx="349300" cy="526375"/>
            </a:xfrm>
            <a:custGeom>
              <a:avLst/>
              <a:gdLst/>
              <a:ahLst/>
              <a:cxnLst/>
              <a:rect l="l" t="t" r="r" b="b"/>
              <a:pathLst>
                <a:path w="13972" h="21055" extrusionOk="0">
                  <a:moveTo>
                    <a:pt x="6374" y="0"/>
                  </a:moveTo>
                  <a:cubicBezTo>
                    <a:pt x="5139" y="0"/>
                    <a:pt x="4247" y="313"/>
                    <a:pt x="4247" y="313"/>
                  </a:cubicBezTo>
                  <a:cubicBezTo>
                    <a:pt x="4247" y="313"/>
                    <a:pt x="2906" y="1879"/>
                    <a:pt x="2012" y="2325"/>
                  </a:cubicBezTo>
                  <a:cubicBezTo>
                    <a:pt x="1118" y="2773"/>
                    <a:pt x="0" y="3220"/>
                    <a:pt x="894" y="3890"/>
                  </a:cubicBezTo>
                  <a:cubicBezTo>
                    <a:pt x="1788" y="4561"/>
                    <a:pt x="2346" y="5120"/>
                    <a:pt x="2346" y="5120"/>
                  </a:cubicBezTo>
                  <a:cubicBezTo>
                    <a:pt x="2346" y="5120"/>
                    <a:pt x="1229" y="8808"/>
                    <a:pt x="1676" y="10933"/>
                  </a:cubicBezTo>
                  <a:cubicBezTo>
                    <a:pt x="1969" y="12323"/>
                    <a:pt x="2933" y="12563"/>
                    <a:pt x="3564" y="12563"/>
                  </a:cubicBezTo>
                  <a:cubicBezTo>
                    <a:pt x="3896" y="12563"/>
                    <a:pt x="4135" y="12497"/>
                    <a:pt x="4136" y="12497"/>
                  </a:cubicBezTo>
                  <a:lnTo>
                    <a:pt x="4136" y="12497"/>
                  </a:lnTo>
                  <a:cubicBezTo>
                    <a:pt x="4136" y="12497"/>
                    <a:pt x="3800" y="18086"/>
                    <a:pt x="3353" y="19763"/>
                  </a:cubicBezTo>
                  <a:cubicBezTo>
                    <a:pt x="3111" y="20671"/>
                    <a:pt x="3624" y="21055"/>
                    <a:pt x="4412" y="21055"/>
                  </a:cubicBezTo>
                  <a:cubicBezTo>
                    <a:pt x="5078" y="21055"/>
                    <a:pt x="5939" y="20781"/>
                    <a:pt x="6707" y="20321"/>
                  </a:cubicBezTo>
                  <a:cubicBezTo>
                    <a:pt x="8383" y="19315"/>
                    <a:pt x="8607" y="15180"/>
                    <a:pt x="9277" y="12161"/>
                  </a:cubicBezTo>
                  <a:cubicBezTo>
                    <a:pt x="9948" y="9142"/>
                    <a:pt x="13971" y="5567"/>
                    <a:pt x="11178" y="2213"/>
                  </a:cubicBezTo>
                  <a:cubicBezTo>
                    <a:pt x="9681" y="417"/>
                    <a:pt x="7799" y="0"/>
                    <a:pt x="63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1" name="Google Shape;2531;p54"/>
            <p:cNvSpPr/>
            <p:nvPr/>
          </p:nvSpPr>
          <p:spPr>
            <a:xfrm>
              <a:off x="5577425" y="2653900"/>
              <a:ext cx="330750" cy="541375"/>
            </a:xfrm>
            <a:custGeom>
              <a:avLst/>
              <a:gdLst/>
              <a:ahLst/>
              <a:cxnLst/>
              <a:rect l="l" t="t" r="r" b="b"/>
              <a:pathLst>
                <a:path w="13230" h="21655" extrusionOk="0">
                  <a:moveTo>
                    <a:pt x="6126" y="607"/>
                  </a:moveTo>
                  <a:cubicBezTo>
                    <a:pt x="7486" y="607"/>
                    <a:pt x="9286" y="1001"/>
                    <a:pt x="10707" y="2705"/>
                  </a:cubicBezTo>
                  <a:cubicBezTo>
                    <a:pt x="12495" y="4850"/>
                    <a:pt x="11265" y="7131"/>
                    <a:pt x="10076" y="9338"/>
                  </a:cubicBezTo>
                  <a:cubicBezTo>
                    <a:pt x="9504" y="10401"/>
                    <a:pt x="8962" y="11405"/>
                    <a:pt x="8743" y="12391"/>
                  </a:cubicBezTo>
                  <a:cubicBezTo>
                    <a:pt x="8579" y="13132"/>
                    <a:pt x="8439" y="13952"/>
                    <a:pt x="8303" y="14744"/>
                  </a:cubicBezTo>
                  <a:cubicBezTo>
                    <a:pt x="7890" y="17163"/>
                    <a:pt x="7462" y="19665"/>
                    <a:pt x="6314" y="20354"/>
                  </a:cubicBezTo>
                  <a:cubicBezTo>
                    <a:pt x="5578" y="20796"/>
                    <a:pt x="4759" y="21047"/>
                    <a:pt x="4171" y="21047"/>
                  </a:cubicBezTo>
                  <a:cubicBezTo>
                    <a:pt x="3905" y="21047"/>
                    <a:pt x="3685" y="20996"/>
                    <a:pt x="3542" y="20887"/>
                  </a:cubicBezTo>
                  <a:cubicBezTo>
                    <a:pt x="3474" y="20836"/>
                    <a:pt x="3268" y="20681"/>
                    <a:pt x="3413" y="20136"/>
                  </a:cubicBezTo>
                  <a:cubicBezTo>
                    <a:pt x="3863" y="18451"/>
                    <a:pt x="4192" y="13041"/>
                    <a:pt x="4206" y="12812"/>
                  </a:cubicBezTo>
                  <a:cubicBezTo>
                    <a:pt x="4216" y="12635"/>
                    <a:pt x="4076" y="12487"/>
                    <a:pt x="3899" y="12487"/>
                  </a:cubicBezTo>
                  <a:cubicBezTo>
                    <a:pt x="3896" y="12487"/>
                    <a:pt x="3893" y="12487"/>
                    <a:pt x="3889" y="12487"/>
                  </a:cubicBezTo>
                  <a:cubicBezTo>
                    <a:pt x="3866" y="12487"/>
                    <a:pt x="3842" y="12490"/>
                    <a:pt x="3819" y="12496"/>
                  </a:cubicBezTo>
                  <a:cubicBezTo>
                    <a:pt x="3815" y="12497"/>
                    <a:pt x="3608" y="12551"/>
                    <a:pt x="3327" y="12551"/>
                  </a:cubicBezTo>
                  <a:cubicBezTo>
                    <a:pt x="3068" y="12551"/>
                    <a:pt x="2746" y="12505"/>
                    <a:pt x="2460" y="12330"/>
                  </a:cubicBezTo>
                  <a:cubicBezTo>
                    <a:pt x="2098" y="12108"/>
                    <a:pt x="1857" y="11716"/>
                    <a:pt x="1740" y="11164"/>
                  </a:cubicBezTo>
                  <a:cubicBezTo>
                    <a:pt x="1315" y="9142"/>
                    <a:pt x="2394" y="5539"/>
                    <a:pt x="2405" y="5504"/>
                  </a:cubicBezTo>
                  <a:cubicBezTo>
                    <a:pt x="2437" y="5395"/>
                    <a:pt x="2408" y="5278"/>
                    <a:pt x="2329" y="5199"/>
                  </a:cubicBezTo>
                  <a:cubicBezTo>
                    <a:pt x="2305" y="5175"/>
                    <a:pt x="1744" y="4616"/>
                    <a:pt x="842" y="3941"/>
                  </a:cubicBezTo>
                  <a:cubicBezTo>
                    <a:pt x="674" y="3814"/>
                    <a:pt x="634" y="3729"/>
                    <a:pt x="636" y="3701"/>
                  </a:cubicBezTo>
                  <a:cubicBezTo>
                    <a:pt x="655" y="3512"/>
                    <a:pt x="1325" y="3184"/>
                    <a:pt x="1685" y="3007"/>
                  </a:cubicBezTo>
                  <a:lnTo>
                    <a:pt x="1913" y="2895"/>
                  </a:lnTo>
                  <a:cubicBezTo>
                    <a:pt x="2754" y="2474"/>
                    <a:pt x="3914" y="1186"/>
                    <a:pt x="4186" y="874"/>
                  </a:cubicBezTo>
                  <a:cubicBezTo>
                    <a:pt x="4416" y="805"/>
                    <a:pt x="5160" y="607"/>
                    <a:pt x="6126" y="607"/>
                  </a:cubicBezTo>
                  <a:close/>
                  <a:moveTo>
                    <a:pt x="6128" y="0"/>
                  </a:moveTo>
                  <a:cubicBezTo>
                    <a:pt x="4854" y="0"/>
                    <a:pt x="3930" y="314"/>
                    <a:pt x="3910" y="320"/>
                  </a:cubicBezTo>
                  <a:cubicBezTo>
                    <a:pt x="3860" y="338"/>
                    <a:pt x="3814" y="369"/>
                    <a:pt x="3779" y="410"/>
                  </a:cubicBezTo>
                  <a:cubicBezTo>
                    <a:pt x="3766" y="426"/>
                    <a:pt x="2467" y="1933"/>
                    <a:pt x="1640" y="2348"/>
                  </a:cubicBezTo>
                  <a:lnTo>
                    <a:pt x="1416" y="2458"/>
                  </a:lnTo>
                  <a:cubicBezTo>
                    <a:pt x="727" y="2796"/>
                    <a:pt x="76" y="3114"/>
                    <a:pt x="27" y="3645"/>
                  </a:cubicBezTo>
                  <a:cubicBezTo>
                    <a:pt x="0" y="3924"/>
                    <a:pt x="151" y="4189"/>
                    <a:pt x="474" y="4431"/>
                  </a:cubicBezTo>
                  <a:cubicBezTo>
                    <a:pt x="924" y="4767"/>
                    <a:pt x="1355" y="5127"/>
                    <a:pt x="1766" y="5509"/>
                  </a:cubicBezTo>
                  <a:cubicBezTo>
                    <a:pt x="1543" y="6292"/>
                    <a:pt x="736" y="9364"/>
                    <a:pt x="1141" y="11292"/>
                  </a:cubicBezTo>
                  <a:cubicBezTo>
                    <a:pt x="1294" y="12017"/>
                    <a:pt x="1632" y="12545"/>
                    <a:pt x="2146" y="12857"/>
                  </a:cubicBezTo>
                  <a:cubicBezTo>
                    <a:pt x="2549" y="13102"/>
                    <a:pt x="2984" y="13165"/>
                    <a:pt x="3330" y="13165"/>
                  </a:cubicBezTo>
                  <a:cubicBezTo>
                    <a:pt x="3416" y="13165"/>
                    <a:pt x="3496" y="13161"/>
                    <a:pt x="3569" y="13155"/>
                  </a:cubicBezTo>
                  <a:lnTo>
                    <a:pt x="3569" y="13155"/>
                  </a:lnTo>
                  <a:cubicBezTo>
                    <a:pt x="3486" y="14439"/>
                    <a:pt x="3189" y="18603"/>
                    <a:pt x="2822" y="19979"/>
                  </a:cubicBezTo>
                  <a:cubicBezTo>
                    <a:pt x="2614" y="20759"/>
                    <a:pt x="2898" y="21169"/>
                    <a:pt x="3174" y="21376"/>
                  </a:cubicBezTo>
                  <a:cubicBezTo>
                    <a:pt x="3432" y="21571"/>
                    <a:pt x="3780" y="21655"/>
                    <a:pt x="4172" y="21655"/>
                  </a:cubicBezTo>
                  <a:cubicBezTo>
                    <a:pt x="4941" y="21655"/>
                    <a:pt x="5876" y="21332"/>
                    <a:pt x="6629" y="20880"/>
                  </a:cubicBezTo>
                  <a:cubicBezTo>
                    <a:pt x="8018" y="20045"/>
                    <a:pt x="8470" y="17402"/>
                    <a:pt x="8907" y="14848"/>
                  </a:cubicBezTo>
                  <a:cubicBezTo>
                    <a:pt x="9041" y="14061"/>
                    <a:pt x="9179" y="13250"/>
                    <a:pt x="9341" y="12525"/>
                  </a:cubicBezTo>
                  <a:cubicBezTo>
                    <a:pt x="9541" y="11621"/>
                    <a:pt x="10062" y="10653"/>
                    <a:pt x="10615" y="9628"/>
                  </a:cubicBezTo>
                  <a:cubicBezTo>
                    <a:pt x="11840" y="7354"/>
                    <a:pt x="13229" y="4776"/>
                    <a:pt x="11176" y="2313"/>
                  </a:cubicBezTo>
                  <a:cubicBezTo>
                    <a:pt x="9611" y="434"/>
                    <a:pt x="7627" y="0"/>
                    <a:pt x="61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2" name="Google Shape;2532;p54"/>
            <p:cNvSpPr/>
            <p:nvPr/>
          </p:nvSpPr>
          <p:spPr>
            <a:xfrm>
              <a:off x="5616225" y="2483950"/>
              <a:ext cx="609175" cy="718300"/>
            </a:xfrm>
            <a:custGeom>
              <a:avLst/>
              <a:gdLst/>
              <a:ahLst/>
              <a:cxnLst/>
              <a:rect l="l" t="t" r="r" b="b"/>
              <a:pathLst>
                <a:path w="24367" h="28732" extrusionOk="0">
                  <a:moveTo>
                    <a:pt x="0" y="25370"/>
                  </a:moveTo>
                  <a:lnTo>
                    <a:pt x="0" y="25370"/>
                  </a:lnTo>
                  <a:cubicBezTo>
                    <a:pt x="0" y="25370"/>
                    <a:pt x="0" y="25370"/>
                    <a:pt x="1" y="25370"/>
                  </a:cubicBezTo>
                  <a:lnTo>
                    <a:pt x="1" y="25370"/>
                  </a:lnTo>
                  <a:cubicBezTo>
                    <a:pt x="0" y="25370"/>
                    <a:pt x="0" y="25370"/>
                    <a:pt x="0" y="25370"/>
                  </a:cubicBezTo>
                  <a:close/>
                  <a:moveTo>
                    <a:pt x="4983" y="0"/>
                  </a:moveTo>
                  <a:cubicBezTo>
                    <a:pt x="4593" y="0"/>
                    <a:pt x="4221" y="23"/>
                    <a:pt x="3888" y="78"/>
                  </a:cubicBezTo>
                  <a:cubicBezTo>
                    <a:pt x="1877" y="414"/>
                    <a:pt x="1119" y="6179"/>
                    <a:pt x="2349" y="9420"/>
                  </a:cubicBezTo>
                  <a:cubicBezTo>
                    <a:pt x="2864" y="10777"/>
                    <a:pt x="3789" y="11620"/>
                    <a:pt x="4691" y="12148"/>
                  </a:cubicBezTo>
                  <a:cubicBezTo>
                    <a:pt x="4490" y="11969"/>
                    <a:pt x="3295" y="10844"/>
                    <a:pt x="4444" y="9950"/>
                  </a:cubicBezTo>
                  <a:cubicBezTo>
                    <a:pt x="5696" y="8976"/>
                    <a:pt x="6808" y="8838"/>
                    <a:pt x="6808" y="8838"/>
                  </a:cubicBezTo>
                  <a:lnTo>
                    <a:pt x="6808" y="8838"/>
                  </a:lnTo>
                  <a:cubicBezTo>
                    <a:pt x="6808" y="8838"/>
                    <a:pt x="5835" y="12035"/>
                    <a:pt x="6255" y="12595"/>
                  </a:cubicBezTo>
                  <a:cubicBezTo>
                    <a:pt x="7943" y="14844"/>
                    <a:pt x="421" y="25372"/>
                    <a:pt x="9" y="25372"/>
                  </a:cubicBezTo>
                  <a:cubicBezTo>
                    <a:pt x="5" y="25372"/>
                    <a:pt x="3" y="25371"/>
                    <a:pt x="1" y="25370"/>
                  </a:cubicBezTo>
                  <a:lnTo>
                    <a:pt x="1" y="25370"/>
                  </a:lnTo>
                  <a:cubicBezTo>
                    <a:pt x="40" y="25392"/>
                    <a:pt x="2261" y="26646"/>
                    <a:pt x="5030" y="27974"/>
                  </a:cubicBezTo>
                  <a:cubicBezTo>
                    <a:pt x="6122" y="28498"/>
                    <a:pt x="7247" y="28732"/>
                    <a:pt x="8374" y="28732"/>
                  </a:cubicBezTo>
                  <a:cubicBezTo>
                    <a:pt x="13626" y="28732"/>
                    <a:pt x="18899" y="23658"/>
                    <a:pt x="20793" y="19258"/>
                  </a:cubicBezTo>
                  <a:cubicBezTo>
                    <a:pt x="22611" y="15035"/>
                    <a:pt x="24367" y="7394"/>
                    <a:pt x="20679" y="3608"/>
                  </a:cubicBezTo>
                  <a:cubicBezTo>
                    <a:pt x="18039" y="897"/>
                    <a:pt x="14534" y="326"/>
                    <a:pt x="12112" y="326"/>
                  </a:cubicBezTo>
                  <a:cubicBezTo>
                    <a:pt x="10739" y="326"/>
                    <a:pt x="9714" y="509"/>
                    <a:pt x="9391" y="590"/>
                  </a:cubicBezTo>
                  <a:cubicBezTo>
                    <a:pt x="9391" y="590"/>
                    <a:pt x="6958" y="0"/>
                    <a:pt x="49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3" name="Google Shape;2533;p54"/>
            <p:cNvSpPr/>
            <p:nvPr/>
          </p:nvSpPr>
          <p:spPr>
            <a:xfrm>
              <a:off x="5606625" y="2476275"/>
              <a:ext cx="628650" cy="733500"/>
            </a:xfrm>
            <a:custGeom>
              <a:avLst/>
              <a:gdLst/>
              <a:ahLst/>
              <a:cxnLst/>
              <a:rect l="l" t="t" r="r" b="b"/>
              <a:pathLst>
                <a:path w="25146" h="29340" extrusionOk="0">
                  <a:moveTo>
                    <a:pt x="5370" y="612"/>
                  </a:moveTo>
                  <a:cubicBezTo>
                    <a:pt x="7281" y="612"/>
                    <a:pt x="9673" y="1187"/>
                    <a:pt x="9702" y="1193"/>
                  </a:cubicBezTo>
                  <a:cubicBezTo>
                    <a:pt x="9725" y="1199"/>
                    <a:pt x="9750" y="1201"/>
                    <a:pt x="9775" y="1201"/>
                  </a:cubicBezTo>
                  <a:cubicBezTo>
                    <a:pt x="9799" y="1201"/>
                    <a:pt x="9824" y="1199"/>
                    <a:pt x="9848" y="1193"/>
                  </a:cubicBezTo>
                  <a:cubicBezTo>
                    <a:pt x="9874" y="1187"/>
                    <a:pt x="10968" y="939"/>
                    <a:pt x="12548" y="939"/>
                  </a:cubicBezTo>
                  <a:cubicBezTo>
                    <a:pt x="14878" y="939"/>
                    <a:pt x="18264" y="1478"/>
                    <a:pt x="20844" y="4127"/>
                  </a:cubicBezTo>
                  <a:cubicBezTo>
                    <a:pt x="24481" y="7863"/>
                    <a:pt x="22588" y="15513"/>
                    <a:pt x="20896" y="19444"/>
                  </a:cubicBezTo>
                  <a:cubicBezTo>
                    <a:pt x="19578" y="22505"/>
                    <a:pt x="16232" y="26522"/>
                    <a:pt x="12000" y="28109"/>
                  </a:cubicBezTo>
                  <a:cubicBezTo>
                    <a:pt x="10881" y="28527"/>
                    <a:pt x="9798" y="28736"/>
                    <a:pt x="8758" y="28736"/>
                  </a:cubicBezTo>
                  <a:cubicBezTo>
                    <a:pt x="7635" y="28736"/>
                    <a:pt x="6562" y="28493"/>
                    <a:pt x="5547" y="28004"/>
                  </a:cubicBezTo>
                  <a:cubicBezTo>
                    <a:pt x="3457" y="27002"/>
                    <a:pt x="1695" y="26050"/>
                    <a:pt x="911" y="25619"/>
                  </a:cubicBezTo>
                  <a:lnTo>
                    <a:pt x="912" y="25619"/>
                  </a:lnTo>
                  <a:cubicBezTo>
                    <a:pt x="918" y="25614"/>
                    <a:pt x="925" y="25606"/>
                    <a:pt x="930" y="25599"/>
                  </a:cubicBezTo>
                  <a:cubicBezTo>
                    <a:pt x="2131" y="24231"/>
                    <a:pt x="8641" y="15058"/>
                    <a:pt x="6884" y="12717"/>
                  </a:cubicBezTo>
                  <a:cubicBezTo>
                    <a:pt x="6715" y="12458"/>
                    <a:pt x="6990" y="10862"/>
                    <a:pt x="7485" y="9232"/>
                  </a:cubicBezTo>
                  <a:cubicBezTo>
                    <a:pt x="7546" y="9034"/>
                    <a:pt x="7395" y="8837"/>
                    <a:pt x="7194" y="8837"/>
                  </a:cubicBezTo>
                  <a:cubicBezTo>
                    <a:pt x="7181" y="8837"/>
                    <a:pt x="7167" y="8838"/>
                    <a:pt x="7154" y="8840"/>
                  </a:cubicBezTo>
                  <a:cubicBezTo>
                    <a:pt x="7106" y="8846"/>
                    <a:pt x="5944" y="9001"/>
                    <a:pt x="4641" y="10014"/>
                  </a:cubicBezTo>
                  <a:cubicBezTo>
                    <a:pt x="4249" y="10319"/>
                    <a:pt x="4044" y="10683"/>
                    <a:pt x="4031" y="11098"/>
                  </a:cubicBezTo>
                  <a:cubicBezTo>
                    <a:pt x="4029" y="11147"/>
                    <a:pt x="4031" y="11198"/>
                    <a:pt x="4035" y="11248"/>
                  </a:cubicBezTo>
                  <a:cubicBezTo>
                    <a:pt x="3591" y="10777"/>
                    <a:pt x="3247" y="10224"/>
                    <a:pt x="3019" y="9618"/>
                  </a:cubicBezTo>
                  <a:cubicBezTo>
                    <a:pt x="2138" y="7298"/>
                    <a:pt x="2299" y="3373"/>
                    <a:pt x="3352" y="1543"/>
                  </a:cubicBezTo>
                  <a:cubicBezTo>
                    <a:pt x="3553" y="1193"/>
                    <a:pt x="3886" y="759"/>
                    <a:pt x="4322" y="687"/>
                  </a:cubicBezTo>
                  <a:cubicBezTo>
                    <a:pt x="4639" y="634"/>
                    <a:pt x="4995" y="612"/>
                    <a:pt x="5370" y="612"/>
                  </a:cubicBezTo>
                  <a:close/>
                  <a:moveTo>
                    <a:pt x="5376" y="1"/>
                  </a:moveTo>
                  <a:cubicBezTo>
                    <a:pt x="4967" y="1"/>
                    <a:pt x="4574" y="25"/>
                    <a:pt x="4222" y="84"/>
                  </a:cubicBezTo>
                  <a:cubicBezTo>
                    <a:pt x="3681" y="174"/>
                    <a:pt x="3210" y="563"/>
                    <a:pt x="2821" y="1240"/>
                  </a:cubicBezTo>
                  <a:cubicBezTo>
                    <a:pt x="1675" y="3235"/>
                    <a:pt x="1496" y="7331"/>
                    <a:pt x="2446" y="9836"/>
                  </a:cubicBezTo>
                  <a:cubicBezTo>
                    <a:pt x="2911" y="11061"/>
                    <a:pt x="3744" y="12031"/>
                    <a:pt x="4921" y="12718"/>
                  </a:cubicBezTo>
                  <a:cubicBezTo>
                    <a:pt x="4970" y="12747"/>
                    <a:pt x="5023" y="12760"/>
                    <a:pt x="5075" y="12760"/>
                  </a:cubicBezTo>
                  <a:cubicBezTo>
                    <a:pt x="5171" y="12760"/>
                    <a:pt x="5264" y="12715"/>
                    <a:pt x="5324" y="12633"/>
                  </a:cubicBezTo>
                  <a:cubicBezTo>
                    <a:pt x="5416" y="12506"/>
                    <a:pt x="5396" y="12328"/>
                    <a:pt x="5278" y="12224"/>
                  </a:cubicBezTo>
                  <a:cubicBezTo>
                    <a:pt x="4977" y="11959"/>
                    <a:pt x="4630" y="11511"/>
                    <a:pt x="4642" y="11116"/>
                  </a:cubicBezTo>
                  <a:cubicBezTo>
                    <a:pt x="4649" y="10890"/>
                    <a:pt x="4771" y="10689"/>
                    <a:pt x="5016" y="10497"/>
                  </a:cubicBezTo>
                  <a:cubicBezTo>
                    <a:pt x="5696" y="9970"/>
                    <a:pt x="6333" y="9701"/>
                    <a:pt x="6748" y="9568"/>
                  </a:cubicBezTo>
                  <a:lnTo>
                    <a:pt x="6748" y="9568"/>
                  </a:lnTo>
                  <a:cubicBezTo>
                    <a:pt x="6425" y="10718"/>
                    <a:pt x="5997" y="12557"/>
                    <a:pt x="6394" y="13085"/>
                  </a:cubicBezTo>
                  <a:cubicBezTo>
                    <a:pt x="6577" y="13329"/>
                    <a:pt x="6624" y="13763"/>
                    <a:pt x="6532" y="14339"/>
                  </a:cubicBezTo>
                  <a:cubicBezTo>
                    <a:pt x="5987" y="17759"/>
                    <a:pt x="966" y="24811"/>
                    <a:pt x="292" y="25385"/>
                  </a:cubicBezTo>
                  <a:cubicBezTo>
                    <a:pt x="37" y="25465"/>
                    <a:pt x="1" y="25811"/>
                    <a:pt x="233" y="25943"/>
                  </a:cubicBezTo>
                  <a:lnTo>
                    <a:pt x="243" y="25948"/>
                  </a:lnTo>
                  <a:cubicBezTo>
                    <a:pt x="634" y="26168"/>
                    <a:pt x="2713" y="27324"/>
                    <a:pt x="5282" y="28557"/>
                  </a:cubicBezTo>
                  <a:cubicBezTo>
                    <a:pt x="6369" y="29079"/>
                    <a:pt x="7541" y="29339"/>
                    <a:pt x="8763" y="29339"/>
                  </a:cubicBezTo>
                  <a:cubicBezTo>
                    <a:pt x="9882" y="29339"/>
                    <a:pt x="11043" y="29120"/>
                    <a:pt x="12215" y="28682"/>
                  </a:cubicBezTo>
                  <a:cubicBezTo>
                    <a:pt x="16615" y="27033"/>
                    <a:pt x="20091" y="22863"/>
                    <a:pt x="21458" y="19686"/>
                  </a:cubicBezTo>
                  <a:cubicBezTo>
                    <a:pt x="23210" y="15615"/>
                    <a:pt x="25145" y="7668"/>
                    <a:pt x="21282" y="3701"/>
                  </a:cubicBezTo>
                  <a:cubicBezTo>
                    <a:pt x="18557" y="902"/>
                    <a:pt x="14984" y="333"/>
                    <a:pt x="12531" y="333"/>
                  </a:cubicBezTo>
                  <a:cubicBezTo>
                    <a:pt x="11109" y="333"/>
                    <a:pt x="10063" y="524"/>
                    <a:pt x="9778" y="583"/>
                  </a:cubicBezTo>
                  <a:cubicBezTo>
                    <a:pt x="9357" y="485"/>
                    <a:pt x="7198" y="1"/>
                    <a:pt x="53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4" name="Google Shape;2534;p54"/>
            <p:cNvSpPr/>
            <p:nvPr/>
          </p:nvSpPr>
          <p:spPr>
            <a:xfrm>
              <a:off x="4487550" y="2972400"/>
              <a:ext cx="397725" cy="721650"/>
            </a:xfrm>
            <a:custGeom>
              <a:avLst/>
              <a:gdLst/>
              <a:ahLst/>
              <a:cxnLst/>
              <a:rect l="l" t="t" r="r" b="b"/>
              <a:pathLst>
                <a:path w="15909" h="28866" extrusionOk="0">
                  <a:moveTo>
                    <a:pt x="5646" y="1"/>
                  </a:moveTo>
                  <a:lnTo>
                    <a:pt x="1" y="23606"/>
                  </a:lnTo>
                  <a:lnTo>
                    <a:pt x="11547" y="28866"/>
                  </a:lnTo>
                  <a:lnTo>
                    <a:pt x="15908" y="6672"/>
                  </a:lnTo>
                  <a:lnTo>
                    <a:pt x="564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5" name="Google Shape;2535;p54"/>
            <p:cNvSpPr/>
            <p:nvPr/>
          </p:nvSpPr>
          <p:spPr>
            <a:xfrm>
              <a:off x="4479275" y="2964725"/>
              <a:ext cx="414125" cy="736975"/>
            </a:xfrm>
            <a:custGeom>
              <a:avLst/>
              <a:gdLst/>
              <a:ahLst/>
              <a:cxnLst/>
              <a:rect l="l" t="t" r="r" b="b"/>
              <a:pathLst>
                <a:path w="16565" h="29479" extrusionOk="0">
                  <a:moveTo>
                    <a:pt x="6173" y="801"/>
                  </a:moveTo>
                  <a:lnTo>
                    <a:pt x="15899" y="7123"/>
                  </a:lnTo>
                  <a:lnTo>
                    <a:pt x="11652" y="28734"/>
                  </a:lnTo>
                  <a:lnTo>
                    <a:pt x="689" y="23738"/>
                  </a:lnTo>
                  <a:lnTo>
                    <a:pt x="6173" y="801"/>
                  </a:lnTo>
                  <a:close/>
                  <a:moveTo>
                    <a:pt x="5976" y="0"/>
                  </a:moveTo>
                  <a:cubicBezTo>
                    <a:pt x="5842" y="0"/>
                    <a:pt x="5713" y="91"/>
                    <a:pt x="5679" y="236"/>
                  </a:cubicBezTo>
                  <a:lnTo>
                    <a:pt x="34" y="23841"/>
                  </a:lnTo>
                  <a:cubicBezTo>
                    <a:pt x="1" y="23984"/>
                    <a:pt x="71" y="24130"/>
                    <a:pt x="206" y="24191"/>
                  </a:cubicBezTo>
                  <a:lnTo>
                    <a:pt x="11751" y="29451"/>
                  </a:lnTo>
                  <a:cubicBezTo>
                    <a:pt x="11791" y="29470"/>
                    <a:pt x="11834" y="29479"/>
                    <a:pt x="11878" y="29479"/>
                  </a:cubicBezTo>
                  <a:cubicBezTo>
                    <a:pt x="12024" y="29479"/>
                    <a:pt x="12150" y="29376"/>
                    <a:pt x="12178" y="29232"/>
                  </a:cubicBezTo>
                  <a:lnTo>
                    <a:pt x="16540" y="7037"/>
                  </a:lnTo>
                  <a:cubicBezTo>
                    <a:pt x="16564" y="6914"/>
                    <a:pt x="16512" y="6790"/>
                    <a:pt x="16407" y="6722"/>
                  </a:cubicBezTo>
                  <a:lnTo>
                    <a:pt x="6143" y="51"/>
                  </a:lnTo>
                  <a:cubicBezTo>
                    <a:pt x="6091" y="16"/>
                    <a:pt x="6033" y="0"/>
                    <a:pt x="59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6" name="Google Shape;2536;p54"/>
            <p:cNvSpPr/>
            <p:nvPr/>
          </p:nvSpPr>
          <p:spPr>
            <a:xfrm>
              <a:off x="4521150" y="3033325"/>
              <a:ext cx="330550" cy="599800"/>
            </a:xfrm>
            <a:custGeom>
              <a:avLst/>
              <a:gdLst/>
              <a:ahLst/>
              <a:cxnLst/>
              <a:rect l="l" t="t" r="r" b="b"/>
              <a:pathLst>
                <a:path w="13222" h="23992" extrusionOk="0">
                  <a:moveTo>
                    <a:pt x="4692" y="1"/>
                  </a:moveTo>
                  <a:lnTo>
                    <a:pt x="1" y="19620"/>
                  </a:lnTo>
                  <a:lnTo>
                    <a:pt x="9596" y="23992"/>
                  </a:lnTo>
                  <a:lnTo>
                    <a:pt x="13222" y="5545"/>
                  </a:lnTo>
                  <a:lnTo>
                    <a:pt x="469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7" name="Google Shape;2537;p54"/>
            <p:cNvSpPr/>
            <p:nvPr/>
          </p:nvSpPr>
          <p:spPr>
            <a:xfrm>
              <a:off x="4512850" y="3025675"/>
              <a:ext cx="346950" cy="615100"/>
            </a:xfrm>
            <a:custGeom>
              <a:avLst/>
              <a:gdLst/>
              <a:ahLst/>
              <a:cxnLst/>
              <a:rect l="l" t="t" r="r" b="b"/>
              <a:pathLst>
                <a:path w="13878" h="24604" extrusionOk="0">
                  <a:moveTo>
                    <a:pt x="5220" y="800"/>
                  </a:moveTo>
                  <a:lnTo>
                    <a:pt x="13214" y="5995"/>
                  </a:lnTo>
                  <a:lnTo>
                    <a:pt x="9703" y="23858"/>
                  </a:lnTo>
                  <a:lnTo>
                    <a:pt x="688" y="19752"/>
                  </a:lnTo>
                  <a:lnTo>
                    <a:pt x="5220" y="800"/>
                  </a:lnTo>
                  <a:close/>
                  <a:moveTo>
                    <a:pt x="5023" y="1"/>
                  </a:moveTo>
                  <a:cubicBezTo>
                    <a:pt x="4889" y="1"/>
                    <a:pt x="4760" y="91"/>
                    <a:pt x="4726" y="236"/>
                  </a:cubicBezTo>
                  <a:lnTo>
                    <a:pt x="35" y="19855"/>
                  </a:lnTo>
                  <a:cubicBezTo>
                    <a:pt x="0" y="19998"/>
                    <a:pt x="72" y="20144"/>
                    <a:pt x="205" y="20205"/>
                  </a:cubicBezTo>
                  <a:lnTo>
                    <a:pt x="9802" y="24576"/>
                  </a:lnTo>
                  <a:cubicBezTo>
                    <a:pt x="9842" y="24594"/>
                    <a:pt x="9885" y="24604"/>
                    <a:pt x="9928" y="24604"/>
                  </a:cubicBezTo>
                  <a:cubicBezTo>
                    <a:pt x="10074" y="24604"/>
                    <a:pt x="10199" y="24500"/>
                    <a:pt x="10228" y="24357"/>
                  </a:cubicBezTo>
                  <a:lnTo>
                    <a:pt x="13853" y="5910"/>
                  </a:lnTo>
                  <a:cubicBezTo>
                    <a:pt x="13877" y="5788"/>
                    <a:pt x="13825" y="5663"/>
                    <a:pt x="13720" y="5594"/>
                  </a:cubicBezTo>
                  <a:lnTo>
                    <a:pt x="5190" y="51"/>
                  </a:lnTo>
                  <a:cubicBezTo>
                    <a:pt x="5138" y="17"/>
                    <a:pt x="5080" y="1"/>
                    <a:pt x="50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8" name="Google Shape;2538;p54"/>
            <p:cNvSpPr/>
            <p:nvPr/>
          </p:nvSpPr>
          <p:spPr>
            <a:xfrm>
              <a:off x="4776225" y="3139175"/>
              <a:ext cx="503550" cy="586950"/>
            </a:xfrm>
            <a:custGeom>
              <a:avLst/>
              <a:gdLst/>
              <a:ahLst/>
              <a:cxnLst/>
              <a:rect l="l" t="t" r="r" b="b"/>
              <a:pathLst>
                <a:path w="20142" h="23478" extrusionOk="0">
                  <a:moveTo>
                    <a:pt x="4361" y="1"/>
                  </a:moveTo>
                  <a:lnTo>
                    <a:pt x="0" y="22195"/>
                  </a:lnTo>
                  <a:lnTo>
                    <a:pt x="17063" y="23478"/>
                  </a:lnTo>
                  <a:lnTo>
                    <a:pt x="20142" y="771"/>
                  </a:lnTo>
                  <a:lnTo>
                    <a:pt x="436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9" name="Google Shape;2539;p54"/>
            <p:cNvSpPr/>
            <p:nvPr/>
          </p:nvSpPr>
          <p:spPr>
            <a:xfrm>
              <a:off x="4767825" y="3131475"/>
              <a:ext cx="520150" cy="602300"/>
            </a:xfrm>
            <a:custGeom>
              <a:avLst/>
              <a:gdLst/>
              <a:ahLst/>
              <a:cxnLst/>
              <a:rect l="l" t="t" r="r" b="b"/>
              <a:pathLst>
                <a:path w="20806" h="24092" extrusionOk="0">
                  <a:moveTo>
                    <a:pt x="4948" y="627"/>
                  </a:moveTo>
                  <a:lnTo>
                    <a:pt x="20130" y="1368"/>
                  </a:lnTo>
                  <a:lnTo>
                    <a:pt x="17134" y="23459"/>
                  </a:lnTo>
                  <a:lnTo>
                    <a:pt x="703" y="22224"/>
                  </a:lnTo>
                  <a:lnTo>
                    <a:pt x="4948" y="627"/>
                  </a:lnTo>
                  <a:close/>
                  <a:moveTo>
                    <a:pt x="4675" y="1"/>
                  </a:moveTo>
                  <a:cubicBezTo>
                    <a:pt x="4523" y="1"/>
                    <a:pt x="4425" y="112"/>
                    <a:pt x="4398" y="250"/>
                  </a:cubicBezTo>
                  <a:lnTo>
                    <a:pt x="36" y="22444"/>
                  </a:lnTo>
                  <a:cubicBezTo>
                    <a:pt x="0" y="22625"/>
                    <a:pt x="130" y="22794"/>
                    <a:pt x="313" y="22809"/>
                  </a:cubicBezTo>
                  <a:lnTo>
                    <a:pt x="17376" y="24092"/>
                  </a:lnTo>
                  <a:lnTo>
                    <a:pt x="17399" y="24092"/>
                  </a:lnTo>
                  <a:cubicBezTo>
                    <a:pt x="17400" y="24092"/>
                    <a:pt x="17401" y="24092"/>
                    <a:pt x="17401" y="24092"/>
                  </a:cubicBezTo>
                  <a:cubicBezTo>
                    <a:pt x="17553" y="24092"/>
                    <a:pt x="17682" y="23978"/>
                    <a:pt x="17703" y="23827"/>
                  </a:cubicBezTo>
                  <a:lnTo>
                    <a:pt x="20781" y="1120"/>
                  </a:lnTo>
                  <a:cubicBezTo>
                    <a:pt x="20806" y="942"/>
                    <a:pt x="20673" y="782"/>
                    <a:pt x="20493" y="773"/>
                  </a:cubicBezTo>
                  <a:lnTo>
                    <a:pt x="4713" y="3"/>
                  </a:lnTo>
                  <a:cubicBezTo>
                    <a:pt x="4700" y="1"/>
                    <a:pt x="4687" y="1"/>
                    <a:pt x="46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0" name="Google Shape;2540;p54"/>
            <p:cNvSpPr/>
            <p:nvPr/>
          </p:nvSpPr>
          <p:spPr>
            <a:xfrm>
              <a:off x="5001425" y="3372175"/>
              <a:ext cx="31550" cy="20450"/>
            </a:xfrm>
            <a:custGeom>
              <a:avLst/>
              <a:gdLst/>
              <a:ahLst/>
              <a:cxnLst/>
              <a:rect l="l" t="t" r="r" b="b"/>
              <a:pathLst>
                <a:path w="1262" h="818" extrusionOk="0">
                  <a:moveTo>
                    <a:pt x="132" y="0"/>
                  </a:moveTo>
                  <a:lnTo>
                    <a:pt x="1" y="766"/>
                  </a:lnTo>
                  <a:lnTo>
                    <a:pt x="1146" y="818"/>
                  </a:lnTo>
                  <a:lnTo>
                    <a:pt x="1261" y="80"/>
                  </a:lnTo>
                  <a:lnTo>
                    <a:pt x="13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1" name="Google Shape;2541;p54"/>
            <p:cNvSpPr/>
            <p:nvPr/>
          </p:nvSpPr>
          <p:spPr>
            <a:xfrm>
              <a:off x="5028375" y="3490350"/>
              <a:ext cx="44100" cy="29800"/>
            </a:xfrm>
            <a:custGeom>
              <a:avLst/>
              <a:gdLst/>
              <a:ahLst/>
              <a:cxnLst/>
              <a:rect l="l" t="t" r="r" b="b"/>
              <a:pathLst>
                <a:path w="1764" h="1192" extrusionOk="0">
                  <a:moveTo>
                    <a:pt x="169" y="0"/>
                  </a:moveTo>
                  <a:lnTo>
                    <a:pt x="0" y="1082"/>
                  </a:lnTo>
                  <a:lnTo>
                    <a:pt x="1580" y="1191"/>
                  </a:lnTo>
                  <a:lnTo>
                    <a:pt x="1764" y="75"/>
                  </a:lnTo>
                  <a:lnTo>
                    <a:pt x="16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2" name="Google Shape;2542;p54"/>
            <p:cNvSpPr/>
            <p:nvPr/>
          </p:nvSpPr>
          <p:spPr>
            <a:xfrm>
              <a:off x="4961500" y="3288850"/>
              <a:ext cx="39400" cy="22250"/>
            </a:xfrm>
            <a:custGeom>
              <a:avLst/>
              <a:gdLst/>
              <a:ahLst/>
              <a:cxnLst/>
              <a:rect l="l" t="t" r="r" b="b"/>
              <a:pathLst>
                <a:path w="1576" h="890" extrusionOk="0">
                  <a:moveTo>
                    <a:pt x="146" y="0"/>
                  </a:moveTo>
                  <a:lnTo>
                    <a:pt x="0" y="823"/>
                  </a:lnTo>
                  <a:lnTo>
                    <a:pt x="1439" y="890"/>
                  </a:lnTo>
                  <a:lnTo>
                    <a:pt x="1575" y="100"/>
                  </a:lnTo>
                  <a:lnTo>
                    <a:pt x="14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3" name="Google Shape;2543;p54"/>
            <p:cNvSpPr/>
            <p:nvPr/>
          </p:nvSpPr>
          <p:spPr>
            <a:xfrm>
              <a:off x="5015175" y="3292575"/>
              <a:ext cx="30225" cy="20600"/>
            </a:xfrm>
            <a:custGeom>
              <a:avLst/>
              <a:gdLst/>
              <a:ahLst/>
              <a:cxnLst/>
              <a:rect l="l" t="t" r="r" b="b"/>
              <a:pathLst>
                <a:path w="1209" h="824" extrusionOk="0">
                  <a:moveTo>
                    <a:pt x="134" y="1"/>
                  </a:moveTo>
                  <a:lnTo>
                    <a:pt x="0" y="774"/>
                  </a:lnTo>
                  <a:lnTo>
                    <a:pt x="1091" y="824"/>
                  </a:lnTo>
                  <a:lnTo>
                    <a:pt x="1209" y="76"/>
                  </a:lnTo>
                  <a:lnTo>
                    <a:pt x="13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4" name="Google Shape;2544;p54"/>
            <p:cNvSpPr/>
            <p:nvPr/>
          </p:nvSpPr>
          <p:spPr>
            <a:xfrm>
              <a:off x="4993975" y="3408725"/>
              <a:ext cx="33375" cy="27750"/>
            </a:xfrm>
            <a:custGeom>
              <a:avLst/>
              <a:gdLst/>
              <a:ahLst/>
              <a:cxnLst/>
              <a:rect l="l" t="t" r="r" b="b"/>
              <a:pathLst>
                <a:path w="1335" h="1110" extrusionOk="0">
                  <a:moveTo>
                    <a:pt x="178" y="1"/>
                  </a:moveTo>
                  <a:lnTo>
                    <a:pt x="1" y="1028"/>
                  </a:lnTo>
                  <a:lnTo>
                    <a:pt x="1170" y="1110"/>
                  </a:lnTo>
                  <a:lnTo>
                    <a:pt x="1334" y="54"/>
                  </a:lnTo>
                  <a:lnTo>
                    <a:pt x="17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5" name="Google Shape;2545;p54"/>
            <p:cNvSpPr/>
            <p:nvPr/>
          </p:nvSpPr>
          <p:spPr>
            <a:xfrm>
              <a:off x="5053250" y="3331400"/>
              <a:ext cx="45325" cy="29450"/>
            </a:xfrm>
            <a:custGeom>
              <a:avLst/>
              <a:gdLst/>
              <a:ahLst/>
              <a:cxnLst/>
              <a:rect l="l" t="t" r="r" b="b"/>
              <a:pathLst>
                <a:path w="1813" h="1178" extrusionOk="0">
                  <a:moveTo>
                    <a:pt x="166" y="1"/>
                  </a:moveTo>
                  <a:lnTo>
                    <a:pt x="0" y="1063"/>
                  </a:lnTo>
                  <a:lnTo>
                    <a:pt x="1632" y="1177"/>
                  </a:lnTo>
                  <a:lnTo>
                    <a:pt x="1813" y="77"/>
                  </a:lnTo>
                  <a:lnTo>
                    <a:pt x="16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6" name="Google Shape;2546;p54"/>
            <p:cNvSpPr/>
            <p:nvPr/>
          </p:nvSpPr>
          <p:spPr>
            <a:xfrm>
              <a:off x="4975600" y="3199350"/>
              <a:ext cx="40900" cy="32350"/>
            </a:xfrm>
            <a:custGeom>
              <a:avLst/>
              <a:gdLst/>
              <a:ahLst/>
              <a:cxnLst/>
              <a:rect l="l" t="t" r="r" b="b"/>
              <a:pathLst>
                <a:path w="1636" h="1294" extrusionOk="0">
                  <a:moveTo>
                    <a:pt x="218" y="1"/>
                  </a:moveTo>
                  <a:lnTo>
                    <a:pt x="0" y="1228"/>
                  </a:lnTo>
                  <a:lnTo>
                    <a:pt x="1425" y="1294"/>
                  </a:lnTo>
                  <a:lnTo>
                    <a:pt x="1635" y="75"/>
                  </a:lnTo>
                  <a:lnTo>
                    <a:pt x="21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7" name="Google Shape;2547;p54"/>
            <p:cNvSpPr/>
            <p:nvPr/>
          </p:nvSpPr>
          <p:spPr>
            <a:xfrm>
              <a:off x="5028900" y="3202125"/>
              <a:ext cx="30700" cy="31600"/>
            </a:xfrm>
            <a:custGeom>
              <a:avLst/>
              <a:gdLst/>
              <a:ahLst/>
              <a:cxnLst/>
              <a:rect l="l" t="t" r="r" b="b"/>
              <a:pathLst>
                <a:path w="1228" h="1264" extrusionOk="0">
                  <a:moveTo>
                    <a:pt x="211" y="1"/>
                  </a:moveTo>
                  <a:lnTo>
                    <a:pt x="0" y="1215"/>
                  </a:lnTo>
                  <a:lnTo>
                    <a:pt x="1038" y="1264"/>
                  </a:lnTo>
                  <a:lnTo>
                    <a:pt x="1228" y="53"/>
                  </a:lnTo>
                  <a:lnTo>
                    <a:pt x="21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8" name="Google Shape;2548;p54"/>
            <p:cNvSpPr/>
            <p:nvPr/>
          </p:nvSpPr>
          <p:spPr>
            <a:xfrm>
              <a:off x="4968250" y="3247475"/>
              <a:ext cx="39950" cy="26500"/>
            </a:xfrm>
            <a:custGeom>
              <a:avLst/>
              <a:gdLst/>
              <a:ahLst/>
              <a:cxnLst/>
              <a:rect l="l" t="t" r="r" b="b"/>
              <a:pathLst>
                <a:path w="1598" h="1060" extrusionOk="0">
                  <a:moveTo>
                    <a:pt x="170" y="0"/>
                  </a:moveTo>
                  <a:lnTo>
                    <a:pt x="0" y="959"/>
                  </a:lnTo>
                  <a:lnTo>
                    <a:pt x="1426" y="1059"/>
                  </a:lnTo>
                  <a:lnTo>
                    <a:pt x="1598" y="65"/>
                  </a:lnTo>
                  <a:lnTo>
                    <a:pt x="17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9" name="Google Shape;2549;p54"/>
            <p:cNvSpPr/>
            <p:nvPr/>
          </p:nvSpPr>
          <p:spPr>
            <a:xfrm>
              <a:off x="5007750" y="3329325"/>
              <a:ext cx="32000" cy="27425"/>
            </a:xfrm>
            <a:custGeom>
              <a:avLst/>
              <a:gdLst/>
              <a:ahLst/>
              <a:cxnLst/>
              <a:rect l="l" t="t" r="r" b="b"/>
              <a:pathLst>
                <a:path w="1280" h="1097" extrusionOk="0">
                  <a:moveTo>
                    <a:pt x="176" y="1"/>
                  </a:moveTo>
                  <a:lnTo>
                    <a:pt x="0" y="1019"/>
                  </a:lnTo>
                  <a:lnTo>
                    <a:pt x="1117" y="1096"/>
                  </a:lnTo>
                  <a:lnTo>
                    <a:pt x="1280" y="52"/>
                  </a:lnTo>
                  <a:lnTo>
                    <a:pt x="17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0" name="Google Shape;2550;p54"/>
            <p:cNvSpPr/>
            <p:nvPr/>
          </p:nvSpPr>
          <p:spPr>
            <a:xfrm>
              <a:off x="5021500" y="3249925"/>
              <a:ext cx="30650" cy="27150"/>
            </a:xfrm>
            <a:custGeom>
              <a:avLst/>
              <a:gdLst/>
              <a:ahLst/>
              <a:cxnLst/>
              <a:rect l="l" t="t" r="r" b="b"/>
              <a:pathLst>
                <a:path w="1226" h="1086" extrusionOk="0">
                  <a:moveTo>
                    <a:pt x="176" y="1"/>
                  </a:moveTo>
                  <a:lnTo>
                    <a:pt x="1" y="1011"/>
                  </a:lnTo>
                  <a:lnTo>
                    <a:pt x="1064" y="1085"/>
                  </a:lnTo>
                  <a:lnTo>
                    <a:pt x="1226" y="49"/>
                  </a:lnTo>
                  <a:lnTo>
                    <a:pt x="17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1" name="Google Shape;2551;p54"/>
            <p:cNvSpPr/>
            <p:nvPr/>
          </p:nvSpPr>
          <p:spPr>
            <a:xfrm>
              <a:off x="5040800" y="3410900"/>
              <a:ext cx="44725" cy="29625"/>
            </a:xfrm>
            <a:custGeom>
              <a:avLst/>
              <a:gdLst/>
              <a:ahLst/>
              <a:cxnLst/>
              <a:rect l="l" t="t" r="r" b="b"/>
              <a:pathLst>
                <a:path w="1789" h="1185" extrusionOk="0">
                  <a:moveTo>
                    <a:pt x="168" y="0"/>
                  </a:moveTo>
                  <a:lnTo>
                    <a:pt x="1" y="1071"/>
                  </a:lnTo>
                  <a:lnTo>
                    <a:pt x="1607" y="1184"/>
                  </a:lnTo>
                  <a:lnTo>
                    <a:pt x="1789" y="74"/>
                  </a:lnTo>
                  <a:lnTo>
                    <a:pt x="1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2" name="Google Shape;2552;p54"/>
            <p:cNvSpPr/>
            <p:nvPr/>
          </p:nvSpPr>
          <p:spPr>
            <a:xfrm>
              <a:off x="4886225" y="3444725"/>
              <a:ext cx="33025" cy="22675"/>
            </a:xfrm>
            <a:custGeom>
              <a:avLst/>
              <a:gdLst/>
              <a:ahLst/>
              <a:cxnLst/>
              <a:rect l="l" t="t" r="r" b="b"/>
              <a:pathLst>
                <a:path w="1321" h="907" extrusionOk="0">
                  <a:moveTo>
                    <a:pt x="150" y="1"/>
                  </a:moveTo>
                  <a:lnTo>
                    <a:pt x="0" y="853"/>
                  </a:lnTo>
                  <a:lnTo>
                    <a:pt x="1174" y="907"/>
                  </a:lnTo>
                  <a:lnTo>
                    <a:pt x="1321" y="83"/>
                  </a:lnTo>
                  <a:lnTo>
                    <a:pt x="15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3" name="Google Shape;2553;p54"/>
            <p:cNvSpPr/>
            <p:nvPr/>
          </p:nvSpPr>
          <p:spPr>
            <a:xfrm>
              <a:off x="4879075" y="3483450"/>
              <a:ext cx="33425" cy="25525"/>
            </a:xfrm>
            <a:custGeom>
              <a:avLst/>
              <a:gdLst/>
              <a:ahLst/>
              <a:cxnLst/>
              <a:rect l="l" t="t" r="r" b="b"/>
              <a:pathLst>
                <a:path w="1337" h="1021" extrusionOk="0">
                  <a:moveTo>
                    <a:pt x="164" y="0"/>
                  </a:moveTo>
                  <a:lnTo>
                    <a:pt x="0" y="939"/>
                  </a:lnTo>
                  <a:lnTo>
                    <a:pt x="1165" y="1021"/>
                  </a:lnTo>
                  <a:lnTo>
                    <a:pt x="1336" y="55"/>
                  </a:lnTo>
                  <a:lnTo>
                    <a:pt x="1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4" name="Google Shape;2554;p54"/>
            <p:cNvSpPr/>
            <p:nvPr/>
          </p:nvSpPr>
          <p:spPr>
            <a:xfrm>
              <a:off x="4872325" y="3524325"/>
              <a:ext cx="32775" cy="22450"/>
            </a:xfrm>
            <a:custGeom>
              <a:avLst/>
              <a:gdLst/>
              <a:ahLst/>
              <a:cxnLst/>
              <a:rect l="l" t="t" r="r" b="b"/>
              <a:pathLst>
                <a:path w="1311" h="898" extrusionOk="0">
                  <a:moveTo>
                    <a:pt x="147" y="1"/>
                  </a:moveTo>
                  <a:lnTo>
                    <a:pt x="0" y="845"/>
                  </a:lnTo>
                  <a:lnTo>
                    <a:pt x="1166" y="898"/>
                  </a:lnTo>
                  <a:lnTo>
                    <a:pt x="1311" y="81"/>
                  </a:lnTo>
                  <a:lnTo>
                    <a:pt x="14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5" name="Google Shape;2555;p54"/>
            <p:cNvSpPr/>
            <p:nvPr/>
          </p:nvSpPr>
          <p:spPr>
            <a:xfrm>
              <a:off x="4865125" y="3562850"/>
              <a:ext cx="33250" cy="25725"/>
            </a:xfrm>
            <a:custGeom>
              <a:avLst/>
              <a:gdLst/>
              <a:ahLst/>
              <a:cxnLst/>
              <a:rect l="l" t="t" r="r" b="b"/>
              <a:pathLst>
                <a:path w="1330" h="1029" extrusionOk="0">
                  <a:moveTo>
                    <a:pt x="166" y="0"/>
                  </a:moveTo>
                  <a:lnTo>
                    <a:pt x="0" y="948"/>
                  </a:lnTo>
                  <a:lnTo>
                    <a:pt x="1157" y="1028"/>
                  </a:lnTo>
                  <a:lnTo>
                    <a:pt x="1329" y="54"/>
                  </a:lnTo>
                  <a:lnTo>
                    <a:pt x="16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6" name="Google Shape;2556;p54"/>
            <p:cNvSpPr/>
            <p:nvPr/>
          </p:nvSpPr>
          <p:spPr>
            <a:xfrm>
              <a:off x="4893000" y="3404050"/>
              <a:ext cx="33625" cy="25325"/>
            </a:xfrm>
            <a:custGeom>
              <a:avLst/>
              <a:gdLst/>
              <a:ahLst/>
              <a:cxnLst/>
              <a:rect l="l" t="t" r="r" b="b"/>
              <a:pathLst>
                <a:path w="1345" h="1013" extrusionOk="0">
                  <a:moveTo>
                    <a:pt x="163" y="0"/>
                  </a:moveTo>
                  <a:lnTo>
                    <a:pt x="1" y="931"/>
                  </a:lnTo>
                  <a:lnTo>
                    <a:pt x="1174" y="1013"/>
                  </a:lnTo>
                  <a:lnTo>
                    <a:pt x="1344" y="55"/>
                  </a:lnTo>
                  <a:lnTo>
                    <a:pt x="16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7" name="Google Shape;2557;p54"/>
            <p:cNvSpPr/>
            <p:nvPr/>
          </p:nvSpPr>
          <p:spPr>
            <a:xfrm>
              <a:off x="4906950" y="3324675"/>
              <a:ext cx="33775" cy="25150"/>
            </a:xfrm>
            <a:custGeom>
              <a:avLst/>
              <a:gdLst/>
              <a:ahLst/>
              <a:cxnLst/>
              <a:rect l="l" t="t" r="r" b="b"/>
              <a:pathLst>
                <a:path w="1351" h="1006" extrusionOk="0">
                  <a:moveTo>
                    <a:pt x="162" y="1"/>
                  </a:moveTo>
                  <a:lnTo>
                    <a:pt x="1" y="922"/>
                  </a:lnTo>
                  <a:lnTo>
                    <a:pt x="1182" y="1005"/>
                  </a:lnTo>
                  <a:lnTo>
                    <a:pt x="1350" y="55"/>
                  </a:lnTo>
                  <a:lnTo>
                    <a:pt x="16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8" name="Google Shape;2558;p54"/>
            <p:cNvSpPr/>
            <p:nvPr/>
          </p:nvSpPr>
          <p:spPr>
            <a:xfrm>
              <a:off x="4920900" y="3245275"/>
              <a:ext cx="33950" cy="24950"/>
            </a:xfrm>
            <a:custGeom>
              <a:avLst/>
              <a:gdLst/>
              <a:ahLst/>
              <a:cxnLst/>
              <a:rect l="l" t="t" r="r" b="b"/>
              <a:pathLst>
                <a:path w="1358" h="998" extrusionOk="0">
                  <a:moveTo>
                    <a:pt x="161" y="1"/>
                  </a:moveTo>
                  <a:lnTo>
                    <a:pt x="0" y="915"/>
                  </a:lnTo>
                  <a:lnTo>
                    <a:pt x="1189" y="998"/>
                  </a:lnTo>
                  <a:lnTo>
                    <a:pt x="1357" y="55"/>
                  </a:lnTo>
                  <a:lnTo>
                    <a:pt x="16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9" name="Google Shape;2559;p54"/>
            <p:cNvSpPr/>
            <p:nvPr/>
          </p:nvSpPr>
          <p:spPr>
            <a:xfrm>
              <a:off x="4900150" y="3365100"/>
              <a:ext cx="33250" cy="22900"/>
            </a:xfrm>
            <a:custGeom>
              <a:avLst/>
              <a:gdLst/>
              <a:ahLst/>
              <a:cxnLst/>
              <a:rect l="l" t="t" r="r" b="b"/>
              <a:pathLst>
                <a:path w="1330" h="916" extrusionOk="0">
                  <a:moveTo>
                    <a:pt x="150" y="1"/>
                  </a:moveTo>
                  <a:lnTo>
                    <a:pt x="0" y="862"/>
                  </a:lnTo>
                  <a:lnTo>
                    <a:pt x="1181" y="916"/>
                  </a:lnTo>
                  <a:lnTo>
                    <a:pt x="1330" y="84"/>
                  </a:lnTo>
                  <a:lnTo>
                    <a:pt x="15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0" name="Google Shape;2560;p54"/>
            <p:cNvSpPr/>
            <p:nvPr/>
          </p:nvSpPr>
          <p:spPr>
            <a:xfrm>
              <a:off x="4914050" y="3285550"/>
              <a:ext cx="33500" cy="23100"/>
            </a:xfrm>
            <a:custGeom>
              <a:avLst/>
              <a:gdLst/>
              <a:ahLst/>
              <a:cxnLst/>
              <a:rect l="l" t="t" r="r" b="b"/>
              <a:pathLst>
                <a:path w="1340" h="924" extrusionOk="0">
                  <a:moveTo>
                    <a:pt x="152" y="0"/>
                  </a:moveTo>
                  <a:lnTo>
                    <a:pt x="1" y="868"/>
                  </a:lnTo>
                  <a:lnTo>
                    <a:pt x="1190" y="923"/>
                  </a:lnTo>
                  <a:lnTo>
                    <a:pt x="1340" y="83"/>
                  </a:lnTo>
                  <a:lnTo>
                    <a:pt x="15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1" name="Google Shape;2561;p54"/>
            <p:cNvSpPr/>
            <p:nvPr/>
          </p:nvSpPr>
          <p:spPr>
            <a:xfrm>
              <a:off x="5065675" y="3251950"/>
              <a:ext cx="45975" cy="29250"/>
            </a:xfrm>
            <a:custGeom>
              <a:avLst/>
              <a:gdLst/>
              <a:ahLst/>
              <a:cxnLst/>
              <a:rect l="l" t="t" r="r" b="b"/>
              <a:pathLst>
                <a:path w="1839" h="1170" extrusionOk="0">
                  <a:moveTo>
                    <a:pt x="165" y="1"/>
                  </a:moveTo>
                  <a:lnTo>
                    <a:pt x="1" y="1053"/>
                  </a:lnTo>
                  <a:lnTo>
                    <a:pt x="1659" y="1169"/>
                  </a:lnTo>
                  <a:lnTo>
                    <a:pt x="1838" y="78"/>
                  </a:lnTo>
                  <a:lnTo>
                    <a:pt x="1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2" name="Google Shape;2562;p54"/>
            <p:cNvSpPr/>
            <p:nvPr/>
          </p:nvSpPr>
          <p:spPr>
            <a:xfrm>
              <a:off x="4856400" y="3603925"/>
              <a:ext cx="34550" cy="35325"/>
            </a:xfrm>
            <a:custGeom>
              <a:avLst/>
              <a:gdLst/>
              <a:ahLst/>
              <a:cxnLst/>
              <a:rect l="l" t="t" r="r" b="b"/>
              <a:pathLst>
                <a:path w="1382" h="1413" extrusionOk="0">
                  <a:moveTo>
                    <a:pt x="227" y="0"/>
                  </a:moveTo>
                  <a:lnTo>
                    <a:pt x="0" y="1295"/>
                  </a:lnTo>
                  <a:lnTo>
                    <a:pt x="1146" y="1413"/>
                  </a:lnTo>
                  <a:lnTo>
                    <a:pt x="1382" y="81"/>
                  </a:lnTo>
                  <a:lnTo>
                    <a:pt x="22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3" name="Google Shape;2563;p54"/>
            <p:cNvSpPr/>
            <p:nvPr/>
          </p:nvSpPr>
          <p:spPr>
            <a:xfrm>
              <a:off x="5047700" y="3375375"/>
              <a:ext cx="43500" cy="19975"/>
            </a:xfrm>
            <a:custGeom>
              <a:avLst/>
              <a:gdLst/>
              <a:ahLst/>
              <a:cxnLst/>
              <a:rect l="l" t="t" r="r" b="b"/>
              <a:pathLst>
                <a:path w="1740" h="799" extrusionOk="0">
                  <a:moveTo>
                    <a:pt x="114" y="1"/>
                  </a:moveTo>
                  <a:lnTo>
                    <a:pt x="1" y="723"/>
                  </a:lnTo>
                  <a:lnTo>
                    <a:pt x="1628" y="799"/>
                  </a:lnTo>
                  <a:lnTo>
                    <a:pt x="1740" y="115"/>
                  </a:lnTo>
                  <a:lnTo>
                    <a:pt x="11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4" name="Google Shape;2564;p54"/>
            <p:cNvSpPr/>
            <p:nvPr/>
          </p:nvSpPr>
          <p:spPr>
            <a:xfrm>
              <a:off x="5022900" y="3534800"/>
              <a:ext cx="42125" cy="19400"/>
            </a:xfrm>
            <a:custGeom>
              <a:avLst/>
              <a:gdLst/>
              <a:ahLst/>
              <a:cxnLst/>
              <a:rect l="l" t="t" r="r" b="b"/>
              <a:pathLst>
                <a:path w="1685" h="776" extrusionOk="0">
                  <a:moveTo>
                    <a:pt x="110" y="0"/>
                  </a:moveTo>
                  <a:lnTo>
                    <a:pt x="0" y="703"/>
                  </a:lnTo>
                  <a:lnTo>
                    <a:pt x="1575" y="776"/>
                  </a:lnTo>
                  <a:lnTo>
                    <a:pt x="1685" y="110"/>
                  </a:lnTo>
                  <a:lnTo>
                    <a:pt x="11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5" name="Google Shape;2565;p54"/>
            <p:cNvSpPr/>
            <p:nvPr/>
          </p:nvSpPr>
          <p:spPr>
            <a:xfrm>
              <a:off x="5035300" y="3455100"/>
              <a:ext cx="42800" cy="19675"/>
            </a:xfrm>
            <a:custGeom>
              <a:avLst/>
              <a:gdLst/>
              <a:ahLst/>
              <a:cxnLst/>
              <a:rect l="l" t="t" r="r" b="b"/>
              <a:pathLst>
                <a:path w="1712" h="787" extrusionOk="0">
                  <a:moveTo>
                    <a:pt x="112" y="0"/>
                  </a:moveTo>
                  <a:lnTo>
                    <a:pt x="0" y="712"/>
                  </a:lnTo>
                  <a:lnTo>
                    <a:pt x="1601" y="787"/>
                  </a:lnTo>
                  <a:lnTo>
                    <a:pt x="1712" y="112"/>
                  </a:lnTo>
                  <a:lnTo>
                    <a:pt x="11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6" name="Google Shape;2566;p54"/>
            <p:cNvSpPr/>
            <p:nvPr/>
          </p:nvSpPr>
          <p:spPr>
            <a:xfrm>
              <a:off x="4987700" y="3451800"/>
              <a:ext cx="32800" cy="20325"/>
            </a:xfrm>
            <a:custGeom>
              <a:avLst/>
              <a:gdLst/>
              <a:ahLst/>
              <a:cxnLst/>
              <a:rect l="l" t="t" r="r" b="b"/>
              <a:pathLst>
                <a:path w="1312" h="813" extrusionOk="0">
                  <a:moveTo>
                    <a:pt x="131" y="0"/>
                  </a:moveTo>
                  <a:lnTo>
                    <a:pt x="0" y="757"/>
                  </a:lnTo>
                  <a:lnTo>
                    <a:pt x="1199" y="812"/>
                  </a:lnTo>
                  <a:lnTo>
                    <a:pt x="1312" y="83"/>
                  </a:lnTo>
                  <a:lnTo>
                    <a:pt x="13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7" name="Google Shape;2567;p54"/>
            <p:cNvSpPr/>
            <p:nvPr/>
          </p:nvSpPr>
          <p:spPr>
            <a:xfrm>
              <a:off x="5015900" y="3569800"/>
              <a:ext cx="43550" cy="30025"/>
            </a:xfrm>
            <a:custGeom>
              <a:avLst/>
              <a:gdLst/>
              <a:ahLst/>
              <a:cxnLst/>
              <a:rect l="l" t="t" r="r" b="b"/>
              <a:pathLst>
                <a:path w="1742" h="1201" extrusionOk="0">
                  <a:moveTo>
                    <a:pt x="172" y="1"/>
                  </a:moveTo>
                  <a:lnTo>
                    <a:pt x="1" y="1092"/>
                  </a:lnTo>
                  <a:lnTo>
                    <a:pt x="1556" y="1200"/>
                  </a:lnTo>
                  <a:lnTo>
                    <a:pt x="1741" y="74"/>
                  </a:lnTo>
                  <a:lnTo>
                    <a:pt x="17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8" name="Google Shape;2568;p54"/>
            <p:cNvSpPr/>
            <p:nvPr/>
          </p:nvSpPr>
          <p:spPr>
            <a:xfrm>
              <a:off x="5007400" y="3614500"/>
              <a:ext cx="44550" cy="41075"/>
            </a:xfrm>
            <a:custGeom>
              <a:avLst/>
              <a:gdLst/>
              <a:ahLst/>
              <a:cxnLst/>
              <a:rect l="l" t="t" r="r" b="b"/>
              <a:pathLst>
                <a:path w="1782" h="1643" extrusionOk="0">
                  <a:moveTo>
                    <a:pt x="232" y="0"/>
                  </a:moveTo>
                  <a:lnTo>
                    <a:pt x="1" y="1487"/>
                  </a:lnTo>
                  <a:lnTo>
                    <a:pt x="1530" y="1642"/>
                  </a:lnTo>
                  <a:lnTo>
                    <a:pt x="1781" y="109"/>
                  </a:lnTo>
                  <a:lnTo>
                    <a:pt x="23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9" name="Google Shape;2569;p54"/>
            <p:cNvSpPr/>
            <p:nvPr/>
          </p:nvSpPr>
          <p:spPr>
            <a:xfrm>
              <a:off x="4954100" y="3326875"/>
              <a:ext cx="40375" cy="26675"/>
            </a:xfrm>
            <a:custGeom>
              <a:avLst/>
              <a:gdLst/>
              <a:ahLst/>
              <a:cxnLst/>
              <a:rect l="l" t="t" r="r" b="b"/>
              <a:pathLst>
                <a:path w="1615" h="1067" extrusionOk="0">
                  <a:moveTo>
                    <a:pt x="172" y="0"/>
                  </a:moveTo>
                  <a:lnTo>
                    <a:pt x="0" y="966"/>
                  </a:lnTo>
                  <a:lnTo>
                    <a:pt x="1442" y="1067"/>
                  </a:lnTo>
                  <a:lnTo>
                    <a:pt x="1614" y="67"/>
                  </a:lnTo>
                  <a:lnTo>
                    <a:pt x="17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0" name="Google Shape;2570;p54"/>
            <p:cNvSpPr/>
            <p:nvPr/>
          </p:nvSpPr>
          <p:spPr>
            <a:xfrm>
              <a:off x="4927950" y="3196900"/>
              <a:ext cx="35450" cy="32350"/>
            </a:xfrm>
            <a:custGeom>
              <a:avLst/>
              <a:gdLst/>
              <a:ahLst/>
              <a:cxnLst/>
              <a:rect l="l" t="t" r="r" b="b"/>
              <a:pathLst>
                <a:path w="1418" h="1294" extrusionOk="0">
                  <a:moveTo>
                    <a:pt x="218" y="0"/>
                  </a:moveTo>
                  <a:lnTo>
                    <a:pt x="1" y="1238"/>
                  </a:lnTo>
                  <a:lnTo>
                    <a:pt x="1198" y="1293"/>
                  </a:lnTo>
                  <a:lnTo>
                    <a:pt x="1417" y="62"/>
                  </a:lnTo>
                  <a:lnTo>
                    <a:pt x="21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1" name="Google Shape;2571;p54"/>
            <p:cNvSpPr/>
            <p:nvPr/>
          </p:nvSpPr>
          <p:spPr>
            <a:xfrm>
              <a:off x="5060100" y="3295675"/>
              <a:ext cx="44200" cy="20225"/>
            </a:xfrm>
            <a:custGeom>
              <a:avLst/>
              <a:gdLst/>
              <a:ahLst/>
              <a:cxnLst/>
              <a:rect l="l" t="t" r="r" b="b"/>
              <a:pathLst>
                <a:path w="1768" h="809" extrusionOk="0">
                  <a:moveTo>
                    <a:pt x="115" y="1"/>
                  </a:moveTo>
                  <a:lnTo>
                    <a:pt x="1" y="732"/>
                  </a:lnTo>
                  <a:lnTo>
                    <a:pt x="1654" y="808"/>
                  </a:lnTo>
                  <a:lnTo>
                    <a:pt x="1768" y="117"/>
                  </a:lnTo>
                  <a:lnTo>
                    <a:pt x="11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2" name="Google Shape;2572;p54"/>
            <p:cNvSpPr/>
            <p:nvPr/>
          </p:nvSpPr>
          <p:spPr>
            <a:xfrm>
              <a:off x="5072525" y="3204350"/>
              <a:ext cx="46900" cy="32125"/>
            </a:xfrm>
            <a:custGeom>
              <a:avLst/>
              <a:gdLst/>
              <a:ahLst/>
              <a:cxnLst/>
              <a:rect l="l" t="t" r="r" b="b"/>
              <a:pathLst>
                <a:path w="1876" h="1285" extrusionOk="0">
                  <a:moveTo>
                    <a:pt x="189" y="0"/>
                  </a:moveTo>
                  <a:lnTo>
                    <a:pt x="0" y="1207"/>
                  </a:lnTo>
                  <a:lnTo>
                    <a:pt x="1679" y="1284"/>
                  </a:lnTo>
                  <a:lnTo>
                    <a:pt x="1876" y="88"/>
                  </a:lnTo>
                  <a:lnTo>
                    <a:pt x="18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3" name="Google Shape;2573;p54"/>
            <p:cNvSpPr/>
            <p:nvPr/>
          </p:nvSpPr>
          <p:spPr>
            <a:xfrm>
              <a:off x="4980225" y="3488125"/>
              <a:ext cx="34725" cy="28025"/>
            </a:xfrm>
            <a:custGeom>
              <a:avLst/>
              <a:gdLst/>
              <a:ahLst/>
              <a:cxnLst/>
              <a:rect l="l" t="t" r="r" b="b"/>
              <a:pathLst>
                <a:path w="1389" h="1121" extrusionOk="0">
                  <a:moveTo>
                    <a:pt x="178" y="1"/>
                  </a:moveTo>
                  <a:lnTo>
                    <a:pt x="0" y="1035"/>
                  </a:lnTo>
                  <a:lnTo>
                    <a:pt x="1223" y="1121"/>
                  </a:lnTo>
                  <a:lnTo>
                    <a:pt x="1388" y="57"/>
                  </a:lnTo>
                  <a:lnTo>
                    <a:pt x="17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4" name="Google Shape;2574;p54"/>
            <p:cNvSpPr/>
            <p:nvPr/>
          </p:nvSpPr>
          <p:spPr>
            <a:xfrm>
              <a:off x="4925800" y="3485600"/>
              <a:ext cx="41200" cy="27175"/>
            </a:xfrm>
            <a:custGeom>
              <a:avLst/>
              <a:gdLst/>
              <a:ahLst/>
              <a:cxnLst/>
              <a:rect l="l" t="t" r="r" b="b"/>
              <a:pathLst>
                <a:path w="1648" h="1087" extrusionOk="0">
                  <a:moveTo>
                    <a:pt x="175" y="1"/>
                  </a:moveTo>
                  <a:lnTo>
                    <a:pt x="0" y="983"/>
                  </a:lnTo>
                  <a:lnTo>
                    <a:pt x="1471" y="1087"/>
                  </a:lnTo>
                  <a:lnTo>
                    <a:pt x="1647" y="70"/>
                  </a:lnTo>
                  <a:lnTo>
                    <a:pt x="17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5" name="Google Shape;2575;p54"/>
            <p:cNvSpPr/>
            <p:nvPr/>
          </p:nvSpPr>
          <p:spPr>
            <a:xfrm>
              <a:off x="4973950" y="3531400"/>
              <a:ext cx="34125" cy="20175"/>
            </a:xfrm>
            <a:custGeom>
              <a:avLst/>
              <a:gdLst/>
              <a:ahLst/>
              <a:cxnLst/>
              <a:rect l="l" t="t" r="r" b="b"/>
              <a:pathLst>
                <a:path w="1365" h="807" extrusionOk="0">
                  <a:moveTo>
                    <a:pt x="130" y="0"/>
                  </a:moveTo>
                  <a:lnTo>
                    <a:pt x="1" y="749"/>
                  </a:lnTo>
                  <a:lnTo>
                    <a:pt x="1252" y="807"/>
                  </a:lnTo>
                  <a:lnTo>
                    <a:pt x="1364" y="86"/>
                  </a:lnTo>
                  <a:lnTo>
                    <a:pt x="13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6" name="Google Shape;2576;p54"/>
            <p:cNvSpPr/>
            <p:nvPr/>
          </p:nvSpPr>
          <p:spPr>
            <a:xfrm>
              <a:off x="4966425" y="3567525"/>
              <a:ext cx="36125" cy="28325"/>
            </a:xfrm>
            <a:custGeom>
              <a:avLst/>
              <a:gdLst/>
              <a:ahLst/>
              <a:cxnLst/>
              <a:rect l="l" t="t" r="r" b="b"/>
              <a:pathLst>
                <a:path w="1445" h="1133" extrusionOk="0">
                  <a:moveTo>
                    <a:pt x="181" y="1"/>
                  </a:moveTo>
                  <a:lnTo>
                    <a:pt x="0" y="1044"/>
                  </a:lnTo>
                  <a:lnTo>
                    <a:pt x="1276" y="1133"/>
                  </a:lnTo>
                  <a:lnTo>
                    <a:pt x="1445" y="59"/>
                  </a:lnTo>
                  <a:lnTo>
                    <a:pt x="1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7" name="Google Shape;2577;p54"/>
            <p:cNvSpPr/>
            <p:nvPr/>
          </p:nvSpPr>
          <p:spPr>
            <a:xfrm>
              <a:off x="4911650" y="3565000"/>
              <a:ext cx="41625" cy="27400"/>
            </a:xfrm>
            <a:custGeom>
              <a:avLst/>
              <a:gdLst/>
              <a:ahLst/>
              <a:cxnLst/>
              <a:rect l="l" t="t" r="r" b="b"/>
              <a:pathLst>
                <a:path w="1665" h="1096" extrusionOk="0">
                  <a:moveTo>
                    <a:pt x="176" y="1"/>
                  </a:moveTo>
                  <a:lnTo>
                    <a:pt x="0" y="991"/>
                  </a:lnTo>
                  <a:lnTo>
                    <a:pt x="1487" y="1095"/>
                  </a:lnTo>
                  <a:lnTo>
                    <a:pt x="1664" y="70"/>
                  </a:lnTo>
                  <a:lnTo>
                    <a:pt x="17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8" name="Google Shape;2578;p54"/>
            <p:cNvSpPr/>
            <p:nvPr/>
          </p:nvSpPr>
          <p:spPr>
            <a:xfrm>
              <a:off x="4919150" y="3527600"/>
              <a:ext cx="40450" cy="21700"/>
            </a:xfrm>
            <a:custGeom>
              <a:avLst/>
              <a:gdLst/>
              <a:ahLst/>
              <a:cxnLst/>
              <a:rect l="l" t="t" r="r" b="b"/>
              <a:pathLst>
                <a:path w="1618" h="868" extrusionOk="0">
                  <a:moveTo>
                    <a:pt x="142" y="0"/>
                  </a:moveTo>
                  <a:lnTo>
                    <a:pt x="0" y="799"/>
                  </a:lnTo>
                  <a:lnTo>
                    <a:pt x="1485" y="868"/>
                  </a:lnTo>
                  <a:lnTo>
                    <a:pt x="1618" y="103"/>
                  </a:lnTo>
                  <a:lnTo>
                    <a:pt x="14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9" name="Google Shape;2579;p54"/>
            <p:cNvSpPr/>
            <p:nvPr/>
          </p:nvSpPr>
          <p:spPr>
            <a:xfrm>
              <a:off x="4933275" y="3448000"/>
              <a:ext cx="40100" cy="21900"/>
            </a:xfrm>
            <a:custGeom>
              <a:avLst/>
              <a:gdLst/>
              <a:ahLst/>
              <a:cxnLst/>
              <a:rect l="l" t="t" r="r" b="b"/>
              <a:pathLst>
                <a:path w="1604" h="876" extrusionOk="0">
                  <a:moveTo>
                    <a:pt x="143" y="1"/>
                  </a:moveTo>
                  <a:lnTo>
                    <a:pt x="0" y="808"/>
                  </a:lnTo>
                  <a:lnTo>
                    <a:pt x="1469" y="876"/>
                  </a:lnTo>
                  <a:lnTo>
                    <a:pt x="1603" y="102"/>
                  </a:lnTo>
                  <a:lnTo>
                    <a:pt x="14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0" name="Google Shape;2580;p54"/>
            <p:cNvSpPr/>
            <p:nvPr/>
          </p:nvSpPr>
          <p:spPr>
            <a:xfrm>
              <a:off x="4902550" y="3607200"/>
              <a:ext cx="43275" cy="37600"/>
            </a:xfrm>
            <a:custGeom>
              <a:avLst/>
              <a:gdLst/>
              <a:ahLst/>
              <a:cxnLst/>
              <a:rect l="l" t="t" r="r" b="b"/>
              <a:pathLst>
                <a:path w="1731" h="1504" extrusionOk="0">
                  <a:moveTo>
                    <a:pt x="241" y="0"/>
                  </a:moveTo>
                  <a:lnTo>
                    <a:pt x="1" y="1353"/>
                  </a:lnTo>
                  <a:lnTo>
                    <a:pt x="1489" y="1503"/>
                  </a:lnTo>
                  <a:lnTo>
                    <a:pt x="1730" y="104"/>
                  </a:lnTo>
                  <a:lnTo>
                    <a:pt x="24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1" name="Google Shape;2581;p54"/>
            <p:cNvSpPr/>
            <p:nvPr/>
          </p:nvSpPr>
          <p:spPr>
            <a:xfrm>
              <a:off x="4957275" y="3611000"/>
              <a:ext cx="38350" cy="38925"/>
            </a:xfrm>
            <a:custGeom>
              <a:avLst/>
              <a:gdLst/>
              <a:ahLst/>
              <a:cxnLst/>
              <a:rect l="l" t="t" r="r" b="b"/>
              <a:pathLst>
                <a:path w="1534" h="1557" extrusionOk="0">
                  <a:moveTo>
                    <a:pt x="247" y="1"/>
                  </a:moveTo>
                  <a:lnTo>
                    <a:pt x="1" y="1423"/>
                  </a:lnTo>
                  <a:lnTo>
                    <a:pt x="1306" y="1556"/>
                  </a:lnTo>
                  <a:lnTo>
                    <a:pt x="1534" y="91"/>
                  </a:lnTo>
                  <a:lnTo>
                    <a:pt x="24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2" name="Google Shape;2582;p54"/>
            <p:cNvSpPr/>
            <p:nvPr/>
          </p:nvSpPr>
          <p:spPr>
            <a:xfrm>
              <a:off x="4947375" y="3368400"/>
              <a:ext cx="39750" cy="22100"/>
            </a:xfrm>
            <a:custGeom>
              <a:avLst/>
              <a:gdLst/>
              <a:ahLst/>
              <a:cxnLst/>
              <a:rect l="l" t="t" r="r" b="b"/>
              <a:pathLst>
                <a:path w="1590" h="884" extrusionOk="0">
                  <a:moveTo>
                    <a:pt x="145" y="1"/>
                  </a:moveTo>
                  <a:lnTo>
                    <a:pt x="0" y="817"/>
                  </a:lnTo>
                  <a:lnTo>
                    <a:pt x="1455" y="884"/>
                  </a:lnTo>
                  <a:lnTo>
                    <a:pt x="1590" y="103"/>
                  </a:lnTo>
                  <a:lnTo>
                    <a:pt x="14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3" name="Google Shape;2583;p54"/>
            <p:cNvSpPr/>
            <p:nvPr/>
          </p:nvSpPr>
          <p:spPr>
            <a:xfrm>
              <a:off x="4939950" y="3406250"/>
              <a:ext cx="40775" cy="26925"/>
            </a:xfrm>
            <a:custGeom>
              <a:avLst/>
              <a:gdLst/>
              <a:ahLst/>
              <a:cxnLst/>
              <a:rect l="l" t="t" r="r" b="b"/>
              <a:pathLst>
                <a:path w="1631" h="1077" extrusionOk="0">
                  <a:moveTo>
                    <a:pt x="173" y="0"/>
                  </a:moveTo>
                  <a:lnTo>
                    <a:pt x="0" y="975"/>
                  </a:lnTo>
                  <a:lnTo>
                    <a:pt x="1457" y="1077"/>
                  </a:lnTo>
                  <a:lnTo>
                    <a:pt x="1631" y="68"/>
                  </a:lnTo>
                  <a:lnTo>
                    <a:pt x="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4" name="Google Shape;2584;p54"/>
            <p:cNvSpPr/>
            <p:nvPr/>
          </p:nvSpPr>
          <p:spPr>
            <a:xfrm>
              <a:off x="4674550" y="3501850"/>
              <a:ext cx="1229550" cy="786750"/>
            </a:xfrm>
            <a:custGeom>
              <a:avLst/>
              <a:gdLst/>
              <a:ahLst/>
              <a:cxnLst/>
              <a:rect l="l" t="t" r="r" b="b"/>
              <a:pathLst>
                <a:path w="49182" h="31470" extrusionOk="0">
                  <a:moveTo>
                    <a:pt x="41692" y="0"/>
                  </a:moveTo>
                  <a:cubicBezTo>
                    <a:pt x="41692" y="0"/>
                    <a:pt x="40239" y="112"/>
                    <a:pt x="37780" y="2125"/>
                  </a:cubicBezTo>
                  <a:cubicBezTo>
                    <a:pt x="35321" y="4136"/>
                    <a:pt x="25597" y="21125"/>
                    <a:pt x="25597" y="21125"/>
                  </a:cubicBezTo>
                  <a:cubicBezTo>
                    <a:pt x="25597" y="21125"/>
                    <a:pt x="16767" y="15648"/>
                    <a:pt x="14531" y="14084"/>
                  </a:cubicBezTo>
                  <a:cubicBezTo>
                    <a:pt x="12296" y="12519"/>
                    <a:pt x="10507" y="9725"/>
                    <a:pt x="9277" y="8048"/>
                  </a:cubicBezTo>
                  <a:cubicBezTo>
                    <a:pt x="8047" y="6372"/>
                    <a:pt x="7825" y="6148"/>
                    <a:pt x="6148" y="6036"/>
                  </a:cubicBezTo>
                  <a:cubicBezTo>
                    <a:pt x="4900" y="5953"/>
                    <a:pt x="3900" y="5313"/>
                    <a:pt x="3378" y="5313"/>
                  </a:cubicBezTo>
                  <a:cubicBezTo>
                    <a:pt x="3198" y="5313"/>
                    <a:pt x="3075" y="5389"/>
                    <a:pt x="3018" y="5589"/>
                  </a:cubicBezTo>
                  <a:cubicBezTo>
                    <a:pt x="2795" y="6372"/>
                    <a:pt x="3466" y="6707"/>
                    <a:pt x="3913" y="6930"/>
                  </a:cubicBezTo>
                  <a:cubicBezTo>
                    <a:pt x="4360" y="7154"/>
                    <a:pt x="5142" y="7154"/>
                    <a:pt x="5142" y="7154"/>
                  </a:cubicBezTo>
                  <a:cubicBezTo>
                    <a:pt x="5142" y="7154"/>
                    <a:pt x="4927" y="7208"/>
                    <a:pt x="4562" y="7208"/>
                  </a:cubicBezTo>
                  <a:cubicBezTo>
                    <a:pt x="4015" y="7208"/>
                    <a:pt x="3130" y="7087"/>
                    <a:pt x="2124" y="6484"/>
                  </a:cubicBezTo>
                  <a:cubicBezTo>
                    <a:pt x="1221" y="5941"/>
                    <a:pt x="674" y="5626"/>
                    <a:pt x="362" y="5626"/>
                  </a:cubicBezTo>
                  <a:cubicBezTo>
                    <a:pt x="96" y="5626"/>
                    <a:pt x="1" y="5857"/>
                    <a:pt x="1" y="6372"/>
                  </a:cubicBezTo>
                  <a:cubicBezTo>
                    <a:pt x="1" y="7490"/>
                    <a:pt x="1230" y="9278"/>
                    <a:pt x="2124" y="10395"/>
                  </a:cubicBezTo>
                  <a:cubicBezTo>
                    <a:pt x="3018" y="11513"/>
                    <a:pt x="8160" y="11961"/>
                    <a:pt x="8160" y="11961"/>
                  </a:cubicBezTo>
                  <a:cubicBezTo>
                    <a:pt x="8160" y="11961"/>
                    <a:pt x="11066" y="17660"/>
                    <a:pt x="14419" y="22355"/>
                  </a:cubicBezTo>
                  <a:cubicBezTo>
                    <a:pt x="17568" y="26764"/>
                    <a:pt x="24069" y="31469"/>
                    <a:pt x="26516" y="31469"/>
                  </a:cubicBezTo>
                  <a:cubicBezTo>
                    <a:pt x="26674" y="31469"/>
                    <a:pt x="26816" y="31450"/>
                    <a:pt x="26938" y="31409"/>
                  </a:cubicBezTo>
                  <a:cubicBezTo>
                    <a:pt x="28950" y="30739"/>
                    <a:pt x="39568" y="17438"/>
                    <a:pt x="42475" y="13749"/>
                  </a:cubicBezTo>
                  <a:cubicBezTo>
                    <a:pt x="45380" y="10060"/>
                    <a:pt x="49181" y="5701"/>
                    <a:pt x="48286" y="3241"/>
                  </a:cubicBezTo>
                  <a:lnTo>
                    <a:pt x="4169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5" name="Google Shape;2585;p54"/>
            <p:cNvSpPr/>
            <p:nvPr/>
          </p:nvSpPr>
          <p:spPr>
            <a:xfrm>
              <a:off x="4666900" y="3494150"/>
              <a:ext cx="1243575" cy="802025"/>
            </a:xfrm>
            <a:custGeom>
              <a:avLst/>
              <a:gdLst/>
              <a:ahLst/>
              <a:cxnLst/>
              <a:rect l="l" t="t" r="r" b="b"/>
              <a:pathLst>
                <a:path w="49743" h="32081" extrusionOk="0">
                  <a:moveTo>
                    <a:pt x="42011" y="1"/>
                  </a:moveTo>
                  <a:cubicBezTo>
                    <a:pt x="41999" y="1"/>
                    <a:pt x="41987" y="2"/>
                    <a:pt x="41975" y="3"/>
                  </a:cubicBezTo>
                  <a:cubicBezTo>
                    <a:pt x="41912" y="8"/>
                    <a:pt x="40397" y="145"/>
                    <a:pt x="37892" y="2195"/>
                  </a:cubicBezTo>
                  <a:cubicBezTo>
                    <a:pt x="35563" y="4101"/>
                    <a:pt x="27105" y="18728"/>
                    <a:pt x="25795" y="21006"/>
                  </a:cubicBezTo>
                  <a:cubicBezTo>
                    <a:pt x="24296" y="20075"/>
                    <a:pt x="16996" y="15530"/>
                    <a:pt x="15013" y="14141"/>
                  </a:cubicBezTo>
                  <a:cubicBezTo>
                    <a:pt x="13160" y="12845"/>
                    <a:pt x="11584" y="10629"/>
                    <a:pt x="10432" y="9012"/>
                  </a:cubicBezTo>
                  <a:cubicBezTo>
                    <a:pt x="10219" y="8712"/>
                    <a:pt x="10018" y="8430"/>
                    <a:pt x="9831" y="8174"/>
                  </a:cubicBezTo>
                  <a:cubicBezTo>
                    <a:pt x="8590" y="6483"/>
                    <a:pt x="8299" y="6160"/>
                    <a:pt x="6475" y="6039"/>
                  </a:cubicBezTo>
                  <a:cubicBezTo>
                    <a:pt x="5791" y="5993"/>
                    <a:pt x="5173" y="5764"/>
                    <a:pt x="4677" y="5581"/>
                  </a:cubicBezTo>
                  <a:cubicBezTo>
                    <a:pt x="4277" y="5434"/>
                    <a:pt x="3956" y="5314"/>
                    <a:pt x="3684" y="5314"/>
                  </a:cubicBezTo>
                  <a:cubicBezTo>
                    <a:pt x="3568" y="5314"/>
                    <a:pt x="3460" y="5336"/>
                    <a:pt x="3360" y="5387"/>
                  </a:cubicBezTo>
                  <a:cubicBezTo>
                    <a:pt x="3199" y="5469"/>
                    <a:pt x="3088" y="5612"/>
                    <a:pt x="3031" y="5813"/>
                  </a:cubicBezTo>
                  <a:cubicBezTo>
                    <a:pt x="2906" y="6248"/>
                    <a:pt x="2997" y="6579"/>
                    <a:pt x="3177" y="6835"/>
                  </a:cubicBezTo>
                  <a:cubicBezTo>
                    <a:pt x="2974" y="6745"/>
                    <a:pt x="2777" y="6643"/>
                    <a:pt x="2587" y="6529"/>
                  </a:cubicBezTo>
                  <a:cubicBezTo>
                    <a:pt x="1620" y="5948"/>
                    <a:pt x="1062" y="5628"/>
                    <a:pt x="664" y="5628"/>
                  </a:cubicBezTo>
                  <a:cubicBezTo>
                    <a:pt x="552" y="5628"/>
                    <a:pt x="453" y="5653"/>
                    <a:pt x="361" y="5705"/>
                  </a:cubicBezTo>
                  <a:cubicBezTo>
                    <a:pt x="43" y="5885"/>
                    <a:pt x="1" y="6299"/>
                    <a:pt x="1" y="6680"/>
                  </a:cubicBezTo>
                  <a:cubicBezTo>
                    <a:pt x="1" y="7965"/>
                    <a:pt x="1373" y="9871"/>
                    <a:pt x="2191" y="10895"/>
                  </a:cubicBezTo>
                  <a:cubicBezTo>
                    <a:pt x="3074" y="11998"/>
                    <a:pt x="7263" y="12461"/>
                    <a:pt x="8270" y="12558"/>
                  </a:cubicBezTo>
                  <a:cubicBezTo>
                    <a:pt x="8757" y="13495"/>
                    <a:pt x="11450" y="18605"/>
                    <a:pt x="14476" y="22841"/>
                  </a:cubicBezTo>
                  <a:cubicBezTo>
                    <a:pt x="17661" y="27301"/>
                    <a:pt x="24167" y="32080"/>
                    <a:pt x="26837" y="32080"/>
                  </a:cubicBezTo>
                  <a:cubicBezTo>
                    <a:pt x="27025" y="32080"/>
                    <a:pt x="27193" y="32057"/>
                    <a:pt x="27341" y="32008"/>
                  </a:cubicBezTo>
                  <a:cubicBezTo>
                    <a:pt x="29463" y="31300"/>
                    <a:pt x="39880" y="18234"/>
                    <a:pt x="43021" y="14246"/>
                  </a:cubicBezTo>
                  <a:cubicBezTo>
                    <a:pt x="43317" y="13872"/>
                    <a:pt x="43620" y="13491"/>
                    <a:pt x="43928" y="13105"/>
                  </a:cubicBezTo>
                  <a:cubicBezTo>
                    <a:pt x="46786" y="9521"/>
                    <a:pt x="49742" y="5817"/>
                    <a:pt x="48880" y="3446"/>
                  </a:cubicBezTo>
                  <a:cubicBezTo>
                    <a:pt x="48837" y="3319"/>
                    <a:pt x="48718" y="3239"/>
                    <a:pt x="48591" y="3239"/>
                  </a:cubicBezTo>
                  <a:cubicBezTo>
                    <a:pt x="48557" y="3239"/>
                    <a:pt x="48521" y="3245"/>
                    <a:pt x="48487" y="3258"/>
                  </a:cubicBezTo>
                  <a:cubicBezTo>
                    <a:pt x="48325" y="3317"/>
                    <a:pt x="48244" y="3495"/>
                    <a:pt x="48305" y="3656"/>
                  </a:cubicBezTo>
                  <a:cubicBezTo>
                    <a:pt x="49051" y="5703"/>
                    <a:pt x="46074" y="9433"/>
                    <a:pt x="43450" y="12724"/>
                  </a:cubicBezTo>
                  <a:cubicBezTo>
                    <a:pt x="43141" y="13109"/>
                    <a:pt x="42836" y="13492"/>
                    <a:pt x="42540" y="13867"/>
                  </a:cubicBezTo>
                  <a:cubicBezTo>
                    <a:pt x="35930" y="22257"/>
                    <a:pt x="28607" y="30940"/>
                    <a:pt x="27147" y="31428"/>
                  </a:cubicBezTo>
                  <a:cubicBezTo>
                    <a:pt x="27048" y="31460"/>
                    <a:pt x="26933" y="31476"/>
                    <a:pt x="26804" y="31476"/>
                  </a:cubicBezTo>
                  <a:cubicBezTo>
                    <a:pt x="24596" y="31476"/>
                    <a:pt x="18101" y="26862"/>
                    <a:pt x="14976" y="22486"/>
                  </a:cubicBezTo>
                  <a:cubicBezTo>
                    <a:pt x="11674" y="17865"/>
                    <a:pt x="8768" y="12187"/>
                    <a:pt x="8739" y="12130"/>
                  </a:cubicBezTo>
                  <a:cubicBezTo>
                    <a:pt x="8691" y="12036"/>
                    <a:pt x="8598" y="11973"/>
                    <a:pt x="8493" y="11964"/>
                  </a:cubicBezTo>
                  <a:cubicBezTo>
                    <a:pt x="6555" y="11796"/>
                    <a:pt x="3262" y="11253"/>
                    <a:pt x="2669" y="10513"/>
                  </a:cubicBezTo>
                  <a:cubicBezTo>
                    <a:pt x="1382" y="8903"/>
                    <a:pt x="613" y="7470"/>
                    <a:pt x="613" y="6680"/>
                  </a:cubicBezTo>
                  <a:cubicBezTo>
                    <a:pt x="613" y="6324"/>
                    <a:pt x="664" y="6241"/>
                    <a:pt x="655" y="6241"/>
                  </a:cubicBezTo>
                  <a:cubicBezTo>
                    <a:pt x="663" y="6239"/>
                    <a:pt x="673" y="6238"/>
                    <a:pt x="683" y="6238"/>
                  </a:cubicBezTo>
                  <a:cubicBezTo>
                    <a:pt x="911" y="6238"/>
                    <a:pt x="1697" y="6708"/>
                    <a:pt x="2274" y="7054"/>
                  </a:cubicBezTo>
                  <a:cubicBezTo>
                    <a:pt x="3336" y="7691"/>
                    <a:pt x="4274" y="7823"/>
                    <a:pt x="4866" y="7823"/>
                  </a:cubicBezTo>
                  <a:cubicBezTo>
                    <a:pt x="5259" y="7823"/>
                    <a:pt x="5499" y="7765"/>
                    <a:pt x="5523" y="7759"/>
                  </a:cubicBezTo>
                  <a:cubicBezTo>
                    <a:pt x="5674" y="7721"/>
                    <a:pt x="5771" y="7578"/>
                    <a:pt x="5752" y="7424"/>
                  </a:cubicBezTo>
                  <a:cubicBezTo>
                    <a:pt x="5733" y="7272"/>
                    <a:pt x="5604" y="7156"/>
                    <a:pt x="5449" y="7156"/>
                  </a:cubicBezTo>
                  <a:cubicBezTo>
                    <a:pt x="5252" y="7156"/>
                    <a:pt x="4670" y="7122"/>
                    <a:pt x="4355" y="6964"/>
                  </a:cubicBezTo>
                  <a:cubicBezTo>
                    <a:pt x="3753" y="6662"/>
                    <a:pt x="3489" y="6440"/>
                    <a:pt x="3638" y="5933"/>
                  </a:cubicBezTo>
                  <a:cubicBezTo>
                    <a:pt x="3651" y="5927"/>
                    <a:pt x="3669" y="5924"/>
                    <a:pt x="3691" y="5924"/>
                  </a:cubicBezTo>
                  <a:cubicBezTo>
                    <a:pt x="3844" y="5924"/>
                    <a:pt x="4198" y="6056"/>
                    <a:pt x="4465" y="6155"/>
                  </a:cubicBezTo>
                  <a:cubicBezTo>
                    <a:pt x="4998" y="6353"/>
                    <a:pt x="5663" y="6598"/>
                    <a:pt x="6435" y="6650"/>
                  </a:cubicBezTo>
                  <a:cubicBezTo>
                    <a:pt x="7988" y="6753"/>
                    <a:pt x="8143" y="6907"/>
                    <a:pt x="9337" y="8537"/>
                  </a:cubicBezTo>
                  <a:cubicBezTo>
                    <a:pt x="9523" y="8790"/>
                    <a:pt x="9721" y="9069"/>
                    <a:pt x="9933" y="9366"/>
                  </a:cubicBezTo>
                  <a:cubicBezTo>
                    <a:pt x="11111" y="11020"/>
                    <a:pt x="12724" y="13285"/>
                    <a:pt x="14662" y="14642"/>
                  </a:cubicBezTo>
                  <a:cubicBezTo>
                    <a:pt x="16879" y="16195"/>
                    <a:pt x="25653" y="21638"/>
                    <a:pt x="25742" y="21694"/>
                  </a:cubicBezTo>
                  <a:cubicBezTo>
                    <a:pt x="25790" y="21723"/>
                    <a:pt x="25846" y="21739"/>
                    <a:pt x="25902" y="21739"/>
                  </a:cubicBezTo>
                  <a:cubicBezTo>
                    <a:pt x="25928" y="21739"/>
                    <a:pt x="25953" y="21736"/>
                    <a:pt x="25978" y="21729"/>
                  </a:cubicBezTo>
                  <a:cubicBezTo>
                    <a:pt x="26059" y="21709"/>
                    <a:pt x="26128" y="21657"/>
                    <a:pt x="26169" y="21585"/>
                  </a:cubicBezTo>
                  <a:cubicBezTo>
                    <a:pt x="26266" y="21416"/>
                    <a:pt x="35893" y="4622"/>
                    <a:pt x="38280" y="2669"/>
                  </a:cubicBezTo>
                  <a:cubicBezTo>
                    <a:pt x="40604" y="768"/>
                    <a:pt x="42001" y="615"/>
                    <a:pt x="42024" y="613"/>
                  </a:cubicBezTo>
                  <a:cubicBezTo>
                    <a:pt x="42191" y="599"/>
                    <a:pt x="42317" y="452"/>
                    <a:pt x="42303" y="285"/>
                  </a:cubicBezTo>
                  <a:cubicBezTo>
                    <a:pt x="42292" y="128"/>
                    <a:pt x="42154" y="1"/>
                    <a:pt x="420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6" name="Google Shape;2586;p54"/>
            <p:cNvSpPr/>
            <p:nvPr/>
          </p:nvSpPr>
          <p:spPr>
            <a:xfrm>
              <a:off x="4674550" y="3634650"/>
              <a:ext cx="288050" cy="195200"/>
            </a:xfrm>
            <a:custGeom>
              <a:avLst/>
              <a:gdLst/>
              <a:ahLst/>
              <a:cxnLst/>
              <a:rect l="l" t="t" r="r" b="b"/>
              <a:pathLst>
                <a:path w="11522" h="7808" extrusionOk="0">
                  <a:moveTo>
                    <a:pt x="3379" y="1"/>
                  </a:moveTo>
                  <a:cubicBezTo>
                    <a:pt x="3199" y="1"/>
                    <a:pt x="3076" y="77"/>
                    <a:pt x="3019" y="277"/>
                  </a:cubicBezTo>
                  <a:cubicBezTo>
                    <a:pt x="2795" y="1060"/>
                    <a:pt x="3466" y="1395"/>
                    <a:pt x="3913" y="1618"/>
                  </a:cubicBezTo>
                  <a:cubicBezTo>
                    <a:pt x="4360" y="1842"/>
                    <a:pt x="5143" y="1842"/>
                    <a:pt x="5143" y="1842"/>
                  </a:cubicBezTo>
                  <a:cubicBezTo>
                    <a:pt x="5143" y="1842"/>
                    <a:pt x="4928" y="1896"/>
                    <a:pt x="4563" y="1896"/>
                  </a:cubicBezTo>
                  <a:cubicBezTo>
                    <a:pt x="4016" y="1896"/>
                    <a:pt x="3131" y="1775"/>
                    <a:pt x="2125" y="1171"/>
                  </a:cubicBezTo>
                  <a:cubicBezTo>
                    <a:pt x="1221" y="629"/>
                    <a:pt x="675" y="314"/>
                    <a:pt x="363" y="314"/>
                  </a:cubicBezTo>
                  <a:cubicBezTo>
                    <a:pt x="96" y="314"/>
                    <a:pt x="1" y="545"/>
                    <a:pt x="1" y="1060"/>
                  </a:cubicBezTo>
                  <a:cubicBezTo>
                    <a:pt x="1" y="2178"/>
                    <a:pt x="1230" y="3966"/>
                    <a:pt x="2125" y="5083"/>
                  </a:cubicBezTo>
                  <a:cubicBezTo>
                    <a:pt x="3019" y="6201"/>
                    <a:pt x="8160" y="6649"/>
                    <a:pt x="8160" y="6649"/>
                  </a:cubicBezTo>
                  <a:cubicBezTo>
                    <a:pt x="8160" y="6649"/>
                    <a:pt x="8385" y="7087"/>
                    <a:pt x="8772" y="7807"/>
                  </a:cubicBezTo>
                  <a:cubicBezTo>
                    <a:pt x="9317" y="7090"/>
                    <a:pt x="10175" y="6361"/>
                    <a:pt x="11521" y="5788"/>
                  </a:cubicBezTo>
                  <a:cubicBezTo>
                    <a:pt x="10643" y="4687"/>
                    <a:pt x="9891" y="3572"/>
                    <a:pt x="9278" y="2736"/>
                  </a:cubicBezTo>
                  <a:cubicBezTo>
                    <a:pt x="8048" y="1060"/>
                    <a:pt x="7825" y="836"/>
                    <a:pt x="6149" y="724"/>
                  </a:cubicBezTo>
                  <a:cubicBezTo>
                    <a:pt x="4901" y="641"/>
                    <a:pt x="3901" y="1"/>
                    <a:pt x="337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7" name="Google Shape;2587;p54"/>
            <p:cNvSpPr/>
            <p:nvPr/>
          </p:nvSpPr>
          <p:spPr>
            <a:xfrm>
              <a:off x="4666900" y="3627000"/>
              <a:ext cx="304825" cy="210500"/>
            </a:xfrm>
            <a:custGeom>
              <a:avLst/>
              <a:gdLst/>
              <a:ahLst/>
              <a:cxnLst/>
              <a:rect l="l" t="t" r="r" b="b"/>
              <a:pathLst>
                <a:path w="12193" h="8420" extrusionOk="0">
                  <a:moveTo>
                    <a:pt x="3689" y="611"/>
                  </a:moveTo>
                  <a:cubicBezTo>
                    <a:pt x="3842" y="611"/>
                    <a:pt x="4195" y="743"/>
                    <a:pt x="4463" y="842"/>
                  </a:cubicBezTo>
                  <a:cubicBezTo>
                    <a:pt x="4997" y="1039"/>
                    <a:pt x="5661" y="1285"/>
                    <a:pt x="6432" y="1336"/>
                  </a:cubicBezTo>
                  <a:cubicBezTo>
                    <a:pt x="7986" y="1440"/>
                    <a:pt x="8141" y="1594"/>
                    <a:pt x="9336" y="3224"/>
                  </a:cubicBezTo>
                  <a:cubicBezTo>
                    <a:pt x="9521" y="3476"/>
                    <a:pt x="9720" y="3755"/>
                    <a:pt x="9931" y="4051"/>
                  </a:cubicBezTo>
                  <a:cubicBezTo>
                    <a:pt x="10354" y="4644"/>
                    <a:pt x="10825" y="5306"/>
                    <a:pt x="11344" y="5975"/>
                  </a:cubicBezTo>
                  <a:cubicBezTo>
                    <a:pt x="10443" y="6405"/>
                    <a:pt x="9702" y="6939"/>
                    <a:pt x="9132" y="7568"/>
                  </a:cubicBezTo>
                  <a:cubicBezTo>
                    <a:pt x="8881" y="7094"/>
                    <a:pt x="8738" y="6816"/>
                    <a:pt x="8738" y="6815"/>
                  </a:cubicBezTo>
                  <a:cubicBezTo>
                    <a:pt x="8689" y="6722"/>
                    <a:pt x="8596" y="6659"/>
                    <a:pt x="8492" y="6650"/>
                  </a:cubicBezTo>
                  <a:cubicBezTo>
                    <a:pt x="6554" y="6482"/>
                    <a:pt x="3260" y="5938"/>
                    <a:pt x="2668" y="5199"/>
                  </a:cubicBezTo>
                  <a:cubicBezTo>
                    <a:pt x="1381" y="3589"/>
                    <a:pt x="612" y="2157"/>
                    <a:pt x="612" y="1366"/>
                  </a:cubicBezTo>
                  <a:cubicBezTo>
                    <a:pt x="612" y="1031"/>
                    <a:pt x="658" y="938"/>
                    <a:pt x="654" y="928"/>
                  </a:cubicBezTo>
                  <a:lnTo>
                    <a:pt x="654" y="928"/>
                  </a:lnTo>
                  <a:cubicBezTo>
                    <a:pt x="662" y="926"/>
                    <a:pt x="671" y="925"/>
                    <a:pt x="681" y="925"/>
                  </a:cubicBezTo>
                  <a:cubicBezTo>
                    <a:pt x="908" y="925"/>
                    <a:pt x="1695" y="1395"/>
                    <a:pt x="2272" y="1742"/>
                  </a:cubicBezTo>
                  <a:cubicBezTo>
                    <a:pt x="3334" y="2378"/>
                    <a:pt x="4273" y="2509"/>
                    <a:pt x="4865" y="2509"/>
                  </a:cubicBezTo>
                  <a:cubicBezTo>
                    <a:pt x="5257" y="2509"/>
                    <a:pt x="5497" y="2452"/>
                    <a:pt x="5521" y="2446"/>
                  </a:cubicBezTo>
                  <a:cubicBezTo>
                    <a:pt x="5671" y="2408"/>
                    <a:pt x="5770" y="2264"/>
                    <a:pt x="5751" y="2112"/>
                  </a:cubicBezTo>
                  <a:cubicBezTo>
                    <a:pt x="5732" y="1958"/>
                    <a:pt x="5602" y="1842"/>
                    <a:pt x="5447" y="1842"/>
                  </a:cubicBezTo>
                  <a:cubicBezTo>
                    <a:pt x="5249" y="1842"/>
                    <a:pt x="4667" y="1807"/>
                    <a:pt x="4353" y="1651"/>
                  </a:cubicBezTo>
                  <a:cubicBezTo>
                    <a:pt x="3751" y="1349"/>
                    <a:pt x="3487" y="1126"/>
                    <a:pt x="3635" y="620"/>
                  </a:cubicBezTo>
                  <a:cubicBezTo>
                    <a:pt x="3648" y="614"/>
                    <a:pt x="3666" y="611"/>
                    <a:pt x="3689" y="611"/>
                  </a:cubicBezTo>
                  <a:close/>
                  <a:moveTo>
                    <a:pt x="3684" y="1"/>
                  </a:moveTo>
                  <a:cubicBezTo>
                    <a:pt x="3568" y="1"/>
                    <a:pt x="3460" y="22"/>
                    <a:pt x="3360" y="73"/>
                  </a:cubicBezTo>
                  <a:cubicBezTo>
                    <a:pt x="3199" y="155"/>
                    <a:pt x="3088" y="299"/>
                    <a:pt x="3031" y="500"/>
                  </a:cubicBezTo>
                  <a:cubicBezTo>
                    <a:pt x="2906" y="934"/>
                    <a:pt x="2997" y="1265"/>
                    <a:pt x="3177" y="1520"/>
                  </a:cubicBezTo>
                  <a:cubicBezTo>
                    <a:pt x="2974" y="1431"/>
                    <a:pt x="2777" y="1329"/>
                    <a:pt x="2587" y="1215"/>
                  </a:cubicBezTo>
                  <a:cubicBezTo>
                    <a:pt x="1620" y="634"/>
                    <a:pt x="1062" y="314"/>
                    <a:pt x="664" y="314"/>
                  </a:cubicBezTo>
                  <a:cubicBezTo>
                    <a:pt x="552" y="314"/>
                    <a:pt x="453" y="339"/>
                    <a:pt x="361" y="391"/>
                  </a:cubicBezTo>
                  <a:cubicBezTo>
                    <a:pt x="43" y="571"/>
                    <a:pt x="1" y="985"/>
                    <a:pt x="1" y="1366"/>
                  </a:cubicBezTo>
                  <a:cubicBezTo>
                    <a:pt x="1" y="2651"/>
                    <a:pt x="1373" y="4557"/>
                    <a:pt x="2191" y="5581"/>
                  </a:cubicBezTo>
                  <a:cubicBezTo>
                    <a:pt x="3074" y="6686"/>
                    <a:pt x="7263" y="7147"/>
                    <a:pt x="8270" y="7244"/>
                  </a:cubicBezTo>
                  <a:cubicBezTo>
                    <a:pt x="8368" y="7431"/>
                    <a:pt x="8553" y="7783"/>
                    <a:pt x="8808" y="8257"/>
                  </a:cubicBezTo>
                  <a:cubicBezTo>
                    <a:pt x="8856" y="8349"/>
                    <a:pt x="8949" y="8410"/>
                    <a:pt x="9053" y="8418"/>
                  </a:cubicBezTo>
                  <a:cubicBezTo>
                    <a:pt x="9061" y="8419"/>
                    <a:pt x="9069" y="8419"/>
                    <a:pt x="9077" y="8419"/>
                  </a:cubicBezTo>
                  <a:cubicBezTo>
                    <a:pt x="9173" y="8419"/>
                    <a:pt x="9263" y="8375"/>
                    <a:pt x="9320" y="8298"/>
                  </a:cubicBezTo>
                  <a:cubicBezTo>
                    <a:pt x="9922" y="7509"/>
                    <a:pt x="10806" y="6862"/>
                    <a:pt x="11948" y="6375"/>
                  </a:cubicBezTo>
                  <a:cubicBezTo>
                    <a:pt x="12134" y="6296"/>
                    <a:pt x="12193" y="6062"/>
                    <a:pt x="12067" y="5903"/>
                  </a:cubicBezTo>
                  <a:cubicBezTo>
                    <a:pt x="11461" y="5143"/>
                    <a:pt x="10913" y="4374"/>
                    <a:pt x="10430" y="3696"/>
                  </a:cubicBezTo>
                  <a:cubicBezTo>
                    <a:pt x="10218" y="3398"/>
                    <a:pt x="10018" y="3116"/>
                    <a:pt x="9831" y="2861"/>
                  </a:cubicBezTo>
                  <a:cubicBezTo>
                    <a:pt x="8590" y="1169"/>
                    <a:pt x="8299" y="848"/>
                    <a:pt x="6475" y="725"/>
                  </a:cubicBezTo>
                  <a:cubicBezTo>
                    <a:pt x="5791" y="679"/>
                    <a:pt x="5173" y="451"/>
                    <a:pt x="4677" y="267"/>
                  </a:cubicBezTo>
                  <a:cubicBezTo>
                    <a:pt x="4277" y="120"/>
                    <a:pt x="3956" y="1"/>
                    <a:pt x="36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Google Shape;626;p36">
            <a:extLst>
              <a:ext uri="{FF2B5EF4-FFF2-40B4-BE49-F238E27FC236}">
                <a16:creationId xmlns:a16="http://schemas.microsoft.com/office/drawing/2014/main" id="{D919D537-658C-CFC5-5216-5ADBA87D1835}"/>
              </a:ext>
            </a:extLst>
          </p:cNvPr>
          <p:cNvSpPr txBox="1">
            <a:spLocks noGrp="1"/>
          </p:cNvSpPr>
          <p:nvPr>
            <p:ph type="title"/>
          </p:nvPr>
        </p:nvSpPr>
        <p:spPr>
          <a:xfrm>
            <a:off x="521944" y="47596"/>
            <a:ext cx="6084000" cy="539700"/>
          </a:xfrm>
          <a:prstGeom prst="rect">
            <a:avLst/>
          </a:prstGeom>
        </p:spPr>
        <p:txBody>
          <a:bodyPr spcFirstLastPara="1" wrap="square" lIns="91425" tIns="91425" rIns="91425" bIns="91425" anchor="t" anchorCtr="0">
            <a:noAutofit/>
          </a:bodyPr>
          <a:lstStyle/>
          <a:p>
            <a:r>
              <a:rPr lang="en-US" b="1">
                <a:solidFill>
                  <a:srgbClr val="002060"/>
                </a:solidFill>
                <a:latin typeface="Verdana" panose="020B0604030504040204" pitchFamily="34" charset="0"/>
                <a:ea typeface="Verdana" panose="020B0604030504040204" pitchFamily="34" charset="0"/>
              </a:rPr>
              <a:t>TẠI SAO CHỌN CHÚNG TÔI ?</a:t>
            </a:r>
            <a:endParaRPr lang="en-US" b="1" dirty="0">
              <a:solidFill>
                <a:srgbClr val="002060"/>
              </a:solidFill>
              <a:latin typeface="Verdana" panose="020B0604030504040204" pitchFamily="34" charset="0"/>
              <a:ea typeface="Verdana" panose="020B0604030504040204" pitchFamily="34" charset="0"/>
            </a:endParaRPr>
          </a:p>
        </p:txBody>
      </p:sp>
      <p:pic>
        <p:nvPicPr>
          <p:cNvPr id="11" name="Picture 10" descr="Icon&#10;&#10;Description automatically generated">
            <a:extLst>
              <a:ext uri="{FF2B5EF4-FFF2-40B4-BE49-F238E27FC236}">
                <a16:creationId xmlns:a16="http://schemas.microsoft.com/office/drawing/2014/main" id="{3544F746-34E4-1D64-4E30-56FD41F4400B}"/>
              </a:ext>
            </a:extLst>
          </p:cNvPr>
          <p:cNvPicPr/>
          <p:nvPr/>
        </p:nvPicPr>
        <p:blipFill>
          <a:blip r:embed="rId3"/>
          <a:stretch>
            <a:fillRect/>
          </a:stretch>
        </p:blipFill>
        <p:spPr>
          <a:xfrm>
            <a:off x="7625487" y="192223"/>
            <a:ext cx="1379070" cy="250445"/>
          </a:xfrm>
          <a:prstGeom prst="rect">
            <a:avLst/>
          </a:prstGeom>
        </p:spPr>
      </p:pic>
      <p:grpSp>
        <p:nvGrpSpPr>
          <p:cNvPr id="19" name="Group 18">
            <a:extLst>
              <a:ext uri="{FF2B5EF4-FFF2-40B4-BE49-F238E27FC236}">
                <a16:creationId xmlns:a16="http://schemas.microsoft.com/office/drawing/2014/main" id="{DC79FB53-99DF-AB62-3D6B-9F6DEC48C699}"/>
              </a:ext>
            </a:extLst>
          </p:cNvPr>
          <p:cNvGrpSpPr/>
          <p:nvPr/>
        </p:nvGrpSpPr>
        <p:grpSpPr>
          <a:xfrm>
            <a:off x="400725" y="807488"/>
            <a:ext cx="5346130" cy="3351138"/>
            <a:chOff x="400725" y="807488"/>
            <a:chExt cx="5346130" cy="3351138"/>
          </a:xfrm>
        </p:grpSpPr>
        <p:sp>
          <p:nvSpPr>
            <p:cNvPr id="16" name="Rectangle 15">
              <a:extLst>
                <a:ext uri="{FF2B5EF4-FFF2-40B4-BE49-F238E27FC236}">
                  <a16:creationId xmlns:a16="http://schemas.microsoft.com/office/drawing/2014/main" id="{D4B81BE6-FF75-A7CD-E8F0-AEEC4474A888}"/>
                </a:ext>
              </a:extLst>
            </p:cNvPr>
            <p:cNvSpPr/>
            <p:nvPr/>
          </p:nvSpPr>
          <p:spPr>
            <a:xfrm>
              <a:off x="404214" y="807488"/>
              <a:ext cx="5279818" cy="2548005"/>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vi-VN" sz="1200" b="1" dirty="0">
                  <a:solidFill>
                    <a:srgbClr val="0070C0"/>
                  </a:solidFill>
                  <a:latin typeface="Verdana" panose="020B0604030504040204" pitchFamily="34" charset="0"/>
                  <a:ea typeface="Verdana" panose="020B0604030504040204" pitchFamily="34" charset="0"/>
                </a:rPr>
                <a:t>Bảo mật và Nén</a:t>
              </a:r>
              <a:r>
                <a:rPr lang="en-US" sz="1200" dirty="0">
                  <a:solidFill>
                    <a:srgbClr val="002060"/>
                  </a:solidFill>
                  <a:latin typeface="Verdana" panose="020B0604030504040204" pitchFamily="34" charset="0"/>
                  <a:ea typeface="Verdana" panose="020B0604030504040204" pitchFamily="34" charset="0"/>
                </a:rPr>
                <a:t>:</a:t>
              </a:r>
              <a:r>
                <a:rPr lang="vi-VN" sz="1200" dirty="0">
                  <a:solidFill>
                    <a:srgbClr val="002060"/>
                  </a:solidFill>
                  <a:latin typeface="Verdana" panose="020B0604030504040204" pitchFamily="34" charset="0"/>
                  <a:ea typeface="Verdana" panose="020B0604030504040204" pitchFamily="34" charset="0"/>
                </a:rPr>
                <a:t> </a:t>
              </a:r>
              <a:r>
                <a:rPr lang="en-US" sz="1200" dirty="0">
                  <a:solidFill>
                    <a:srgbClr val="002060"/>
                  </a:solidFill>
                  <a:latin typeface="Verdana" panose="020B0604030504040204" pitchFamily="34" charset="0"/>
                  <a:ea typeface="Verdana" panose="020B0604030504040204" pitchFamily="34" charset="0"/>
                </a:rPr>
                <a:t>H</a:t>
              </a:r>
              <a:r>
                <a:rPr lang="vi-VN" sz="1200" dirty="0">
                  <a:solidFill>
                    <a:srgbClr val="002060"/>
                  </a:solidFill>
                  <a:latin typeface="Verdana" panose="020B0604030504040204" pitchFamily="34" charset="0"/>
                  <a:ea typeface="Verdana" panose="020B0604030504040204" pitchFamily="34" charset="0"/>
                </a:rPr>
                <a:t>ỗ trợ các HSM, thay đổi khóa</a:t>
              </a:r>
              <a:r>
                <a:rPr lang="en-US" sz="1200" dirty="0">
                  <a:solidFill>
                    <a:srgbClr val="002060"/>
                  </a:solidFill>
                  <a:latin typeface="Verdana" panose="020B0604030504040204" pitchFamily="34" charset="0"/>
                  <a:ea typeface="Verdana" panose="020B0604030504040204" pitchFamily="34" charset="0"/>
                </a:rPr>
                <a:t>.</a:t>
              </a:r>
            </a:p>
            <a:p>
              <a:pPr marL="285750" indent="-285750" algn="just">
                <a:lnSpc>
                  <a:spcPct val="150000"/>
                </a:lnSpc>
                <a:buFont typeface="Arial" panose="020B0604020202020204" pitchFamily="34" charset="0"/>
                <a:buChar char="•"/>
              </a:pPr>
              <a:r>
                <a:rPr lang="vi-VN" sz="1200" b="1" dirty="0">
                  <a:solidFill>
                    <a:srgbClr val="0070C0"/>
                  </a:solidFill>
                  <a:latin typeface="Verdana" panose="020B0604030504040204" pitchFamily="34" charset="0"/>
                  <a:ea typeface="Verdana" panose="020B0604030504040204" pitchFamily="34" charset="0"/>
                </a:rPr>
                <a:t>Dựa trên tiêu chuẩn</a:t>
              </a:r>
              <a:r>
                <a:rPr lang="en-US" sz="1200" dirty="0">
                  <a:solidFill>
                    <a:srgbClr val="002060"/>
                  </a:solidFill>
                  <a:latin typeface="Verdana" panose="020B0604030504040204" pitchFamily="34" charset="0"/>
                  <a:ea typeface="Verdana" panose="020B0604030504040204" pitchFamily="34" charset="0"/>
                </a:rPr>
                <a:t>: C</a:t>
              </a:r>
              <a:r>
                <a:rPr lang="vi-VN" sz="1200" dirty="0">
                  <a:solidFill>
                    <a:srgbClr val="002060"/>
                  </a:solidFill>
                  <a:latin typeface="Verdana" panose="020B0604030504040204" pitchFamily="34" charset="0"/>
                  <a:ea typeface="Verdana" panose="020B0604030504040204" pitchFamily="34" charset="0"/>
                </a:rPr>
                <a:t>ác kênh tích hợp khác nhau dễ dàng xác thực mã QRYPTO lẫn nhau</a:t>
              </a:r>
              <a:r>
                <a:rPr lang="en-US" sz="1200" dirty="0">
                  <a:solidFill>
                    <a:srgbClr val="002060"/>
                  </a:solidFill>
                  <a:latin typeface="Verdana" panose="020B0604030504040204" pitchFamily="34" charset="0"/>
                  <a:ea typeface="Verdana" panose="020B0604030504040204" pitchFamily="34" charset="0"/>
                </a:rPr>
                <a:t>.</a:t>
              </a:r>
            </a:p>
            <a:p>
              <a:pPr marL="285750" indent="-285750" algn="just">
                <a:lnSpc>
                  <a:spcPct val="150000"/>
                </a:lnSpc>
                <a:buFont typeface="Arial" panose="020B0604020202020204" pitchFamily="34" charset="0"/>
                <a:buChar char="•"/>
              </a:pPr>
              <a:r>
                <a:rPr lang="vi-VN" sz="1200" dirty="0">
                  <a:solidFill>
                    <a:srgbClr val="002060"/>
                  </a:solidFill>
                  <a:latin typeface="Verdana" panose="020B0604030504040204" pitchFamily="34" charset="0"/>
                  <a:ea typeface="Verdana" panose="020B0604030504040204" pitchFamily="34" charset="0"/>
                </a:rPr>
                <a:t>Không có CSDL tập trung</a:t>
              </a:r>
              <a:r>
                <a:rPr lang="en-US" sz="1200" dirty="0">
                  <a:solidFill>
                    <a:srgbClr val="002060"/>
                  </a:solidFill>
                  <a:latin typeface="Verdana" panose="020B0604030504040204" pitchFamily="34" charset="0"/>
                  <a:ea typeface="Verdana" panose="020B0604030504040204" pitchFamily="34" charset="0"/>
                </a:rPr>
                <a:t>: </a:t>
              </a:r>
            </a:p>
            <a:p>
              <a:pPr algn="just">
                <a:lnSpc>
                  <a:spcPct val="150000"/>
                </a:lnSpc>
              </a:pPr>
              <a:r>
                <a:rPr lang="en-US" sz="1200" dirty="0">
                  <a:solidFill>
                    <a:srgbClr val="002060"/>
                  </a:solidFill>
                  <a:latin typeface="Verdana" panose="020B0604030504040204" pitchFamily="34" charset="0"/>
                  <a:ea typeface="Verdana" panose="020B0604030504040204" pitchFamily="34" charset="0"/>
                </a:rPr>
                <a:t>    - </a:t>
              </a:r>
              <a:r>
                <a:rPr lang="vi-VN" sz="1200" dirty="0">
                  <a:solidFill>
                    <a:srgbClr val="002060"/>
                  </a:solidFill>
                  <a:latin typeface="Verdana" panose="020B0604030504040204" pitchFamily="34" charset="0"/>
                  <a:ea typeface="Verdana" panose="020B0604030504040204" pitchFamily="34" charset="0"/>
                </a:rPr>
                <a:t>Dễ dàng mở rộng, phát hành hàng triệu mã code hằng ngày với hạ tầng đơn giản nhất</a:t>
              </a:r>
              <a:r>
                <a:rPr lang="en-US" sz="1200" dirty="0">
                  <a:solidFill>
                    <a:srgbClr val="002060"/>
                  </a:solidFill>
                  <a:latin typeface="Verdana" panose="020B0604030504040204" pitchFamily="34" charset="0"/>
                  <a:ea typeface="Verdana" panose="020B0604030504040204" pitchFamily="34" charset="0"/>
                </a:rPr>
                <a:t>.</a:t>
              </a:r>
            </a:p>
            <a:p>
              <a:pPr algn="just">
                <a:lnSpc>
                  <a:spcPct val="150000"/>
                </a:lnSpc>
              </a:pPr>
              <a:r>
                <a:rPr lang="en-US" sz="1200" dirty="0">
                  <a:solidFill>
                    <a:srgbClr val="002060"/>
                  </a:solidFill>
                  <a:latin typeface="Verdana" panose="020B0604030504040204" pitchFamily="34" charset="0"/>
                  <a:ea typeface="Verdana" panose="020B0604030504040204" pitchFamily="34" charset="0"/>
                </a:rPr>
                <a:t>    - </a:t>
              </a:r>
              <a:r>
                <a:rPr lang="vi-VN" sz="1200" dirty="0">
                  <a:solidFill>
                    <a:srgbClr val="002060"/>
                  </a:solidFill>
                  <a:latin typeface="Verdana" panose="020B0604030504040204" pitchFamily="34" charset="0"/>
                  <a:ea typeface="Verdana" panose="020B0604030504040204" pitchFamily="34" charset="0"/>
                </a:rPr>
                <a:t>Giảm thiểu các tấn công mạng</a:t>
              </a:r>
              <a:r>
                <a:rPr lang="en-US" sz="1200" dirty="0">
                  <a:solidFill>
                    <a:srgbClr val="002060"/>
                  </a:solidFill>
                  <a:latin typeface="Verdana" panose="020B0604030504040204" pitchFamily="34" charset="0"/>
                  <a:ea typeface="Verdana" panose="020B0604030504040204" pitchFamily="34" charset="0"/>
                </a:rPr>
                <a:t>.</a:t>
              </a:r>
            </a:p>
            <a:p>
              <a:pPr marL="285750" indent="-285750" algn="just">
                <a:lnSpc>
                  <a:spcPct val="150000"/>
                </a:lnSpc>
                <a:buFont typeface="Arial" panose="020B0604020202020204" pitchFamily="34" charset="0"/>
                <a:buChar char="•"/>
              </a:pPr>
              <a:r>
                <a:rPr lang="vi-VN" sz="1200" dirty="0">
                  <a:solidFill>
                    <a:srgbClr val="002060"/>
                  </a:solidFill>
                  <a:latin typeface="Verdana" panose="020B0604030504040204" pitchFamily="34" charset="0"/>
                  <a:ea typeface="Verdana" panose="020B0604030504040204" pitchFamily="34" charset="0"/>
                </a:rPr>
                <a:t>Mô hình xác thực dựa vào khóa công khai phi tập trung</a:t>
              </a:r>
              <a:r>
                <a:rPr lang="en-US" sz="1200" dirty="0">
                  <a:solidFill>
                    <a:srgbClr val="002060"/>
                  </a:solidFill>
                  <a:latin typeface="Verdana" panose="020B0604030504040204" pitchFamily="34" charset="0"/>
                  <a:ea typeface="Verdana" panose="020B0604030504040204" pitchFamily="34" charset="0"/>
                </a:rPr>
                <a:t>.</a:t>
              </a:r>
            </a:p>
            <a:p>
              <a:pPr marL="285750" indent="-285750" algn="just">
                <a:lnSpc>
                  <a:spcPct val="150000"/>
                </a:lnSpc>
                <a:buFont typeface="Arial" panose="020B0604020202020204" pitchFamily="34" charset="0"/>
                <a:buChar char="•"/>
              </a:pPr>
              <a:r>
                <a:rPr lang="vi-VN" sz="1200" dirty="0">
                  <a:solidFill>
                    <a:srgbClr val="002060"/>
                  </a:solidFill>
                  <a:latin typeface="Verdana" panose="020B0604030504040204" pitchFamily="34" charset="0"/>
                  <a:ea typeface="Verdana" panose="020B0604030504040204" pitchFamily="34" charset="0"/>
                </a:rPr>
                <a:t>Tùy  biến triển khai</a:t>
              </a:r>
              <a:r>
                <a:rPr lang="en-US" sz="1200" dirty="0">
                  <a:solidFill>
                    <a:srgbClr val="002060"/>
                  </a:solidFill>
                  <a:latin typeface="Verdana" panose="020B0604030504040204" pitchFamily="34" charset="0"/>
                  <a:ea typeface="Verdana" panose="020B0604030504040204" pitchFamily="34" charset="0"/>
                </a:rPr>
                <a:t>: On-premise, AWS, Azure </a:t>
              </a:r>
              <a:r>
                <a:rPr lang="vi-VN" sz="1200" dirty="0">
                  <a:solidFill>
                    <a:srgbClr val="002060"/>
                  </a:solidFill>
                  <a:latin typeface="Verdana" panose="020B0604030504040204" pitchFamily="34" charset="0"/>
                  <a:ea typeface="Verdana" panose="020B0604030504040204" pitchFamily="34" charset="0"/>
                </a:rPr>
                <a:t>hạ tầng khác</a:t>
              </a:r>
              <a:r>
                <a:rPr lang="en-US" sz="1200" dirty="0">
                  <a:latin typeface="Verdana" panose="020B0604030504040204" pitchFamily="34" charset="0"/>
                  <a:ea typeface="Verdana" panose="020B0604030504040204" pitchFamily="34" charset="0"/>
                </a:rPr>
                <a:t>.</a:t>
              </a:r>
              <a:endParaRPr lang="en-US" sz="1200" dirty="0">
                <a:solidFill>
                  <a:schemeClr val="bg2">
                    <a:lumMod val="50000"/>
                  </a:schemeClr>
                </a:solidFill>
                <a:latin typeface="Verdana" panose="020B0604030504040204" pitchFamily="34" charset="0"/>
                <a:ea typeface="Verdana" panose="020B0604030504040204" pitchFamily="34" charset="0"/>
                <a:cs typeface="Poppins" panose="00000500000000000000" pitchFamily="2" charset="0"/>
              </a:endParaRPr>
            </a:p>
          </p:txBody>
        </p:sp>
        <p:sp>
          <p:nvSpPr>
            <p:cNvPr id="17" name="Rectangle 16">
              <a:extLst>
                <a:ext uri="{FF2B5EF4-FFF2-40B4-BE49-F238E27FC236}">
                  <a16:creationId xmlns:a16="http://schemas.microsoft.com/office/drawing/2014/main" id="{AD6126A6-6102-E847-9E00-DB91A0A82FDF}"/>
                </a:ext>
              </a:extLst>
            </p:cNvPr>
            <p:cNvSpPr/>
            <p:nvPr/>
          </p:nvSpPr>
          <p:spPr>
            <a:xfrm>
              <a:off x="400725" y="3272614"/>
              <a:ext cx="5346130" cy="886012"/>
            </a:xfrm>
            <a:prstGeom prst="rect">
              <a:avLst/>
            </a:prstGeom>
          </p:spPr>
          <p:txBody>
            <a:bodyPr wrap="square">
              <a:spAutoFit/>
            </a:bodyPr>
            <a:lstStyle/>
            <a:p>
              <a:pPr marL="285750" indent="-285750">
                <a:lnSpc>
                  <a:spcPct val="150000"/>
                </a:lnSpc>
                <a:buFont typeface="Arial" panose="020B0604020202020204" pitchFamily="34" charset="0"/>
                <a:buChar char="•"/>
              </a:pPr>
              <a:r>
                <a:rPr lang="vi-VN" sz="1200" dirty="0">
                  <a:solidFill>
                    <a:srgbClr val="002060"/>
                  </a:solidFill>
                  <a:latin typeface="Verdana" panose="020B0604030504040204" pitchFamily="34" charset="0"/>
                  <a:ea typeface="Verdana" panose="020B0604030504040204" pitchFamily="34" charset="0"/>
                </a:rPr>
                <a:t>Đã triển khai từ năm 2022 với nhiều thị trường </a:t>
              </a:r>
              <a:r>
                <a:rPr lang="vi-VN" sz="1200">
                  <a:solidFill>
                    <a:srgbClr val="002060"/>
                  </a:solidFill>
                  <a:latin typeface="Verdana" panose="020B0604030504040204" pitchFamily="34" charset="0"/>
                  <a:ea typeface="Verdana" panose="020B0604030504040204" pitchFamily="34" charset="0"/>
                </a:rPr>
                <a:t>khác nhau</a:t>
              </a:r>
              <a:r>
                <a:rPr lang="en-US" sz="1200">
                  <a:solidFill>
                    <a:srgbClr val="002060"/>
                  </a:solidFill>
                  <a:latin typeface="Verdana" panose="020B0604030504040204" pitchFamily="34" charset="0"/>
                  <a:ea typeface="Verdana" panose="020B0604030504040204" pitchFamily="34" charset="0"/>
                </a:rPr>
                <a:t>.</a:t>
              </a:r>
              <a:endParaRPr lang="en-US" sz="1200" dirty="0">
                <a:solidFill>
                  <a:srgbClr val="002060"/>
                </a:solidFill>
                <a:latin typeface="Verdana" panose="020B0604030504040204" pitchFamily="34" charset="0"/>
                <a:ea typeface="Verdana" panose="020B0604030504040204" pitchFamily="34" charset="0"/>
              </a:endParaRPr>
            </a:p>
            <a:p>
              <a:pPr marL="285750" indent="-285750">
                <a:lnSpc>
                  <a:spcPct val="150000"/>
                </a:lnSpc>
                <a:buFont typeface="Arial" panose="020B0604020202020204" pitchFamily="34" charset="0"/>
                <a:buChar char="•"/>
              </a:pPr>
              <a:r>
                <a:rPr lang="vi-VN" sz="1200" dirty="0">
                  <a:solidFill>
                    <a:srgbClr val="002060"/>
                  </a:solidFill>
                  <a:latin typeface="Verdana" panose="020B0604030504040204" pitchFamily="34" charset="0"/>
                  <a:ea typeface="Verdana" panose="020B0604030504040204" pitchFamily="34" charset="0"/>
                </a:rPr>
                <a:t>Sản phẩm đã được kiểm tra dựa vào yêu cầu của </a:t>
              </a:r>
              <a:r>
                <a:rPr lang="vi-VN" sz="1200">
                  <a:solidFill>
                    <a:srgbClr val="002060"/>
                  </a:solidFill>
                  <a:latin typeface="Verdana" panose="020B0604030504040204" pitchFamily="34" charset="0"/>
                  <a:ea typeface="Verdana" panose="020B0604030504040204" pitchFamily="34" charset="0"/>
                </a:rPr>
                <a:t>khách hàng</a:t>
              </a:r>
              <a:r>
                <a:rPr lang="en-US" sz="1200">
                  <a:solidFill>
                    <a:srgbClr val="002060"/>
                  </a:solidFill>
                  <a:latin typeface="Verdana" panose="020B0604030504040204" pitchFamily="34" charset="0"/>
                  <a:ea typeface="Verdana" panose="020B0604030504040204" pitchFamily="34" charset="0"/>
                </a:rPr>
                <a:t>.</a:t>
              </a:r>
              <a:endParaRPr lang="en-US" sz="1200" dirty="0">
                <a:solidFill>
                  <a:srgbClr val="002060"/>
                </a:solidFill>
                <a:latin typeface="Verdana" panose="020B0604030504040204" pitchFamily="34" charset="0"/>
                <a:ea typeface="Verdana" panose="020B0604030504040204" pitchFamily="34" charset="0"/>
              </a:endParaRPr>
            </a:p>
            <a:p>
              <a:pPr marL="285750" indent="-285750">
                <a:lnSpc>
                  <a:spcPct val="150000"/>
                </a:lnSpc>
                <a:buFont typeface="Arial" panose="020B0604020202020204" pitchFamily="34" charset="0"/>
                <a:buChar char="•"/>
              </a:pPr>
              <a:r>
                <a:rPr lang="vi-VN" sz="1200" dirty="0">
                  <a:solidFill>
                    <a:srgbClr val="002060"/>
                  </a:solidFill>
                  <a:latin typeface="Verdana" panose="020B0604030504040204" pitchFamily="34" charset="0"/>
                  <a:ea typeface="Verdana" panose="020B0604030504040204" pitchFamily="34" charset="0"/>
                </a:rPr>
                <a:t>Dễ dàng tích hợp vào các ứng dụng </a:t>
              </a:r>
              <a:r>
                <a:rPr lang="vi-VN" sz="1200">
                  <a:solidFill>
                    <a:srgbClr val="002060"/>
                  </a:solidFill>
                  <a:latin typeface="Verdana" panose="020B0604030504040204" pitchFamily="34" charset="0"/>
                  <a:ea typeface="Verdana" panose="020B0604030504040204" pitchFamily="34" charset="0"/>
                </a:rPr>
                <a:t>có sẵn</a:t>
              </a:r>
              <a:r>
                <a:rPr lang="en-US" sz="1200">
                  <a:solidFill>
                    <a:srgbClr val="002060"/>
                  </a:solidFill>
                  <a:latin typeface="Verdana" panose="020B0604030504040204" pitchFamily="34" charset="0"/>
                  <a:ea typeface="Verdana" panose="020B0604030504040204" pitchFamily="34" charset="0"/>
                </a:rPr>
                <a:t>.</a:t>
              </a:r>
              <a:endParaRPr lang="en-US" sz="1200" dirty="0">
                <a:solidFill>
                  <a:srgbClr val="002060"/>
                </a:solidFill>
                <a:latin typeface="Verdana" panose="020B0604030504040204" pitchFamily="34" charset="0"/>
                <a:ea typeface="Verdana" panose="020B0604030504040204" pitchFamily="34" charset="0"/>
                <a:cs typeface="Poppins" panose="00000500000000000000" pitchFamily="2" charset="0"/>
              </a:endParaRPr>
            </a:p>
          </p:txBody>
        </p:sp>
      </p:grpSp>
      <p:sp>
        <p:nvSpPr>
          <p:cNvPr id="20" name="TextBox 19">
            <a:extLst>
              <a:ext uri="{FF2B5EF4-FFF2-40B4-BE49-F238E27FC236}">
                <a16:creationId xmlns:a16="http://schemas.microsoft.com/office/drawing/2014/main" id="{4ED55A81-BC99-BEA8-CE42-84DF07E2D2EE}"/>
              </a:ext>
            </a:extLst>
          </p:cNvPr>
          <p:cNvSpPr txBox="1"/>
          <p:nvPr/>
        </p:nvSpPr>
        <p:spPr>
          <a:xfrm>
            <a:off x="722191" y="4467415"/>
            <a:ext cx="4478457" cy="276999"/>
          </a:xfrm>
          <a:prstGeom prst="rect">
            <a:avLst/>
          </a:prstGeom>
          <a:noFill/>
          <a:ln w="9525">
            <a:solidFill>
              <a:schemeClr val="accent6">
                <a:lumMod val="75000"/>
              </a:schemeClr>
            </a:solidFill>
          </a:ln>
        </p:spPr>
        <p:txBody>
          <a:bodyPr wrap="square" rtlCol="0">
            <a:spAutoFit/>
          </a:bodyPr>
          <a:lstStyle/>
          <a:p>
            <a:pPr algn="ctr"/>
            <a:r>
              <a:rPr lang="vi-VN" sz="1200">
                <a:solidFill>
                  <a:schemeClr val="accent6">
                    <a:lumMod val="75000"/>
                  </a:schemeClr>
                </a:solidFill>
                <a:latin typeface="Verdana" panose="020B0604030504040204" pitchFamily="34" charset="0"/>
                <a:ea typeface="Verdana" panose="020B0604030504040204" pitchFamily="34" charset="0"/>
                <a:cs typeface="Poppins" panose="00000500000000000000" pitchFamily="2" charset="0"/>
              </a:rPr>
              <a:t>Công nghệ bảo mật QR cho các thông tin nhạy cảm</a:t>
            </a:r>
            <a:endParaRPr lang="en-US" sz="1200" dirty="0">
              <a:solidFill>
                <a:schemeClr val="accent6">
                  <a:lumMod val="75000"/>
                </a:schemeClr>
              </a:solidFill>
              <a:latin typeface="Verdana" panose="020B0604030504040204" pitchFamily="34" charset="0"/>
              <a:ea typeface="Verdana" panose="020B0604030504040204" pitchFamily="34" charset="0"/>
              <a:cs typeface="Poppins" panose="00000500000000000000" pitchFamily="2" charset="0"/>
            </a:endParaRPr>
          </a:p>
        </p:txBody>
      </p:sp>
      <p:sp>
        <p:nvSpPr>
          <p:cNvPr id="21" name="TextBox 20">
            <a:extLst>
              <a:ext uri="{FF2B5EF4-FFF2-40B4-BE49-F238E27FC236}">
                <a16:creationId xmlns:a16="http://schemas.microsoft.com/office/drawing/2014/main" id="{C7DDC4E6-FB22-D7CD-7479-84A083FFC7E2}"/>
              </a:ext>
            </a:extLst>
          </p:cNvPr>
          <p:cNvSpPr txBox="1"/>
          <p:nvPr/>
        </p:nvSpPr>
        <p:spPr>
          <a:xfrm>
            <a:off x="6412475" y="4467415"/>
            <a:ext cx="2399625" cy="276999"/>
          </a:xfrm>
          <a:prstGeom prst="rect">
            <a:avLst/>
          </a:prstGeom>
          <a:noFill/>
          <a:ln w="9525">
            <a:solidFill>
              <a:schemeClr val="accent6">
                <a:lumMod val="75000"/>
              </a:schemeClr>
            </a:solidFill>
          </a:ln>
        </p:spPr>
        <p:txBody>
          <a:bodyPr wrap="square" rtlCol="0">
            <a:spAutoFit/>
          </a:bodyPr>
          <a:lstStyle/>
          <a:p>
            <a:pPr algn="ctr"/>
            <a:r>
              <a:rPr lang="vi-VN" sz="1200">
                <a:solidFill>
                  <a:schemeClr val="accent6">
                    <a:lumMod val="75000"/>
                  </a:schemeClr>
                </a:solidFill>
                <a:latin typeface="Verdana" panose="020B0604030504040204" pitchFamily="34" charset="0"/>
                <a:ea typeface="Verdana" panose="020B0604030504040204" pitchFamily="34" charset="0"/>
                <a:cs typeface="Poppins" panose="00000500000000000000" pitchFamily="2" charset="0"/>
              </a:rPr>
              <a:t>Sẵn sàng thương mại</a:t>
            </a:r>
            <a:endParaRPr lang="en-US" sz="1200" dirty="0">
              <a:solidFill>
                <a:schemeClr val="accent6">
                  <a:lumMod val="75000"/>
                </a:schemeClr>
              </a:solidFill>
              <a:latin typeface="Verdana" panose="020B0604030504040204" pitchFamily="34" charset="0"/>
              <a:ea typeface="Verdana" panose="020B0604030504040204" pitchFamily="34" charset="0"/>
              <a:cs typeface="Poppins" panose="00000500000000000000" pitchFamily="2" charset="0"/>
            </a:endParaRPr>
          </a:p>
        </p:txBody>
      </p:sp>
      <p:grpSp>
        <p:nvGrpSpPr>
          <p:cNvPr id="23" name="Google Shape;12990;p78">
            <a:extLst>
              <a:ext uri="{FF2B5EF4-FFF2-40B4-BE49-F238E27FC236}">
                <a16:creationId xmlns:a16="http://schemas.microsoft.com/office/drawing/2014/main" id="{660F829B-4CF9-C624-80AE-465DDF651930}"/>
              </a:ext>
            </a:extLst>
          </p:cNvPr>
          <p:cNvGrpSpPr/>
          <p:nvPr/>
        </p:nvGrpSpPr>
        <p:grpSpPr>
          <a:xfrm>
            <a:off x="225642" y="4394980"/>
            <a:ext cx="350166" cy="349434"/>
            <a:chOff x="3541011" y="1508594"/>
            <a:chExt cx="350166" cy="349434"/>
          </a:xfrm>
        </p:grpSpPr>
        <p:sp>
          <p:nvSpPr>
            <p:cNvPr id="24" name="Google Shape;12991;p78">
              <a:extLst>
                <a:ext uri="{FF2B5EF4-FFF2-40B4-BE49-F238E27FC236}">
                  <a16:creationId xmlns:a16="http://schemas.microsoft.com/office/drawing/2014/main" id="{1320FC2B-8857-B14D-343A-E057D87E29B4}"/>
                </a:ext>
              </a:extLst>
            </p:cNvPr>
            <p:cNvSpPr/>
            <p:nvPr/>
          </p:nvSpPr>
          <p:spPr>
            <a:xfrm>
              <a:off x="3600879" y="1568270"/>
              <a:ext cx="230049" cy="289758"/>
            </a:xfrm>
            <a:custGeom>
              <a:avLst/>
              <a:gdLst/>
              <a:ahLst/>
              <a:cxnLst/>
              <a:rect l="l" t="t" r="r" b="b"/>
              <a:pathLst>
                <a:path w="7228" h="9104" extrusionOk="0">
                  <a:moveTo>
                    <a:pt x="3810" y="3781"/>
                  </a:moveTo>
                  <a:cubicBezTo>
                    <a:pt x="4001" y="3781"/>
                    <a:pt x="4156" y="3936"/>
                    <a:pt x="4156" y="4138"/>
                  </a:cubicBezTo>
                  <a:lnTo>
                    <a:pt x="4156" y="4472"/>
                  </a:lnTo>
                  <a:cubicBezTo>
                    <a:pt x="4144" y="4757"/>
                    <a:pt x="3906" y="4995"/>
                    <a:pt x="3632" y="4995"/>
                  </a:cubicBezTo>
                  <a:cubicBezTo>
                    <a:pt x="3334" y="4995"/>
                    <a:pt x="3108" y="4757"/>
                    <a:pt x="3108" y="4472"/>
                  </a:cubicBezTo>
                  <a:lnTo>
                    <a:pt x="3108" y="4138"/>
                  </a:lnTo>
                  <a:cubicBezTo>
                    <a:pt x="3108" y="3936"/>
                    <a:pt x="3275" y="3781"/>
                    <a:pt x="3465" y="3781"/>
                  </a:cubicBezTo>
                  <a:close/>
                  <a:moveTo>
                    <a:pt x="3787" y="5329"/>
                  </a:moveTo>
                  <a:lnTo>
                    <a:pt x="3787" y="5400"/>
                  </a:lnTo>
                  <a:cubicBezTo>
                    <a:pt x="3810" y="5460"/>
                    <a:pt x="3822" y="5519"/>
                    <a:pt x="3846" y="5567"/>
                  </a:cubicBezTo>
                  <a:lnTo>
                    <a:pt x="3632" y="5781"/>
                  </a:lnTo>
                  <a:lnTo>
                    <a:pt x="3596" y="5781"/>
                  </a:lnTo>
                  <a:lnTo>
                    <a:pt x="3370" y="5567"/>
                  </a:lnTo>
                  <a:cubicBezTo>
                    <a:pt x="3406" y="5519"/>
                    <a:pt x="3417" y="5460"/>
                    <a:pt x="3417" y="5400"/>
                  </a:cubicBezTo>
                  <a:lnTo>
                    <a:pt x="3417" y="5329"/>
                  </a:lnTo>
                  <a:close/>
                  <a:moveTo>
                    <a:pt x="3617" y="361"/>
                  </a:moveTo>
                  <a:cubicBezTo>
                    <a:pt x="4471" y="361"/>
                    <a:pt x="5286" y="670"/>
                    <a:pt x="5918" y="1257"/>
                  </a:cubicBezTo>
                  <a:cubicBezTo>
                    <a:pt x="6573" y="1888"/>
                    <a:pt x="6942" y="2733"/>
                    <a:pt x="6942" y="3638"/>
                  </a:cubicBezTo>
                  <a:cubicBezTo>
                    <a:pt x="6906" y="4281"/>
                    <a:pt x="6692" y="4936"/>
                    <a:pt x="6323" y="5484"/>
                  </a:cubicBezTo>
                  <a:cubicBezTo>
                    <a:pt x="5953" y="6019"/>
                    <a:pt x="5430" y="6436"/>
                    <a:pt x="4822" y="6674"/>
                  </a:cubicBezTo>
                  <a:cubicBezTo>
                    <a:pt x="4620" y="6758"/>
                    <a:pt x="4501" y="6948"/>
                    <a:pt x="4501" y="7139"/>
                  </a:cubicBezTo>
                  <a:lnTo>
                    <a:pt x="4501" y="7591"/>
                  </a:lnTo>
                  <a:cubicBezTo>
                    <a:pt x="4501" y="7662"/>
                    <a:pt x="4489" y="7722"/>
                    <a:pt x="4441" y="7781"/>
                  </a:cubicBezTo>
                  <a:lnTo>
                    <a:pt x="4287" y="8032"/>
                  </a:lnTo>
                  <a:cubicBezTo>
                    <a:pt x="4263" y="8043"/>
                    <a:pt x="4251" y="8079"/>
                    <a:pt x="4251" y="8091"/>
                  </a:cubicBezTo>
                  <a:lnTo>
                    <a:pt x="3025" y="8091"/>
                  </a:lnTo>
                  <a:cubicBezTo>
                    <a:pt x="3013" y="8079"/>
                    <a:pt x="3013" y="8043"/>
                    <a:pt x="3001" y="8032"/>
                  </a:cubicBezTo>
                  <a:lnTo>
                    <a:pt x="2834" y="7781"/>
                  </a:lnTo>
                  <a:cubicBezTo>
                    <a:pt x="2786" y="7722"/>
                    <a:pt x="2775" y="7651"/>
                    <a:pt x="2775" y="7591"/>
                  </a:cubicBezTo>
                  <a:lnTo>
                    <a:pt x="2775" y="6067"/>
                  </a:lnTo>
                  <a:cubicBezTo>
                    <a:pt x="2775" y="5996"/>
                    <a:pt x="2822" y="5936"/>
                    <a:pt x="2882" y="5900"/>
                  </a:cubicBezTo>
                  <a:lnTo>
                    <a:pt x="3167" y="5769"/>
                  </a:lnTo>
                  <a:lnTo>
                    <a:pt x="3417" y="6019"/>
                  </a:lnTo>
                  <a:cubicBezTo>
                    <a:pt x="3477" y="6079"/>
                    <a:pt x="3560" y="6127"/>
                    <a:pt x="3656" y="6127"/>
                  </a:cubicBezTo>
                  <a:cubicBezTo>
                    <a:pt x="3751" y="6127"/>
                    <a:pt x="3834" y="6103"/>
                    <a:pt x="3894" y="6019"/>
                  </a:cubicBezTo>
                  <a:lnTo>
                    <a:pt x="4144" y="5769"/>
                  </a:lnTo>
                  <a:lnTo>
                    <a:pt x="4429" y="5900"/>
                  </a:lnTo>
                  <a:cubicBezTo>
                    <a:pt x="4489" y="5936"/>
                    <a:pt x="4537" y="5996"/>
                    <a:pt x="4537" y="6067"/>
                  </a:cubicBezTo>
                  <a:lnTo>
                    <a:pt x="4537" y="6198"/>
                  </a:lnTo>
                  <a:cubicBezTo>
                    <a:pt x="4537" y="6293"/>
                    <a:pt x="4608" y="6365"/>
                    <a:pt x="4703" y="6365"/>
                  </a:cubicBezTo>
                  <a:cubicBezTo>
                    <a:pt x="4787" y="6365"/>
                    <a:pt x="4858" y="6293"/>
                    <a:pt x="4858" y="6198"/>
                  </a:cubicBezTo>
                  <a:lnTo>
                    <a:pt x="4858" y="6067"/>
                  </a:lnTo>
                  <a:cubicBezTo>
                    <a:pt x="4858" y="5877"/>
                    <a:pt x="4763" y="5698"/>
                    <a:pt x="4584" y="5626"/>
                  </a:cubicBezTo>
                  <a:lnTo>
                    <a:pt x="4179" y="5412"/>
                  </a:lnTo>
                  <a:lnTo>
                    <a:pt x="4179" y="5400"/>
                  </a:lnTo>
                  <a:lnTo>
                    <a:pt x="4179" y="5162"/>
                  </a:lnTo>
                  <a:cubicBezTo>
                    <a:pt x="4382" y="5007"/>
                    <a:pt x="4525" y="4757"/>
                    <a:pt x="4525" y="4472"/>
                  </a:cubicBezTo>
                  <a:lnTo>
                    <a:pt x="4525" y="4138"/>
                  </a:lnTo>
                  <a:cubicBezTo>
                    <a:pt x="4525" y="3757"/>
                    <a:pt x="4227" y="3448"/>
                    <a:pt x="3834" y="3448"/>
                  </a:cubicBezTo>
                  <a:lnTo>
                    <a:pt x="3489" y="3448"/>
                  </a:lnTo>
                  <a:cubicBezTo>
                    <a:pt x="3120" y="3448"/>
                    <a:pt x="2810" y="3745"/>
                    <a:pt x="2810" y="4138"/>
                  </a:cubicBezTo>
                  <a:lnTo>
                    <a:pt x="2810" y="4472"/>
                  </a:lnTo>
                  <a:cubicBezTo>
                    <a:pt x="2810" y="4757"/>
                    <a:pt x="2941" y="4995"/>
                    <a:pt x="3156" y="5162"/>
                  </a:cubicBezTo>
                  <a:lnTo>
                    <a:pt x="3156" y="5400"/>
                  </a:lnTo>
                  <a:lnTo>
                    <a:pt x="3156" y="5412"/>
                  </a:lnTo>
                  <a:lnTo>
                    <a:pt x="2751" y="5626"/>
                  </a:lnTo>
                  <a:cubicBezTo>
                    <a:pt x="2572" y="5710"/>
                    <a:pt x="2465" y="5877"/>
                    <a:pt x="2465" y="6067"/>
                  </a:cubicBezTo>
                  <a:lnTo>
                    <a:pt x="2465" y="6674"/>
                  </a:lnTo>
                  <a:cubicBezTo>
                    <a:pt x="1882" y="6460"/>
                    <a:pt x="1381" y="6055"/>
                    <a:pt x="1012" y="5567"/>
                  </a:cubicBezTo>
                  <a:cubicBezTo>
                    <a:pt x="572" y="4984"/>
                    <a:pt x="369" y="4281"/>
                    <a:pt x="381" y="3567"/>
                  </a:cubicBezTo>
                  <a:cubicBezTo>
                    <a:pt x="393" y="2745"/>
                    <a:pt x="727" y="1959"/>
                    <a:pt x="1310" y="1364"/>
                  </a:cubicBezTo>
                  <a:cubicBezTo>
                    <a:pt x="1882" y="769"/>
                    <a:pt x="2655" y="412"/>
                    <a:pt x="3477" y="364"/>
                  </a:cubicBezTo>
                  <a:cubicBezTo>
                    <a:pt x="3524" y="362"/>
                    <a:pt x="3571" y="361"/>
                    <a:pt x="3617" y="361"/>
                  </a:cubicBezTo>
                  <a:close/>
                  <a:moveTo>
                    <a:pt x="4144" y="8424"/>
                  </a:moveTo>
                  <a:lnTo>
                    <a:pt x="4144" y="8782"/>
                  </a:lnTo>
                  <a:lnTo>
                    <a:pt x="3108" y="8794"/>
                  </a:lnTo>
                  <a:cubicBezTo>
                    <a:pt x="3108" y="8794"/>
                    <a:pt x="3096" y="8794"/>
                    <a:pt x="3096" y="8782"/>
                  </a:cubicBezTo>
                  <a:lnTo>
                    <a:pt x="3096" y="8424"/>
                  </a:lnTo>
                  <a:close/>
                  <a:moveTo>
                    <a:pt x="3635" y="0"/>
                  </a:moveTo>
                  <a:cubicBezTo>
                    <a:pt x="3563" y="0"/>
                    <a:pt x="3490" y="2"/>
                    <a:pt x="3417" y="7"/>
                  </a:cubicBezTo>
                  <a:cubicBezTo>
                    <a:pt x="2513" y="54"/>
                    <a:pt x="1667" y="435"/>
                    <a:pt x="1024" y="1114"/>
                  </a:cubicBezTo>
                  <a:cubicBezTo>
                    <a:pt x="381" y="1769"/>
                    <a:pt x="24" y="2626"/>
                    <a:pt x="12" y="3531"/>
                  </a:cubicBezTo>
                  <a:cubicBezTo>
                    <a:pt x="0" y="4341"/>
                    <a:pt x="238" y="5103"/>
                    <a:pt x="691" y="5734"/>
                  </a:cubicBezTo>
                  <a:cubicBezTo>
                    <a:pt x="1131" y="6317"/>
                    <a:pt x="1739" y="6781"/>
                    <a:pt x="2405" y="7019"/>
                  </a:cubicBezTo>
                  <a:lnTo>
                    <a:pt x="2405" y="7603"/>
                  </a:lnTo>
                  <a:cubicBezTo>
                    <a:pt x="2405" y="7734"/>
                    <a:pt x="2453" y="7865"/>
                    <a:pt x="2524" y="7972"/>
                  </a:cubicBezTo>
                  <a:lnTo>
                    <a:pt x="2691" y="8222"/>
                  </a:lnTo>
                  <a:cubicBezTo>
                    <a:pt x="2739" y="8282"/>
                    <a:pt x="2751" y="8353"/>
                    <a:pt x="2751" y="8413"/>
                  </a:cubicBezTo>
                  <a:lnTo>
                    <a:pt x="2751" y="8770"/>
                  </a:lnTo>
                  <a:cubicBezTo>
                    <a:pt x="2751" y="8948"/>
                    <a:pt x="2894" y="9103"/>
                    <a:pt x="3072" y="9103"/>
                  </a:cubicBezTo>
                  <a:lnTo>
                    <a:pt x="4108" y="9103"/>
                  </a:lnTo>
                  <a:cubicBezTo>
                    <a:pt x="4287" y="9103"/>
                    <a:pt x="4429" y="8948"/>
                    <a:pt x="4429" y="8770"/>
                  </a:cubicBezTo>
                  <a:lnTo>
                    <a:pt x="4429" y="8413"/>
                  </a:lnTo>
                  <a:cubicBezTo>
                    <a:pt x="4429" y="8341"/>
                    <a:pt x="4441" y="8282"/>
                    <a:pt x="4489" y="8222"/>
                  </a:cubicBezTo>
                  <a:lnTo>
                    <a:pt x="4656" y="7972"/>
                  </a:lnTo>
                  <a:cubicBezTo>
                    <a:pt x="4727" y="7865"/>
                    <a:pt x="4775" y="7734"/>
                    <a:pt x="4775" y="7603"/>
                  </a:cubicBezTo>
                  <a:lnTo>
                    <a:pt x="4775" y="7150"/>
                  </a:lnTo>
                  <a:cubicBezTo>
                    <a:pt x="4775" y="7079"/>
                    <a:pt x="4822" y="7008"/>
                    <a:pt x="4894" y="6984"/>
                  </a:cubicBezTo>
                  <a:cubicBezTo>
                    <a:pt x="5561" y="6734"/>
                    <a:pt x="6132" y="6269"/>
                    <a:pt x="6549" y="5698"/>
                  </a:cubicBezTo>
                  <a:cubicBezTo>
                    <a:pt x="6966" y="5079"/>
                    <a:pt x="7180" y="4388"/>
                    <a:pt x="7180" y="3638"/>
                  </a:cubicBezTo>
                  <a:cubicBezTo>
                    <a:pt x="7227" y="2614"/>
                    <a:pt x="6823" y="1674"/>
                    <a:pt x="6096" y="995"/>
                  </a:cubicBezTo>
                  <a:cubicBezTo>
                    <a:pt x="5422" y="354"/>
                    <a:pt x="4564" y="0"/>
                    <a:pt x="3635" y="0"/>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2992;p78">
              <a:extLst>
                <a:ext uri="{FF2B5EF4-FFF2-40B4-BE49-F238E27FC236}">
                  <a16:creationId xmlns:a16="http://schemas.microsoft.com/office/drawing/2014/main" id="{32F414B6-0544-84D4-A08E-F7FA84134C5B}"/>
                </a:ext>
              </a:extLst>
            </p:cNvPr>
            <p:cNvSpPr/>
            <p:nvPr/>
          </p:nvSpPr>
          <p:spPr>
            <a:xfrm>
              <a:off x="3541011" y="1677980"/>
              <a:ext cx="48919" cy="10630"/>
            </a:xfrm>
            <a:custGeom>
              <a:avLst/>
              <a:gdLst/>
              <a:ahLst/>
              <a:cxnLst/>
              <a:rect l="l" t="t" r="r" b="b"/>
              <a:pathLst>
                <a:path w="1537" h="334" extrusionOk="0">
                  <a:moveTo>
                    <a:pt x="167" y="1"/>
                  </a:moveTo>
                  <a:cubicBezTo>
                    <a:pt x="72" y="1"/>
                    <a:pt x="0" y="72"/>
                    <a:pt x="0" y="167"/>
                  </a:cubicBezTo>
                  <a:cubicBezTo>
                    <a:pt x="0" y="251"/>
                    <a:pt x="72" y="334"/>
                    <a:pt x="167" y="334"/>
                  </a:cubicBezTo>
                  <a:lnTo>
                    <a:pt x="1369" y="334"/>
                  </a:lnTo>
                  <a:cubicBezTo>
                    <a:pt x="1465" y="334"/>
                    <a:pt x="1536" y="251"/>
                    <a:pt x="1536" y="167"/>
                  </a:cubicBezTo>
                  <a:cubicBezTo>
                    <a:pt x="1536" y="72"/>
                    <a:pt x="1465" y="1"/>
                    <a:pt x="1369"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2993;p78">
              <a:extLst>
                <a:ext uri="{FF2B5EF4-FFF2-40B4-BE49-F238E27FC236}">
                  <a16:creationId xmlns:a16="http://schemas.microsoft.com/office/drawing/2014/main" id="{AE7467D9-7DA2-D4E3-8664-04E033B9E473}"/>
                </a:ext>
              </a:extLst>
            </p:cNvPr>
            <p:cNvSpPr/>
            <p:nvPr/>
          </p:nvSpPr>
          <p:spPr>
            <a:xfrm>
              <a:off x="3842259" y="1677980"/>
              <a:ext cx="48919" cy="10630"/>
            </a:xfrm>
            <a:custGeom>
              <a:avLst/>
              <a:gdLst/>
              <a:ahLst/>
              <a:cxnLst/>
              <a:rect l="l" t="t" r="r" b="b"/>
              <a:pathLst>
                <a:path w="1537" h="334" extrusionOk="0">
                  <a:moveTo>
                    <a:pt x="167" y="1"/>
                  </a:moveTo>
                  <a:cubicBezTo>
                    <a:pt x="72" y="1"/>
                    <a:pt x="1" y="72"/>
                    <a:pt x="1" y="167"/>
                  </a:cubicBezTo>
                  <a:cubicBezTo>
                    <a:pt x="1" y="251"/>
                    <a:pt x="72" y="334"/>
                    <a:pt x="167" y="334"/>
                  </a:cubicBezTo>
                  <a:lnTo>
                    <a:pt x="1370" y="334"/>
                  </a:lnTo>
                  <a:cubicBezTo>
                    <a:pt x="1465" y="334"/>
                    <a:pt x="1537" y="251"/>
                    <a:pt x="1537" y="167"/>
                  </a:cubicBezTo>
                  <a:cubicBezTo>
                    <a:pt x="1537" y="72"/>
                    <a:pt x="1465" y="1"/>
                    <a:pt x="1370"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2994;p78">
              <a:extLst>
                <a:ext uri="{FF2B5EF4-FFF2-40B4-BE49-F238E27FC236}">
                  <a16:creationId xmlns:a16="http://schemas.microsoft.com/office/drawing/2014/main" id="{0840B313-F0F0-70F9-BF71-FB40B206EA8D}"/>
                </a:ext>
              </a:extLst>
            </p:cNvPr>
            <p:cNvSpPr/>
            <p:nvPr/>
          </p:nvSpPr>
          <p:spPr>
            <a:xfrm>
              <a:off x="3711161" y="1508594"/>
              <a:ext cx="10248" cy="48537"/>
            </a:xfrm>
            <a:custGeom>
              <a:avLst/>
              <a:gdLst/>
              <a:ahLst/>
              <a:cxnLst/>
              <a:rect l="l" t="t" r="r" b="b"/>
              <a:pathLst>
                <a:path w="322" h="1525" extrusionOk="0">
                  <a:moveTo>
                    <a:pt x="167" y="1"/>
                  </a:moveTo>
                  <a:cubicBezTo>
                    <a:pt x="72" y="1"/>
                    <a:pt x="0" y="72"/>
                    <a:pt x="0" y="155"/>
                  </a:cubicBezTo>
                  <a:lnTo>
                    <a:pt x="0" y="1370"/>
                  </a:lnTo>
                  <a:cubicBezTo>
                    <a:pt x="0" y="1453"/>
                    <a:pt x="72" y="1525"/>
                    <a:pt x="167" y="1525"/>
                  </a:cubicBezTo>
                  <a:cubicBezTo>
                    <a:pt x="250" y="1525"/>
                    <a:pt x="322" y="1453"/>
                    <a:pt x="322" y="1370"/>
                  </a:cubicBezTo>
                  <a:lnTo>
                    <a:pt x="322" y="155"/>
                  </a:lnTo>
                  <a:cubicBezTo>
                    <a:pt x="310" y="60"/>
                    <a:pt x="250" y="1"/>
                    <a:pt x="167"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2995;p78">
              <a:extLst>
                <a:ext uri="{FF2B5EF4-FFF2-40B4-BE49-F238E27FC236}">
                  <a16:creationId xmlns:a16="http://schemas.microsoft.com/office/drawing/2014/main" id="{F465A707-162C-73CD-4D0B-00AA78E25660}"/>
                </a:ext>
              </a:extLst>
            </p:cNvPr>
            <p:cNvSpPr/>
            <p:nvPr/>
          </p:nvSpPr>
          <p:spPr>
            <a:xfrm>
              <a:off x="3633470" y="1792018"/>
              <a:ext cx="22757" cy="29249"/>
            </a:xfrm>
            <a:custGeom>
              <a:avLst/>
              <a:gdLst/>
              <a:ahLst/>
              <a:cxnLst/>
              <a:rect l="l" t="t" r="r" b="b"/>
              <a:pathLst>
                <a:path w="715" h="919" extrusionOk="0">
                  <a:moveTo>
                    <a:pt x="525" y="1"/>
                  </a:moveTo>
                  <a:cubicBezTo>
                    <a:pt x="470" y="1"/>
                    <a:pt x="413" y="30"/>
                    <a:pt x="381" y="85"/>
                  </a:cubicBezTo>
                  <a:lnTo>
                    <a:pt x="48" y="680"/>
                  </a:lnTo>
                  <a:cubicBezTo>
                    <a:pt x="0" y="751"/>
                    <a:pt x="24" y="859"/>
                    <a:pt x="107" y="894"/>
                  </a:cubicBezTo>
                  <a:cubicBezTo>
                    <a:pt x="131" y="918"/>
                    <a:pt x="167" y="918"/>
                    <a:pt x="179" y="918"/>
                  </a:cubicBezTo>
                  <a:cubicBezTo>
                    <a:pt x="238" y="918"/>
                    <a:pt x="286" y="882"/>
                    <a:pt x="310" y="835"/>
                  </a:cubicBezTo>
                  <a:lnTo>
                    <a:pt x="655" y="240"/>
                  </a:lnTo>
                  <a:cubicBezTo>
                    <a:pt x="715" y="156"/>
                    <a:pt x="679" y="61"/>
                    <a:pt x="608" y="25"/>
                  </a:cubicBezTo>
                  <a:cubicBezTo>
                    <a:pt x="583" y="9"/>
                    <a:pt x="554" y="1"/>
                    <a:pt x="525"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2996;p78">
              <a:extLst>
                <a:ext uri="{FF2B5EF4-FFF2-40B4-BE49-F238E27FC236}">
                  <a16:creationId xmlns:a16="http://schemas.microsoft.com/office/drawing/2014/main" id="{699A0B0C-18B6-3170-6228-D0D42FC73029}"/>
                </a:ext>
              </a:extLst>
            </p:cNvPr>
            <p:cNvSpPr/>
            <p:nvPr/>
          </p:nvSpPr>
          <p:spPr>
            <a:xfrm>
              <a:off x="3775962" y="1545195"/>
              <a:ext cx="22757" cy="28995"/>
            </a:xfrm>
            <a:custGeom>
              <a:avLst/>
              <a:gdLst/>
              <a:ahLst/>
              <a:cxnLst/>
              <a:rect l="l" t="t" r="r" b="b"/>
              <a:pathLst>
                <a:path w="715" h="911" extrusionOk="0">
                  <a:moveTo>
                    <a:pt x="534" y="1"/>
                  </a:moveTo>
                  <a:cubicBezTo>
                    <a:pt x="476" y="1"/>
                    <a:pt x="418" y="28"/>
                    <a:pt x="393" y="77"/>
                  </a:cubicBezTo>
                  <a:lnTo>
                    <a:pt x="48" y="672"/>
                  </a:lnTo>
                  <a:cubicBezTo>
                    <a:pt x="0" y="744"/>
                    <a:pt x="36" y="851"/>
                    <a:pt x="107" y="898"/>
                  </a:cubicBezTo>
                  <a:cubicBezTo>
                    <a:pt x="131" y="910"/>
                    <a:pt x="167" y="910"/>
                    <a:pt x="179" y="910"/>
                  </a:cubicBezTo>
                  <a:cubicBezTo>
                    <a:pt x="238" y="910"/>
                    <a:pt x="286" y="887"/>
                    <a:pt x="310" y="839"/>
                  </a:cubicBezTo>
                  <a:lnTo>
                    <a:pt x="655" y="244"/>
                  </a:lnTo>
                  <a:cubicBezTo>
                    <a:pt x="714" y="172"/>
                    <a:pt x="691" y="65"/>
                    <a:pt x="607" y="17"/>
                  </a:cubicBezTo>
                  <a:cubicBezTo>
                    <a:pt x="585" y="6"/>
                    <a:pt x="560" y="1"/>
                    <a:pt x="534"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2997;p78">
              <a:extLst>
                <a:ext uri="{FF2B5EF4-FFF2-40B4-BE49-F238E27FC236}">
                  <a16:creationId xmlns:a16="http://schemas.microsoft.com/office/drawing/2014/main" id="{1141B4C8-F7D3-9C04-8F60-179A59BB2634}"/>
                </a:ext>
              </a:extLst>
            </p:cNvPr>
            <p:cNvSpPr/>
            <p:nvPr/>
          </p:nvSpPr>
          <p:spPr>
            <a:xfrm>
              <a:off x="3577390" y="1601498"/>
              <a:ext cx="31095" cy="21197"/>
            </a:xfrm>
            <a:custGeom>
              <a:avLst/>
              <a:gdLst/>
              <a:ahLst/>
              <a:cxnLst/>
              <a:rect l="l" t="t" r="r" b="b"/>
              <a:pathLst>
                <a:path w="977" h="666" extrusionOk="0">
                  <a:moveTo>
                    <a:pt x="199" y="1"/>
                  </a:moveTo>
                  <a:cubicBezTo>
                    <a:pt x="141" y="1"/>
                    <a:pt x="80" y="33"/>
                    <a:pt x="48" y="82"/>
                  </a:cubicBezTo>
                  <a:cubicBezTo>
                    <a:pt x="0" y="153"/>
                    <a:pt x="36" y="261"/>
                    <a:pt x="107" y="308"/>
                  </a:cubicBezTo>
                  <a:lnTo>
                    <a:pt x="703" y="642"/>
                  </a:lnTo>
                  <a:cubicBezTo>
                    <a:pt x="738" y="665"/>
                    <a:pt x="762" y="665"/>
                    <a:pt x="774" y="665"/>
                  </a:cubicBezTo>
                  <a:cubicBezTo>
                    <a:pt x="834" y="665"/>
                    <a:pt x="881" y="630"/>
                    <a:pt x="917" y="594"/>
                  </a:cubicBezTo>
                  <a:cubicBezTo>
                    <a:pt x="976" y="499"/>
                    <a:pt x="941" y="415"/>
                    <a:pt x="869" y="368"/>
                  </a:cubicBezTo>
                  <a:lnTo>
                    <a:pt x="274" y="22"/>
                  </a:lnTo>
                  <a:cubicBezTo>
                    <a:pt x="252" y="7"/>
                    <a:pt x="226" y="1"/>
                    <a:pt x="199"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2998;p78">
              <a:extLst>
                <a:ext uri="{FF2B5EF4-FFF2-40B4-BE49-F238E27FC236}">
                  <a16:creationId xmlns:a16="http://schemas.microsoft.com/office/drawing/2014/main" id="{E43B30EE-080F-405E-C5F3-FB5F75E3CA10}"/>
                </a:ext>
              </a:extLst>
            </p:cNvPr>
            <p:cNvSpPr/>
            <p:nvPr/>
          </p:nvSpPr>
          <p:spPr>
            <a:xfrm>
              <a:off x="3823703" y="1743608"/>
              <a:ext cx="31095" cy="21197"/>
            </a:xfrm>
            <a:custGeom>
              <a:avLst/>
              <a:gdLst/>
              <a:ahLst/>
              <a:cxnLst/>
              <a:rect l="l" t="t" r="r" b="b"/>
              <a:pathLst>
                <a:path w="977" h="666" extrusionOk="0">
                  <a:moveTo>
                    <a:pt x="199" y="1"/>
                  </a:moveTo>
                  <a:cubicBezTo>
                    <a:pt x="141" y="1"/>
                    <a:pt x="81" y="33"/>
                    <a:pt x="48" y="82"/>
                  </a:cubicBezTo>
                  <a:cubicBezTo>
                    <a:pt x="0" y="153"/>
                    <a:pt x="36" y="260"/>
                    <a:pt x="107" y="308"/>
                  </a:cubicBezTo>
                  <a:lnTo>
                    <a:pt x="703" y="641"/>
                  </a:lnTo>
                  <a:cubicBezTo>
                    <a:pt x="738" y="665"/>
                    <a:pt x="762" y="665"/>
                    <a:pt x="774" y="665"/>
                  </a:cubicBezTo>
                  <a:cubicBezTo>
                    <a:pt x="834" y="665"/>
                    <a:pt x="881" y="629"/>
                    <a:pt x="917" y="594"/>
                  </a:cubicBezTo>
                  <a:cubicBezTo>
                    <a:pt x="977" y="510"/>
                    <a:pt x="953" y="415"/>
                    <a:pt x="869" y="368"/>
                  </a:cubicBezTo>
                  <a:lnTo>
                    <a:pt x="274" y="22"/>
                  </a:lnTo>
                  <a:cubicBezTo>
                    <a:pt x="252" y="7"/>
                    <a:pt x="226" y="1"/>
                    <a:pt x="199"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2999;p78">
              <a:extLst>
                <a:ext uri="{FF2B5EF4-FFF2-40B4-BE49-F238E27FC236}">
                  <a16:creationId xmlns:a16="http://schemas.microsoft.com/office/drawing/2014/main" id="{63C90CC0-420B-57E5-D2C0-66613D07A7CA}"/>
                </a:ext>
              </a:extLst>
            </p:cNvPr>
            <p:cNvSpPr/>
            <p:nvPr/>
          </p:nvSpPr>
          <p:spPr>
            <a:xfrm>
              <a:off x="3775962" y="1792018"/>
              <a:ext cx="22757" cy="29249"/>
            </a:xfrm>
            <a:custGeom>
              <a:avLst/>
              <a:gdLst/>
              <a:ahLst/>
              <a:cxnLst/>
              <a:rect l="l" t="t" r="r" b="b"/>
              <a:pathLst>
                <a:path w="715" h="919" extrusionOk="0">
                  <a:moveTo>
                    <a:pt x="190" y="1"/>
                  </a:moveTo>
                  <a:cubicBezTo>
                    <a:pt x="160" y="1"/>
                    <a:pt x="132" y="9"/>
                    <a:pt x="107" y="25"/>
                  </a:cubicBezTo>
                  <a:cubicBezTo>
                    <a:pt x="36" y="61"/>
                    <a:pt x="0" y="168"/>
                    <a:pt x="48" y="240"/>
                  </a:cubicBezTo>
                  <a:lnTo>
                    <a:pt x="393" y="835"/>
                  </a:lnTo>
                  <a:cubicBezTo>
                    <a:pt x="417" y="882"/>
                    <a:pt x="476" y="918"/>
                    <a:pt x="524" y="918"/>
                  </a:cubicBezTo>
                  <a:cubicBezTo>
                    <a:pt x="548" y="918"/>
                    <a:pt x="583" y="918"/>
                    <a:pt x="595" y="894"/>
                  </a:cubicBezTo>
                  <a:cubicBezTo>
                    <a:pt x="691" y="859"/>
                    <a:pt x="714" y="751"/>
                    <a:pt x="667" y="680"/>
                  </a:cubicBezTo>
                  <a:lnTo>
                    <a:pt x="333" y="85"/>
                  </a:lnTo>
                  <a:cubicBezTo>
                    <a:pt x="302" y="30"/>
                    <a:pt x="245" y="1"/>
                    <a:pt x="190"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3000;p78">
              <a:extLst>
                <a:ext uri="{FF2B5EF4-FFF2-40B4-BE49-F238E27FC236}">
                  <a16:creationId xmlns:a16="http://schemas.microsoft.com/office/drawing/2014/main" id="{EFA44B98-885A-67A7-6152-F2A557794CC7}"/>
                </a:ext>
              </a:extLst>
            </p:cNvPr>
            <p:cNvSpPr/>
            <p:nvPr/>
          </p:nvSpPr>
          <p:spPr>
            <a:xfrm>
              <a:off x="3633470" y="1545195"/>
              <a:ext cx="22757" cy="28995"/>
            </a:xfrm>
            <a:custGeom>
              <a:avLst/>
              <a:gdLst/>
              <a:ahLst/>
              <a:cxnLst/>
              <a:rect l="l" t="t" r="r" b="b"/>
              <a:pathLst>
                <a:path w="715" h="911" extrusionOk="0">
                  <a:moveTo>
                    <a:pt x="181" y="1"/>
                  </a:moveTo>
                  <a:cubicBezTo>
                    <a:pt x="155" y="1"/>
                    <a:pt x="130" y="6"/>
                    <a:pt x="107" y="17"/>
                  </a:cubicBezTo>
                  <a:cubicBezTo>
                    <a:pt x="24" y="65"/>
                    <a:pt x="0" y="172"/>
                    <a:pt x="48" y="244"/>
                  </a:cubicBezTo>
                  <a:lnTo>
                    <a:pt x="381" y="839"/>
                  </a:lnTo>
                  <a:cubicBezTo>
                    <a:pt x="417" y="887"/>
                    <a:pt x="477" y="910"/>
                    <a:pt x="524" y="910"/>
                  </a:cubicBezTo>
                  <a:cubicBezTo>
                    <a:pt x="548" y="910"/>
                    <a:pt x="584" y="910"/>
                    <a:pt x="596" y="898"/>
                  </a:cubicBezTo>
                  <a:cubicBezTo>
                    <a:pt x="679" y="851"/>
                    <a:pt x="715" y="744"/>
                    <a:pt x="667" y="672"/>
                  </a:cubicBezTo>
                  <a:lnTo>
                    <a:pt x="322" y="77"/>
                  </a:lnTo>
                  <a:cubicBezTo>
                    <a:pt x="297" y="28"/>
                    <a:pt x="238" y="1"/>
                    <a:pt x="181"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3001;p78">
              <a:extLst>
                <a:ext uri="{FF2B5EF4-FFF2-40B4-BE49-F238E27FC236}">
                  <a16:creationId xmlns:a16="http://schemas.microsoft.com/office/drawing/2014/main" id="{E62DF5B9-247D-EEB5-D5D5-CD956C8DDED5}"/>
                </a:ext>
              </a:extLst>
            </p:cNvPr>
            <p:cNvSpPr/>
            <p:nvPr/>
          </p:nvSpPr>
          <p:spPr>
            <a:xfrm>
              <a:off x="3823703" y="1601498"/>
              <a:ext cx="31095" cy="21197"/>
            </a:xfrm>
            <a:custGeom>
              <a:avLst/>
              <a:gdLst/>
              <a:ahLst/>
              <a:cxnLst/>
              <a:rect l="l" t="t" r="r" b="b"/>
              <a:pathLst>
                <a:path w="977" h="666" extrusionOk="0">
                  <a:moveTo>
                    <a:pt x="778" y="1"/>
                  </a:moveTo>
                  <a:cubicBezTo>
                    <a:pt x="751" y="1"/>
                    <a:pt x="725" y="7"/>
                    <a:pt x="703" y="22"/>
                  </a:cubicBezTo>
                  <a:lnTo>
                    <a:pt x="107" y="368"/>
                  </a:lnTo>
                  <a:cubicBezTo>
                    <a:pt x="36" y="415"/>
                    <a:pt x="0" y="511"/>
                    <a:pt x="48" y="594"/>
                  </a:cubicBezTo>
                  <a:cubicBezTo>
                    <a:pt x="84" y="630"/>
                    <a:pt x="143" y="665"/>
                    <a:pt x="179" y="665"/>
                  </a:cubicBezTo>
                  <a:cubicBezTo>
                    <a:pt x="215" y="665"/>
                    <a:pt x="238" y="665"/>
                    <a:pt x="262" y="653"/>
                  </a:cubicBezTo>
                  <a:lnTo>
                    <a:pt x="857" y="308"/>
                  </a:lnTo>
                  <a:cubicBezTo>
                    <a:pt x="953" y="249"/>
                    <a:pt x="977" y="153"/>
                    <a:pt x="929" y="82"/>
                  </a:cubicBezTo>
                  <a:cubicBezTo>
                    <a:pt x="896" y="33"/>
                    <a:pt x="836" y="1"/>
                    <a:pt x="778"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3002;p78">
              <a:extLst>
                <a:ext uri="{FF2B5EF4-FFF2-40B4-BE49-F238E27FC236}">
                  <a16:creationId xmlns:a16="http://schemas.microsoft.com/office/drawing/2014/main" id="{7CE8D343-C33D-58F9-4DA2-2F099B9633DF}"/>
                </a:ext>
              </a:extLst>
            </p:cNvPr>
            <p:cNvSpPr/>
            <p:nvPr/>
          </p:nvSpPr>
          <p:spPr>
            <a:xfrm>
              <a:off x="3577390" y="1743608"/>
              <a:ext cx="31095" cy="21197"/>
            </a:xfrm>
            <a:custGeom>
              <a:avLst/>
              <a:gdLst/>
              <a:ahLst/>
              <a:cxnLst/>
              <a:rect l="l" t="t" r="r" b="b"/>
              <a:pathLst>
                <a:path w="977" h="666" extrusionOk="0">
                  <a:moveTo>
                    <a:pt x="778" y="1"/>
                  </a:moveTo>
                  <a:cubicBezTo>
                    <a:pt x="751" y="1"/>
                    <a:pt x="725" y="7"/>
                    <a:pt x="703" y="22"/>
                  </a:cubicBezTo>
                  <a:lnTo>
                    <a:pt x="107" y="368"/>
                  </a:lnTo>
                  <a:cubicBezTo>
                    <a:pt x="36" y="415"/>
                    <a:pt x="0" y="510"/>
                    <a:pt x="48" y="594"/>
                  </a:cubicBezTo>
                  <a:cubicBezTo>
                    <a:pt x="84" y="629"/>
                    <a:pt x="143" y="665"/>
                    <a:pt x="179" y="665"/>
                  </a:cubicBezTo>
                  <a:cubicBezTo>
                    <a:pt x="214" y="665"/>
                    <a:pt x="238" y="665"/>
                    <a:pt x="262" y="653"/>
                  </a:cubicBezTo>
                  <a:lnTo>
                    <a:pt x="857" y="308"/>
                  </a:lnTo>
                  <a:cubicBezTo>
                    <a:pt x="941" y="260"/>
                    <a:pt x="976" y="153"/>
                    <a:pt x="929" y="82"/>
                  </a:cubicBezTo>
                  <a:cubicBezTo>
                    <a:pt x="896" y="33"/>
                    <a:pt x="835" y="1"/>
                    <a:pt x="778"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3003;p78">
              <a:extLst>
                <a:ext uri="{FF2B5EF4-FFF2-40B4-BE49-F238E27FC236}">
                  <a16:creationId xmlns:a16="http://schemas.microsoft.com/office/drawing/2014/main" id="{FD9C2967-76A9-A4C7-E485-E3D523204557}"/>
                </a:ext>
              </a:extLst>
            </p:cNvPr>
            <p:cNvSpPr/>
            <p:nvPr/>
          </p:nvSpPr>
          <p:spPr>
            <a:xfrm>
              <a:off x="3732358" y="1593032"/>
              <a:ext cx="71294" cy="62255"/>
            </a:xfrm>
            <a:custGeom>
              <a:avLst/>
              <a:gdLst/>
              <a:ahLst/>
              <a:cxnLst/>
              <a:rect l="l" t="t" r="r" b="b"/>
              <a:pathLst>
                <a:path w="2240" h="1956" extrusionOk="0">
                  <a:moveTo>
                    <a:pt x="186" y="1"/>
                  </a:moveTo>
                  <a:cubicBezTo>
                    <a:pt x="103" y="1"/>
                    <a:pt x="34" y="47"/>
                    <a:pt x="13" y="122"/>
                  </a:cubicBezTo>
                  <a:cubicBezTo>
                    <a:pt x="1" y="217"/>
                    <a:pt x="48" y="300"/>
                    <a:pt x="132" y="324"/>
                  </a:cubicBezTo>
                  <a:cubicBezTo>
                    <a:pt x="930" y="527"/>
                    <a:pt x="1584" y="1098"/>
                    <a:pt x="1894" y="1848"/>
                  </a:cubicBezTo>
                  <a:cubicBezTo>
                    <a:pt x="1918" y="1908"/>
                    <a:pt x="1977" y="1955"/>
                    <a:pt x="2037" y="1955"/>
                  </a:cubicBezTo>
                  <a:cubicBezTo>
                    <a:pt x="2061" y="1955"/>
                    <a:pt x="2084" y="1955"/>
                    <a:pt x="2096" y="1943"/>
                  </a:cubicBezTo>
                  <a:cubicBezTo>
                    <a:pt x="2192" y="1908"/>
                    <a:pt x="2239" y="1824"/>
                    <a:pt x="2192" y="1729"/>
                  </a:cubicBezTo>
                  <a:cubicBezTo>
                    <a:pt x="1846" y="884"/>
                    <a:pt x="1108" y="229"/>
                    <a:pt x="215" y="3"/>
                  </a:cubicBezTo>
                  <a:cubicBezTo>
                    <a:pt x="205" y="1"/>
                    <a:pt x="196" y="1"/>
                    <a:pt x="186"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 name="Google Shape;12990;p78">
            <a:extLst>
              <a:ext uri="{FF2B5EF4-FFF2-40B4-BE49-F238E27FC236}">
                <a16:creationId xmlns:a16="http://schemas.microsoft.com/office/drawing/2014/main" id="{E496455B-163B-D4D9-3D20-97128FBE2D57}"/>
              </a:ext>
            </a:extLst>
          </p:cNvPr>
          <p:cNvGrpSpPr/>
          <p:nvPr/>
        </p:nvGrpSpPr>
        <p:grpSpPr>
          <a:xfrm>
            <a:off x="5952166" y="4388591"/>
            <a:ext cx="350166" cy="349434"/>
            <a:chOff x="3541011" y="1508594"/>
            <a:chExt cx="350166" cy="349434"/>
          </a:xfrm>
        </p:grpSpPr>
        <p:sp>
          <p:nvSpPr>
            <p:cNvPr id="38" name="Google Shape;12991;p78">
              <a:extLst>
                <a:ext uri="{FF2B5EF4-FFF2-40B4-BE49-F238E27FC236}">
                  <a16:creationId xmlns:a16="http://schemas.microsoft.com/office/drawing/2014/main" id="{4AAA7FC5-41A7-5251-A69D-79FAB97C970B}"/>
                </a:ext>
              </a:extLst>
            </p:cNvPr>
            <p:cNvSpPr/>
            <p:nvPr/>
          </p:nvSpPr>
          <p:spPr>
            <a:xfrm>
              <a:off x="3600879" y="1568270"/>
              <a:ext cx="230049" cy="289758"/>
            </a:xfrm>
            <a:custGeom>
              <a:avLst/>
              <a:gdLst/>
              <a:ahLst/>
              <a:cxnLst/>
              <a:rect l="l" t="t" r="r" b="b"/>
              <a:pathLst>
                <a:path w="7228" h="9104" extrusionOk="0">
                  <a:moveTo>
                    <a:pt x="3810" y="3781"/>
                  </a:moveTo>
                  <a:cubicBezTo>
                    <a:pt x="4001" y="3781"/>
                    <a:pt x="4156" y="3936"/>
                    <a:pt x="4156" y="4138"/>
                  </a:cubicBezTo>
                  <a:lnTo>
                    <a:pt x="4156" y="4472"/>
                  </a:lnTo>
                  <a:cubicBezTo>
                    <a:pt x="4144" y="4757"/>
                    <a:pt x="3906" y="4995"/>
                    <a:pt x="3632" y="4995"/>
                  </a:cubicBezTo>
                  <a:cubicBezTo>
                    <a:pt x="3334" y="4995"/>
                    <a:pt x="3108" y="4757"/>
                    <a:pt x="3108" y="4472"/>
                  </a:cubicBezTo>
                  <a:lnTo>
                    <a:pt x="3108" y="4138"/>
                  </a:lnTo>
                  <a:cubicBezTo>
                    <a:pt x="3108" y="3936"/>
                    <a:pt x="3275" y="3781"/>
                    <a:pt x="3465" y="3781"/>
                  </a:cubicBezTo>
                  <a:close/>
                  <a:moveTo>
                    <a:pt x="3787" y="5329"/>
                  </a:moveTo>
                  <a:lnTo>
                    <a:pt x="3787" y="5400"/>
                  </a:lnTo>
                  <a:cubicBezTo>
                    <a:pt x="3810" y="5460"/>
                    <a:pt x="3822" y="5519"/>
                    <a:pt x="3846" y="5567"/>
                  </a:cubicBezTo>
                  <a:lnTo>
                    <a:pt x="3632" y="5781"/>
                  </a:lnTo>
                  <a:lnTo>
                    <a:pt x="3596" y="5781"/>
                  </a:lnTo>
                  <a:lnTo>
                    <a:pt x="3370" y="5567"/>
                  </a:lnTo>
                  <a:cubicBezTo>
                    <a:pt x="3406" y="5519"/>
                    <a:pt x="3417" y="5460"/>
                    <a:pt x="3417" y="5400"/>
                  </a:cubicBezTo>
                  <a:lnTo>
                    <a:pt x="3417" y="5329"/>
                  </a:lnTo>
                  <a:close/>
                  <a:moveTo>
                    <a:pt x="3617" y="361"/>
                  </a:moveTo>
                  <a:cubicBezTo>
                    <a:pt x="4471" y="361"/>
                    <a:pt x="5286" y="670"/>
                    <a:pt x="5918" y="1257"/>
                  </a:cubicBezTo>
                  <a:cubicBezTo>
                    <a:pt x="6573" y="1888"/>
                    <a:pt x="6942" y="2733"/>
                    <a:pt x="6942" y="3638"/>
                  </a:cubicBezTo>
                  <a:cubicBezTo>
                    <a:pt x="6906" y="4281"/>
                    <a:pt x="6692" y="4936"/>
                    <a:pt x="6323" y="5484"/>
                  </a:cubicBezTo>
                  <a:cubicBezTo>
                    <a:pt x="5953" y="6019"/>
                    <a:pt x="5430" y="6436"/>
                    <a:pt x="4822" y="6674"/>
                  </a:cubicBezTo>
                  <a:cubicBezTo>
                    <a:pt x="4620" y="6758"/>
                    <a:pt x="4501" y="6948"/>
                    <a:pt x="4501" y="7139"/>
                  </a:cubicBezTo>
                  <a:lnTo>
                    <a:pt x="4501" y="7591"/>
                  </a:lnTo>
                  <a:cubicBezTo>
                    <a:pt x="4501" y="7662"/>
                    <a:pt x="4489" y="7722"/>
                    <a:pt x="4441" y="7781"/>
                  </a:cubicBezTo>
                  <a:lnTo>
                    <a:pt x="4287" y="8032"/>
                  </a:lnTo>
                  <a:cubicBezTo>
                    <a:pt x="4263" y="8043"/>
                    <a:pt x="4251" y="8079"/>
                    <a:pt x="4251" y="8091"/>
                  </a:cubicBezTo>
                  <a:lnTo>
                    <a:pt x="3025" y="8091"/>
                  </a:lnTo>
                  <a:cubicBezTo>
                    <a:pt x="3013" y="8079"/>
                    <a:pt x="3013" y="8043"/>
                    <a:pt x="3001" y="8032"/>
                  </a:cubicBezTo>
                  <a:lnTo>
                    <a:pt x="2834" y="7781"/>
                  </a:lnTo>
                  <a:cubicBezTo>
                    <a:pt x="2786" y="7722"/>
                    <a:pt x="2775" y="7651"/>
                    <a:pt x="2775" y="7591"/>
                  </a:cubicBezTo>
                  <a:lnTo>
                    <a:pt x="2775" y="6067"/>
                  </a:lnTo>
                  <a:cubicBezTo>
                    <a:pt x="2775" y="5996"/>
                    <a:pt x="2822" y="5936"/>
                    <a:pt x="2882" y="5900"/>
                  </a:cubicBezTo>
                  <a:lnTo>
                    <a:pt x="3167" y="5769"/>
                  </a:lnTo>
                  <a:lnTo>
                    <a:pt x="3417" y="6019"/>
                  </a:lnTo>
                  <a:cubicBezTo>
                    <a:pt x="3477" y="6079"/>
                    <a:pt x="3560" y="6127"/>
                    <a:pt x="3656" y="6127"/>
                  </a:cubicBezTo>
                  <a:cubicBezTo>
                    <a:pt x="3751" y="6127"/>
                    <a:pt x="3834" y="6103"/>
                    <a:pt x="3894" y="6019"/>
                  </a:cubicBezTo>
                  <a:lnTo>
                    <a:pt x="4144" y="5769"/>
                  </a:lnTo>
                  <a:lnTo>
                    <a:pt x="4429" y="5900"/>
                  </a:lnTo>
                  <a:cubicBezTo>
                    <a:pt x="4489" y="5936"/>
                    <a:pt x="4537" y="5996"/>
                    <a:pt x="4537" y="6067"/>
                  </a:cubicBezTo>
                  <a:lnTo>
                    <a:pt x="4537" y="6198"/>
                  </a:lnTo>
                  <a:cubicBezTo>
                    <a:pt x="4537" y="6293"/>
                    <a:pt x="4608" y="6365"/>
                    <a:pt x="4703" y="6365"/>
                  </a:cubicBezTo>
                  <a:cubicBezTo>
                    <a:pt x="4787" y="6365"/>
                    <a:pt x="4858" y="6293"/>
                    <a:pt x="4858" y="6198"/>
                  </a:cubicBezTo>
                  <a:lnTo>
                    <a:pt x="4858" y="6067"/>
                  </a:lnTo>
                  <a:cubicBezTo>
                    <a:pt x="4858" y="5877"/>
                    <a:pt x="4763" y="5698"/>
                    <a:pt x="4584" y="5626"/>
                  </a:cubicBezTo>
                  <a:lnTo>
                    <a:pt x="4179" y="5412"/>
                  </a:lnTo>
                  <a:lnTo>
                    <a:pt x="4179" y="5400"/>
                  </a:lnTo>
                  <a:lnTo>
                    <a:pt x="4179" y="5162"/>
                  </a:lnTo>
                  <a:cubicBezTo>
                    <a:pt x="4382" y="5007"/>
                    <a:pt x="4525" y="4757"/>
                    <a:pt x="4525" y="4472"/>
                  </a:cubicBezTo>
                  <a:lnTo>
                    <a:pt x="4525" y="4138"/>
                  </a:lnTo>
                  <a:cubicBezTo>
                    <a:pt x="4525" y="3757"/>
                    <a:pt x="4227" y="3448"/>
                    <a:pt x="3834" y="3448"/>
                  </a:cubicBezTo>
                  <a:lnTo>
                    <a:pt x="3489" y="3448"/>
                  </a:lnTo>
                  <a:cubicBezTo>
                    <a:pt x="3120" y="3448"/>
                    <a:pt x="2810" y="3745"/>
                    <a:pt x="2810" y="4138"/>
                  </a:cubicBezTo>
                  <a:lnTo>
                    <a:pt x="2810" y="4472"/>
                  </a:lnTo>
                  <a:cubicBezTo>
                    <a:pt x="2810" y="4757"/>
                    <a:pt x="2941" y="4995"/>
                    <a:pt x="3156" y="5162"/>
                  </a:cubicBezTo>
                  <a:lnTo>
                    <a:pt x="3156" y="5400"/>
                  </a:lnTo>
                  <a:lnTo>
                    <a:pt x="3156" y="5412"/>
                  </a:lnTo>
                  <a:lnTo>
                    <a:pt x="2751" y="5626"/>
                  </a:lnTo>
                  <a:cubicBezTo>
                    <a:pt x="2572" y="5710"/>
                    <a:pt x="2465" y="5877"/>
                    <a:pt x="2465" y="6067"/>
                  </a:cubicBezTo>
                  <a:lnTo>
                    <a:pt x="2465" y="6674"/>
                  </a:lnTo>
                  <a:cubicBezTo>
                    <a:pt x="1882" y="6460"/>
                    <a:pt x="1381" y="6055"/>
                    <a:pt x="1012" y="5567"/>
                  </a:cubicBezTo>
                  <a:cubicBezTo>
                    <a:pt x="572" y="4984"/>
                    <a:pt x="369" y="4281"/>
                    <a:pt x="381" y="3567"/>
                  </a:cubicBezTo>
                  <a:cubicBezTo>
                    <a:pt x="393" y="2745"/>
                    <a:pt x="727" y="1959"/>
                    <a:pt x="1310" y="1364"/>
                  </a:cubicBezTo>
                  <a:cubicBezTo>
                    <a:pt x="1882" y="769"/>
                    <a:pt x="2655" y="412"/>
                    <a:pt x="3477" y="364"/>
                  </a:cubicBezTo>
                  <a:cubicBezTo>
                    <a:pt x="3524" y="362"/>
                    <a:pt x="3571" y="361"/>
                    <a:pt x="3617" y="361"/>
                  </a:cubicBezTo>
                  <a:close/>
                  <a:moveTo>
                    <a:pt x="4144" y="8424"/>
                  </a:moveTo>
                  <a:lnTo>
                    <a:pt x="4144" y="8782"/>
                  </a:lnTo>
                  <a:lnTo>
                    <a:pt x="3108" y="8794"/>
                  </a:lnTo>
                  <a:cubicBezTo>
                    <a:pt x="3108" y="8794"/>
                    <a:pt x="3096" y="8794"/>
                    <a:pt x="3096" y="8782"/>
                  </a:cubicBezTo>
                  <a:lnTo>
                    <a:pt x="3096" y="8424"/>
                  </a:lnTo>
                  <a:close/>
                  <a:moveTo>
                    <a:pt x="3635" y="0"/>
                  </a:moveTo>
                  <a:cubicBezTo>
                    <a:pt x="3563" y="0"/>
                    <a:pt x="3490" y="2"/>
                    <a:pt x="3417" y="7"/>
                  </a:cubicBezTo>
                  <a:cubicBezTo>
                    <a:pt x="2513" y="54"/>
                    <a:pt x="1667" y="435"/>
                    <a:pt x="1024" y="1114"/>
                  </a:cubicBezTo>
                  <a:cubicBezTo>
                    <a:pt x="381" y="1769"/>
                    <a:pt x="24" y="2626"/>
                    <a:pt x="12" y="3531"/>
                  </a:cubicBezTo>
                  <a:cubicBezTo>
                    <a:pt x="0" y="4341"/>
                    <a:pt x="238" y="5103"/>
                    <a:pt x="691" y="5734"/>
                  </a:cubicBezTo>
                  <a:cubicBezTo>
                    <a:pt x="1131" y="6317"/>
                    <a:pt x="1739" y="6781"/>
                    <a:pt x="2405" y="7019"/>
                  </a:cubicBezTo>
                  <a:lnTo>
                    <a:pt x="2405" y="7603"/>
                  </a:lnTo>
                  <a:cubicBezTo>
                    <a:pt x="2405" y="7734"/>
                    <a:pt x="2453" y="7865"/>
                    <a:pt x="2524" y="7972"/>
                  </a:cubicBezTo>
                  <a:lnTo>
                    <a:pt x="2691" y="8222"/>
                  </a:lnTo>
                  <a:cubicBezTo>
                    <a:pt x="2739" y="8282"/>
                    <a:pt x="2751" y="8353"/>
                    <a:pt x="2751" y="8413"/>
                  </a:cubicBezTo>
                  <a:lnTo>
                    <a:pt x="2751" y="8770"/>
                  </a:lnTo>
                  <a:cubicBezTo>
                    <a:pt x="2751" y="8948"/>
                    <a:pt x="2894" y="9103"/>
                    <a:pt x="3072" y="9103"/>
                  </a:cubicBezTo>
                  <a:lnTo>
                    <a:pt x="4108" y="9103"/>
                  </a:lnTo>
                  <a:cubicBezTo>
                    <a:pt x="4287" y="9103"/>
                    <a:pt x="4429" y="8948"/>
                    <a:pt x="4429" y="8770"/>
                  </a:cubicBezTo>
                  <a:lnTo>
                    <a:pt x="4429" y="8413"/>
                  </a:lnTo>
                  <a:cubicBezTo>
                    <a:pt x="4429" y="8341"/>
                    <a:pt x="4441" y="8282"/>
                    <a:pt x="4489" y="8222"/>
                  </a:cubicBezTo>
                  <a:lnTo>
                    <a:pt x="4656" y="7972"/>
                  </a:lnTo>
                  <a:cubicBezTo>
                    <a:pt x="4727" y="7865"/>
                    <a:pt x="4775" y="7734"/>
                    <a:pt x="4775" y="7603"/>
                  </a:cubicBezTo>
                  <a:lnTo>
                    <a:pt x="4775" y="7150"/>
                  </a:lnTo>
                  <a:cubicBezTo>
                    <a:pt x="4775" y="7079"/>
                    <a:pt x="4822" y="7008"/>
                    <a:pt x="4894" y="6984"/>
                  </a:cubicBezTo>
                  <a:cubicBezTo>
                    <a:pt x="5561" y="6734"/>
                    <a:pt x="6132" y="6269"/>
                    <a:pt x="6549" y="5698"/>
                  </a:cubicBezTo>
                  <a:cubicBezTo>
                    <a:pt x="6966" y="5079"/>
                    <a:pt x="7180" y="4388"/>
                    <a:pt x="7180" y="3638"/>
                  </a:cubicBezTo>
                  <a:cubicBezTo>
                    <a:pt x="7227" y="2614"/>
                    <a:pt x="6823" y="1674"/>
                    <a:pt x="6096" y="995"/>
                  </a:cubicBezTo>
                  <a:cubicBezTo>
                    <a:pt x="5422" y="354"/>
                    <a:pt x="4564" y="0"/>
                    <a:pt x="3635" y="0"/>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2992;p78">
              <a:extLst>
                <a:ext uri="{FF2B5EF4-FFF2-40B4-BE49-F238E27FC236}">
                  <a16:creationId xmlns:a16="http://schemas.microsoft.com/office/drawing/2014/main" id="{F17CB7BB-50CD-A24E-FA11-FF5F9029831D}"/>
                </a:ext>
              </a:extLst>
            </p:cNvPr>
            <p:cNvSpPr/>
            <p:nvPr/>
          </p:nvSpPr>
          <p:spPr>
            <a:xfrm>
              <a:off x="3541011" y="1677980"/>
              <a:ext cx="48919" cy="10630"/>
            </a:xfrm>
            <a:custGeom>
              <a:avLst/>
              <a:gdLst/>
              <a:ahLst/>
              <a:cxnLst/>
              <a:rect l="l" t="t" r="r" b="b"/>
              <a:pathLst>
                <a:path w="1537" h="334" extrusionOk="0">
                  <a:moveTo>
                    <a:pt x="167" y="1"/>
                  </a:moveTo>
                  <a:cubicBezTo>
                    <a:pt x="72" y="1"/>
                    <a:pt x="0" y="72"/>
                    <a:pt x="0" y="167"/>
                  </a:cubicBezTo>
                  <a:cubicBezTo>
                    <a:pt x="0" y="251"/>
                    <a:pt x="72" y="334"/>
                    <a:pt x="167" y="334"/>
                  </a:cubicBezTo>
                  <a:lnTo>
                    <a:pt x="1369" y="334"/>
                  </a:lnTo>
                  <a:cubicBezTo>
                    <a:pt x="1465" y="334"/>
                    <a:pt x="1536" y="251"/>
                    <a:pt x="1536" y="167"/>
                  </a:cubicBezTo>
                  <a:cubicBezTo>
                    <a:pt x="1536" y="72"/>
                    <a:pt x="1465" y="1"/>
                    <a:pt x="1369"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2993;p78">
              <a:extLst>
                <a:ext uri="{FF2B5EF4-FFF2-40B4-BE49-F238E27FC236}">
                  <a16:creationId xmlns:a16="http://schemas.microsoft.com/office/drawing/2014/main" id="{6FCC10FA-5D86-9DDC-5B59-A5DE19D40041}"/>
                </a:ext>
              </a:extLst>
            </p:cNvPr>
            <p:cNvSpPr/>
            <p:nvPr/>
          </p:nvSpPr>
          <p:spPr>
            <a:xfrm>
              <a:off x="3842259" y="1677980"/>
              <a:ext cx="48919" cy="10630"/>
            </a:xfrm>
            <a:custGeom>
              <a:avLst/>
              <a:gdLst/>
              <a:ahLst/>
              <a:cxnLst/>
              <a:rect l="l" t="t" r="r" b="b"/>
              <a:pathLst>
                <a:path w="1537" h="334" extrusionOk="0">
                  <a:moveTo>
                    <a:pt x="167" y="1"/>
                  </a:moveTo>
                  <a:cubicBezTo>
                    <a:pt x="72" y="1"/>
                    <a:pt x="1" y="72"/>
                    <a:pt x="1" y="167"/>
                  </a:cubicBezTo>
                  <a:cubicBezTo>
                    <a:pt x="1" y="251"/>
                    <a:pt x="72" y="334"/>
                    <a:pt x="167" y="334"/>
                  </a:cubicBezTo>
                  <a:lnTo>
                    <a:pt x="1370" y="334"/>
                  </a:lnTo>
                  <a:cubicBezTo>
                    <a:pt x="1465" y="334"/>
                    <a:pt x="1537" y="251"/>
                    <a:pt x="1537" y="167"/>
                  </a:cubicBezTo>
                  <a:cubicBezTo>
                    <a:pt x="1537" y="72"/>
                    <a:pt x="1465" y="1"/>
                    <a:pt x="1370"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2994;p78">
              <a:extLst>
                <a:ext uri="{FF2B5EF4-FFF2-40B4-BE49-F238E27FC236}">
                  <a16:creationId xmlns:a16="http://schemas.microsoft.com/office/drawing/2014/main" id="{202275DA-4304-A5E0-ED6C-EAF5A33C6733}"/>
                </a:ext>
              </a:extLst>
            </p:cNvPr>
            <p:cNvSpPr/>
            <p:nvPr/>
          </p:nvSpPr>
          <p:spPr>
            <a:xfrm>
              <a:off x="3711161" y="1508594"/>
              <a:ext cx="10248" cy="48537"/>
            </a:xfrm>
            <a:custGeom>
              <a:avLst/>
              <a:gdLst/>
              <a:ahLst/>
              <a:cxnLst/>
              <a:rect l="l" t="t" r="r" b="b"/>
              <a:pathLst>
                <a:path w="322" h="1525" extrusionOk="0">
                  <a:moveTo>
                    <a:pt x="167" y="1"/>
                  </a:moveTo>
                  <a:cubicBezTo>
                    <a:pt x="72" y="1"/>
                    <a:pt x="0" y="72"/>
                    <a:pt x="0" y="155"/>
                  </a:cubicBezTo>
                  <a:lnTo>
                    <a:pt x="0" y="1370"/>
                  </a:lnTo>
                  <a:cubicBezTo>
                    <a:pt x="0" y="1453"/>
                    <a:pt x="72" y="1525"/>
                    <a:pt x="167" y="1525"/>
                  </a:cubicBezTo>
                  <a:cubicBezTo>
                    <a:pt x="250" y="1525"/>
                    <a:pt x="322" y="1453"/>
                    <a:pt x="322" y="1370"/>
                  </a:cubicBezTo>
                  <a:lnTo>
                    <a:pt x="322" y="155"/>
                  </a:lnTo>
                  <a:cubicBezTo>
                    <a:pt x="310" y="60"/>
                    <a:pt x="250" y="1"/>
                    <a:pt x="167"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2995;p78">
              <a:extLst>
                <a:ext uri="{FF2B5EF4-FFF2-40B4-BE49-F238E27FC236}">
                  <a16:creationId xmlns:a16="http://schemas.microsoft.com/office/drawing/2014/main" id="{3A38BC5C-F2ED-0AAF-3AB0-7ED5BFE4A5C4}"/>
                </a:ext>
              </a:extLst>
            </p:cNvPr>
            <p:cNvSpPr/>
            <p:nvPr/>
          </p:nvSpPr>
          <p:spPr>
            <a:xfrm>
              <a:off x="3633470" y="1792018"/>
              <a:ext cx="22757" cy="29249"/>
            </a:xfrm>
            <a:custGeom>
              <a:avLst/>
              <a:gdLst/>
              <a:ahLst/>
              <a:cxnLst/>
              <a:rect l="l" t="t" r="r" b="b"/>
              <a:pathLst>
                <a:path w="715" h="919" extrusionOk="0">
                  <a:moveTo>
                    <a:pt x="525" y="1"/>
                  </a:moveTo>
                  <a:cubicBezTo>
                    <a:pt x="470" y="1"/>
                    <a:pt x="413" y="30"/>
                    <a:pt x="381" y="85"/>
                  </a:cubicBezTo>
                  <a:lnTo>
                    <a:pt x="48" y="680"/>
                  </a:lnTo>
                  <a:cubicBezTo>
                    <a:pt x="0" y="751"/>
                    <a:pt x="24" y="859"/>
                    <a:pt x="107" y="894"/>
                  </a:cubicBezTo>
                  <a:cubicBezTo>
                    <a:pt x="131" y="918"/>
                    <a:pt x="167" y="918"/>
                    <a:pt x="179" y="918"/>
                  </a:cubicBezTo>
                  <a:cubicBezTo>
                    <a:pt x="238" y="918"/>
                    <a:pt x="286" y="882"/>
                    <a:pt x="310" y="835"/>
                  </a:cubicBezTo>
                  <a:lnTo>
                    <a:pt x="655" y="240"/>
                  </a:lnTo>
                  <a:cubicBezTo>
                    <a:pt x="715" y="156"/>
                    <a:pt x="679" y="61"/>
                    <a:pt x="608" y="25"/>
                  </a:cubicBezTo>
                  <a:cubicBezTo>
                    <a:pt x="583" y="9"/>
                    <a:pt x="554" y="1"/>
                    <a:pt x="525"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2996;p78">
              <a:extLst>
                <a:ext uri="{FF2B5EF4-FFF2-40B4-BE49-F238E27FC236}">
                  <a16:creationId xmlns:a16="http://schemas.microsoft.com/office/drawing/2014/main" id="{6413AF90-82CE-5A43-8081-E2A55A5586A3}"/>
                </a:ext>
              </a:extLst>
            </p:cNvPr>
            <p:cNvSpPr/>
            <p:nvPr/>
          </p:nvSpPr>
          <p:spPr>
            <a:xfrm>
              <a:off x="3775962" y="1545195"/>
              <a:ext cx="22757" cy="28995"/>
            </a:xfrm>
            <a:custGeom>
              <a:avLst/>
              <a:gdLst/>
              <a:ahLst/>
              <a:cxnLst/>
              <a:rect l="l" t="t" r="r" b="b"/>
              <a:pathLst>
                <a:path w="715" h="911" extrusionOk="0">
                  <a:moveTo>
                    <a:pt x="534" y="1"/>
                  </a:moveTo>
                  <a:cubicBezTo>
                    <a:pt x="476" y="1"/>
                    <a:pt x="418" y="28"/>
                    <a:pt x="393" y="77"/>
                  </a:cubicBezTo>
                  <a:lnTo>
                    <a:pt x="48" y="672"/>
                  </a:lnTo>
                  <a:cubicBezTo>
                    <a:pt x="0" y="744"/>
                    <a:pt x="36" y="851"/>
                    <a:pt x="107" y="898"/>
                  </a:cubicBezTo>
                  <a:cubicBezTo>
                    <a:pt x="131" y="910"/>
                    <a:pt x="167" y="910"/>
                    <a:pt x="179" y="910"/>
                  </a:cubicBezTo>
                  <a:cubicBezTo>
                    <a:pt x="238" y="910"/>
                    <a:pt x="286" y="887"/>
                    <a:pt x="310" y="839"/>
                  </a:cubicBezTo>
                  <a:lnTo>
                    <a:pt x="655" y="244"/>
                  </a:lnTo>
                  <a:cubicBezTo>
                    <a:pt x="714" y="172"/>
                    <a:pt x="691" y="65"/>
                    <a:pt x="607" y="17"/>
                  </a:cubicBezTo>
                  <a:cubicBezTo>
                    <a:pt x="585" y="6"/>
                    <a:pt x="560" y="1"/>
                    <a:pt x="534"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2997;p78">
              <a:extLst>
                <a:ext uri="{FF2B5EF4-FFF2-40B4-BE49-F238E27FC236}">
                  <a16:creationId xmlns:a16="http://schemas.microsoft.com/office/drawing/2014/main" id="{CF5BC55C-3569-E5D9-B333-B22AAD224AB2}"/>
                </a:ext>
              </a:extLst>
            </p:cNvPr>
            <p:cNvSpPr/>
            <p:nvPr/>
          </p:nvSpPr>
          <p:spPr>
            <a:xfrm>
              <a:off x="3577390" y="1601498"/>
              <a:ext cx="31095" cy="21197"/>
            </a:xfrm>
            <a:custGeom>
              <a:avLst/>
              <a:gdLst/>
              <a:ahLst/>
              <a:cxnLst/>
              <a:rect l="l" t="t" r="r" b="b"/>
              <a:pathLst>
                <a:path w="977" h="666" extrusionOk="0">
                  <a:moveTo>
                    <a:pt x="199" y="1"/>
                  </a:moveTo>
                  <a:cubicBezTo>
                    <a:pt x="141" y="1"/>
                    <a:pt x="80" y="33"/>
                    <a:pt x="48" y="82"/>
                  </a:cubicBezTo>
                  <a:cubicBezTo>
                    <a:pt x="0" y="153"/>
                    <a:pt x="36" y="261"/>
                    <a:pt x="107" y="308"/>
                  </a:cubicBezTo>
                  <a:lnTo>
                    <a:pt x="703" y="642"/>
                  </a:lnTo>
                  <a:cubicBezTo>
                    <a:pt x="738" y="665"/>
                    <a:pt x="762" y="665"/>
                    <a:pt x="774" y="665"/>
                  </a:cubicBezTo>
                  <a:cubicBezTo>
                    <a:pt x="834" y="665"/>
                    <a:pt x="881" y="630"/>
                    <a:pt x="917" y="594"/>
                  </a:cubicBezTo>
                  <a:cubicBezTo>
                    <a:pt x="976" y="499"/>
                    <a:pt x="941" y="415"/>
                    <a:pt x="869" y="368"/>
                  </a:cubicBezTo>
                  <a:lnTo>
                    <a:pt x="274" y="22"/>
                  </a:lnTo>
                  <a:cubicBezTo>
                    <a:pt x="252" y="7"/>
                    <a:pt x="226" y="1"/>
                    <a:pt x="199"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2998;p78">
              <a:extLst>
                <a:ext uri="{FF2B5EF4-FFF2-40B4-BE49-F238E27FC236}">
                  <a16:creationId xmlns:a16="http://schemas.microsoft.com/office/drawing/2014/main" id="{E368EF2A-543A-9318-979A-55C9D3D2A1EE}"/>
                </a:ext>
              </a:extLst>
            </p:cNvPr>
            <p:cNvSpPr/>
            <p:nvPr/>
          </p:nvSpPr>
          <p:spPr>
            <a:xfrm>
              <a:off x="3823703" y="1743608"/>
              <a:ext cx="31095" cy="21197"/>
            </a:xfrm>
            <a:custGeom>
              <a:avLst/>
              <a:gdLst/>
              <a:ahLst/>
              <a:cxnLst/>
              <a:rect l="l" t="t" r="r" b="b"/>
              <a:pathLst>
                <a:path w="977" h="666" extrusionOk="0">
                  <a:moveTo>
                    <a:pt x="199" y="1"/>
                  </a:moveTo>
                  <a:cubicBezTo>
                    <a:pt x="141" y="1"/>
                    <a:pt x="81" y="33"/>
                    <a:pt x="48" y="82"/>
                  </a:cubicBezTo>
                  <a:cubicBezTo>
                    <a:pt x="0" y="153"/>
                    <a:pt x="36" y="260"/>
                    <a:pt x="107" y="308"/>
                  </a:cubicBezTo>
                  <a:lnTo>
                    <a:pt x="703" y="641"/>
                  </a:lnTo>
                  <a:cubicBezTo>
                    <a:pt x="738" y="665"/>
                    <a:pt x="762" y="665"/>
                    <a:pt x="774" y="665"/>
                  </a:cubicBezTo>
                  <a:cubicBezTo>
                    <a:pt x="834" y="665"/>
                    <a:pt x="881" y="629"/>
                    <a:pt x="917" y="594"/>
                  </a:cubicBezTo>
                  <a:cubicBezTo>
                    <a:pt x="977" y="510"/>
                    <a:pt x="953" y="415"/>
                    <a:pt x="869" y="368"/>
                  </a:cubicBezTo>
                  <a:lnTo>
                    <a:pt x="274" y="22"/>
                  </a:lnTo>
                  <a:cubicBezTo>
                    <a:pt x="252" y="7"/>
                    <a:pt x="226" y="1"/>
                    <a:pt x="199"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2999;p78">
              <a:extLst>
                <a:ext uri="{FF2B5EF4-FFF2-40B4-BE49-F238E27FC236}">
                  <a16:creationId xmlns:a16="http://schemas.microsoft.com/office/drawing/2014/main" id="{320B241B-AC0F-42F1-CE7E-33E0AEAE15E5}"/>
                </a:ext>
              </a:extLst>
            </p:cNvPr>
            <p:cNvSpPr/>
            <p:nvPr/>
          </p:nvSpPr>
          <p:spPr>
            <a:xfrm>
              <a:off x="3775962" y="1792018"/>
              <a:ext cx="22757" cy="29249"/>
            </a:xfrm>
            <a:custGeom>
              <a:avLst/>
              <a:gdLst/>
              <a:ahLst/>
              <a:cxnLst/>
              <a:rect l="l" t="t" r="r" b="b"/>
              <a:pathLst>
                <a:path w="715" h="919" extrusionOk="0">
                  <a:moveTo>
                    <a:pt x="190" y="1"/>
                  </a:moveTo>
                  <a:cubicBezTo>
                    <a:pt x="160" y="1"/>
                    <a:pt x="132" y="9"/>
                    <a:pt x="107" y="25"/>
                  </a:cubicBezTo>
                  <a:cubicBezTo>
                    <a:pt x="36" y="61"/>
                    <a:pt x="0" y="168"/>
                    <a:pt x="48" y="240"/>
                  </a:cubicBezTo>
                  <a:lnTo>
                    <a:pt x="393" y="835"/>
                  </a:lnTo>
                  <a:cubicBezTo>
                    <a:pt x="417" y="882"/>
                    <a:pt x="476" y="918"/>
                    <a:pt x="524" y="918"/>
                  </a:cubicBezTo>
                  <a:cubicBezTo>
                    <a:pt x="548" y="918"/>
                    <a:pt x="583" y="918"/>
                    <a:pt x="595" y="894"/>
                  </a:cubicBezTo>
                  <a:cubicBezTo>
                    <a:pt x="691" y="859"/>
                    <a:pt x="714" y="751"/>
                    <a:pt x="667" y="680"/>
                  </a:cubicBezTo>
                  <a:lnTo>
                    <a:pt x="333" y="85"/>
                  </a:lnTo>
                  <a:cubicBezTo>
                    <a:pt x="302" y="30"/>
                    <a:pt x="245" y="1"/>
                    <a:pt x="190"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3000;p78">
              <a:extLst>
                <a:ext uri="{FF2B5EF4-FFF2-40B4-BE49-F238E27FC236}">
                  <a16:creationId xmlns:a16="http://schemas.microsoft.com/office/drawing/2014/main" id="{81545A59-AE83-CABB-051C-DADEEB55302A}"/>
                </a:ext>
              </a:extLst>
            </p:cNvPr>
            <p:cNvSpPr/>
            <p:nvPr/>
          </p:nvSpPr>
          <p:spPr>
            <a:xfrm>
              <a:off x="3633470" y="1545195"/>
              <a:ext cx="22757" cy="28995"/>
            </a:xfrm>
            <a:custGeom>
              <a:avLst/>
              <a:gdLst/>
              <a:ahLst/>
              <a:cxnLst/>
              <a:rect l="l" t="t" r="r" b="b"/>
              <a:pathLst>
                <a:path w="715" h="911" extrusionOk="0">
                  <a:moveTo>
                    <a:pt x="181" y="1"/>
                  </a:moveTo>
                  <a:cubicBezTo>
                    <a:pt x="155" y="1"/>
                    <a:pt x="130" y="6"/>
                    <a:pt x="107" y="17"/>
                  </a:cubicBezTo>
                  <a:cubicBezTo>
                    <a:pt x="24" y="65"/>
                    <a:pt x="0" y="172"/>
                    <a:pt x="48" y="244"/>
                  </a:cubicBezTo>
                  <a:lnTo>
                    <a:pt x="381" y="839"/>
                  </a:lnTo>
                  <a:cubicBezTo>
                    <a:pt x="417" y="887"/>
                    <a:pt x="477" y="910"/>
                    <a:pt x="524" y="910"/>
                  </a:cubicBezTo>
                  <a:cubicBezTo>
                    <a:pt x="548" y="910"/>
                    <a:pt x="584" y="910"/>
                    <a:pt x="596" y="898"/>
                  </a:cubicBezTo>
                  <a:cubicBezTo>
                    <a:pt x="679" y="851"/>
                    <a:pt x="715" y="744"/>
                    <a:pt x="667" y="672"/>
                  </a:cubicBezTo>
                  <a:lnTo>
                    <a:pt x="322" y="77"/>
                  </a:lnTo>
                  <a:cubicBezTo>
                    <a:pt x="297" y="28"/>
                    <a:pt x="238" y="1"/>
                    <a:pt x="181"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3001;p78">
              <a:extLst>
                <a:ext uri="{FF2B5EF4-FFF2-40B4-BE49-F238E27FC236}">
                  <a16:creationId xmlns:a16="http://schemas.microsoft.com/office/drawing/2014/main" id="{D6A526F9-8C82-9BEE-58E8-0EDE6C5FB14A}"/>
                </a:ext>
              </a:extLst>
            </p:cNvPr>
            <p:cNvSpPr/>
            <p:nvPr/>
          </p:nvSpPr>
          <p:spPr>
            <a:xfrm>
              <a:off x="3823703" y="1601498"/>
              <a:ext cx="31095" cy="21197"/>
            </a:xfrm>
            <a:custGeom>
              <a:avLst/>
              <a:gdLst/>
              <a:ahLst/>
              <a:cxnLst/>
              <a:rect l="l" t="t" r="r" b="b"/>
              <a:pathLst>
                <a:path w="977" h="666" extrusionOk="0">
                  <a:moveTo>
                    <a:pt x="778" y="1"/>
                  </a:moveTo>
                  <a:cubicBezTo>
                    <a:pt x="751" y="1"/>
                    <a:pt x="725" y="7"/>
                    <a:pt x="703" y="22"/>
                  </a:cubicBezTo>
                  <a:lnTo>
                    <a:pt x="107" y="368"/>
                  </a:lnTo>
                  <a:cubicBezTo>
                    <a:pt x="36" y="415"/>
                    <a:pt x="0" y="511"/>
                    <a:pt x="48" y="594"/>
                  </a:cubicBezTo>
                  <a:cubicBezTo>
                    <a:pt x="84" y="630"/>
                    <a:pt x="143" y="665"/>
                    <a:pt x="179" y="665"/>
                  </a:cubicBezTo>
                  <a:cubicBezTo>
                    <a:pt x="215" y="665"/>
                    <a:pt x="238" y="665"/>
                    <a:pt x="262" y="653"/>
                  </a:cubicBezTo>
                  <a:lnTo>
                    <a:pt x="857" y="308"/>
                  </a:lnTo>
                  <a:cubicBezTo>
                    <a:pt x="953" y="249"/>
                    <a:pt x="977" y="153"/>
                    <a:pt x="929" y="82"/>
                  </a:cubicBezTo>
                  <a:cubicBezTo>
                    <a:pt x="896" y="33"/>
                    <a:pt x="836" y="1"/>
                    <a:pt x="778"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3002;p78">
              <a:extLst>
                <a:ext uri="{FF2B5EF4-FFF2-40B4-BE49-F238E27FC236}">
                  <a16:creationId xmlns:a16="http://schemas.microsoft.com/office/drawing/2014/main" id="{26CBD93A-963F-F3D0-C07C-05987EC87253}"/>
                </a:ext>
              </a:extLst>
            </p:cNvPr>
            <p:cNvSpPr/>
            <p:nvPr/>
          </p:nvSpPr>
          <p:spPr>
            <a:xfrm>
              <a:off x="3577390" y="1743608"/>
              <a:ext cx="31095" cy="21197"/>
            </a:xfrm>
            <a:custGeom>
              <a:avLst/>
              <a:gdLst/>
              <a:ahLst/>
              <a:cxnLst/>
              <a:rect l="l" t="t" r="r" b="b"/>
              <a:pathLst>
                <a:path w="977" h="666" extrusionOk="0">
                  <a:moveTo>
                    <a:pt x="778" y="1"/>
                  </a:moveTo>
                  <a:cubicBezTo>
                    <a:pt x="751" y="1"/>
                    <a:pt x="725" y="7"/>
                    <a:pt x="703" y="22"/>
                  </a:cubicBezTo>
                  <a:lnTo>
                    <a:pt x="107" y="368"/>
                  </a:lnTo>
                  <a:cubicBezTo>
                    <a:pt x="36" y="415"/>
                    <a:pt x="0" y="510"/>
                    <a:pt x="48" y="594"/>
                  </a:cubicBezTo>
                  <a:cubicBezTo>
                    <a:pt x="84" y="629"/>
                    <a:pt x="143" y="665"/>
                    <a:pt x="179" y="665"/>
                  </a:cubicBezTo>
                  <a:cubicBezTo>
                    <a:pt x="214" y="665"/>
                    <a:pt x="238" y="665"/>
                    <a:pt x="262" y="653"/>
                  </a:cubicBezTo>
                  <a:lnTo>
                    <a:pt x="857" y="308"/>
                  </a:lnTo>
                  <a:cubicBezTo>
                    <a:pt x="941" y="260"/>
                    <a:pt x="976" y="153"/>
                    <a:pt x="929" y="82"/>
                  </a:cubicBezTo>
                  <a:cubicBezTo>
                    <a:pt x="896" y="33"/>
                    <a:pt x="835" y="1"/>
                    <a:pt x="778"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3003;p78">
              <a:extLst>
                <a:ext uri="{FF2B5EF4-FFF2-40B4-BE49-F238E27FC236}">
                  <a16:creationId xmlns:a16="http://schemas.microsoft.com/office/drawing/2014/main" id="{A2E4F74C-8080-3A54-6575-A580C33827D9}"/>
                </a:ext>
              </a:extLst>
            </p:cNvPr>
            <p:cNvSpPr/>
            <p:nvPr/>
          </p:nvSpPr>
          <p:spPr>
            <a:xfrm>
              <a:off x="3732358" y="1593032"/>
              <a:ext cx="71294" cy="62255"/>
            </a:xfrm>
            <a:custGeom>
              <a:avLst/>
              <a:gdLst/>
              <a:ahLst/>
              <a:cxnLst/>
              <a:rect l="l" t="t" r="r" b="b"/>
              <a:pathLst>
                <a:path w="2240" h="1956" extrusionOk="0">
                  <a:moveTo>
                    <a:pt x="186" y="1"/>
                  </a:moveTo>
                  <a:cubicBezTo>
                    <a:pt x="103" y="1"/>
                    <a:pt x="34" y="47"/>
                    <a:pt x="13" y="122"/>
                  </a:cubicBezTo>
                  <a:cubicBezTo>
                    <a:pt x="1" y="217"/>
                    <a:pt x="48" y="300"/>
                    <a:pt x="132" y="324"/>
                  </a:cubicBezTo>
                  <a:cubicBezTo>
                    <a:pt x="930" y="527"/>
                    <a:pt x="1584" y="1098"/>
                    <a:pt x="1894" y="1848"/>
                  </a:cubicBezTo>
                  <a:cubicBezTo>
                    <a:pt x="1918" y="1908"/>
                    <a:pt x="1977" y="1955"/>
                    <a:pt x="2037" y="1955"/>
                  </a:cubicBezTo>
                  <a:cubicBezTo>
                    <a:pt x="2061" y="1955"/>
                    <a:pt x="2084" y="1955"/>
                    <a:pt x="2096" y="1943"/>
                  </a:cubicBezTo>
                  <a:cubicBezTo>
                    <a:pt x="2192" y="1908"/>
                    <a:pt x="2239" y="1824"/>
                    <a:pt x="2192" y="1729"/>
                  </a:cubicBezTo>
                  <a:cubicBezTo>
                    <a:pt x="1846" y="884"/>
                    <a:pt x="1108" y="229"/>
                    <a:pt x="215" y="3"/>
                  </a:cubicBezTo>
                  <a:cubicBezTo>
                    <a:pt x="205" y="1"/>
                    <a:pt x="196" y="1"/>
                    <a:pt x="186"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011"/>
        <p:cNvGrpSpPr/>
        <p:nvPr/>
      </p:nvGrpSpPr>
      <p:grpSpPr>
        <a:xfrm>
          <a:off x="0" y="0"/>
          <a:ext cx="0" cy="0"/>
          <a:chOff x="0" y="0"/>
          <a:chExt cx="0" cy="0"/>
        </a:xfrm>
      </p:grpSpPr>
      <p:sp>
        <p:nvSpPr>
          <p:cNvPr id="3012" name="Google Shape;3012;p63"/>
          <p:cNvSpPr txBox="1">
            <a:spLocks noGrp="1"/>
          </p:cNvSpPr>
          <p:nvPr>
            <p:ph type="title"/>
          </p:nvPr>
        </p:nvSpPr>
        <p:spPr>
          <a:xfrm>
            <a:off x="5336723" y="35620"/>
            <a:ext cx="3967500" cy="1671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THANKS!</a:t>
            </a:r>
            <a:endParaRPr/>
          </a:p>
        </p:txBody>
      </p:sp>
      <p:grpSp>
        <p:nvGrpSpPr>
          <p:cNvPr id="3014" name="Google Shape;3014;p63"/>
          <p:cNvGrpSpPr/>
          <p:nvPr/>
        </p:nvGrpSpPr>
        <p:grpSpPr>
          <a:xfrm>
            <a:off x="57150" y="646134"/>
            <a:ext cx="4705038" cy="4431793"/>
            <a:chOff x="1029100" y="238125"/>
            <a:chExt cx="5561350" cy="5238375"/>
          </a:xfrm>
        </p:grpSpPr>
        <p:sp>
          <p:nvSpPr>
            <p:cNvPr id="3015" name="Google Shape;3015;p63"/>
            <p:cNvSpPr/>
            <p:nvPr/>
          </p:nvSpPr>
          <p:spPr>
            <a:xfrm>
              <a:off x="1203150" y="238125"/>
              <a:ext cx="5105375" cy="4600950"/>
            </a:xfrm>
            <a:custGeom>
              <a:avLst/>
              <a:gdLst/>
              <a:ahLst/>
              <a:cxnLst/>
              <a:rect l="l" t="t" r="r" b="b"/>
              <a:pathLst>
                <a:path w="204215" h="184038" extrusionOk="0">
                  <a:moveTo>
                    <a:pt x="127773" y="0"/>
                  </a:moveTo>
                  <a:cubicBezTo>
                    <a:pt x="115838" y="0"/>
                    <a:pt x="104035" y="4096"/>
                    <a:pt x="94139" y="11670"/>
                  </a:cubicBezTo>
                  <a:cubicBezTo>
                    <a:pt x="71799" y="28768"/>
                    <a:pt x="55542" y="52089"/>
                    <a:pt x="31096" y="66905"/>
                  </a:cubicBezTo>
                  <a:cubicBezTo>
                    <a:pt x="10686" y="79276"/>
                    <a:pt x="0" y="99258"/>
                    <a:pt x="6866" y="127499"/>
                  </a:cubicBezTo>
                  <a:cubicBezTo>
                    <a:pt x="13351" y="154179"/>
                    <a:pt x="34162" y="170340"/>
                    <a:pt x="57584" y="170340"/>
                  </a:cubicBezTo>
                  <a:cubicBezTo>
                    <a:pt x="58955" y="170340"/>
                    <a:pt x="60334" y="170284"/>
                    <a:pt x="61720" y="170172"/>
                  </a:cubicBezTo>
                  <a:cubicBezTo>
                    <a:pt x="66115" y="169818"/>
                    <a:pt x="70552" y="169618"/>
                    <a:pt x="74987" y="169618"/>
                  </a:cubicBezTo>
                  <a:cubicBezTo>
                    <a:pt x="91592" y="169618"/>
                    <a:pt x="108166" y="172420"/>
                    <a:pt x="122391" y="180407"/>
                  </a:cubicBezTo>
                  <a:cubicBezTo>
                    <a:pt x="126702" y="182827"/>
                    <a:pt x="131899" y="184038"/>
                    <a:pt x="137650" y="184038"/>
                  </a:cubicBezTo>
                  <a:cubicBezTo>
                    <a:pt x="153382" y="184038"/>
                    <a:pt x="173260" y="174983"/>
                    <a:pt x="190501" y="156881"/>
                  </a:cubicBezTo>
                  <a:cubicBezTo>
                    <a:pt x="204215" y="142485"/>
                    <a:pt x="202887" y="124179"/>
                    <a:pt x="198418" y="107062"/>
                  </a:cubicBezTo>
                  <a:cubicBezTo>
                    <a:pt x="195664" y="96511"/>
                    <a:pt x="193866" y="85702"/>
                    <a:pt x="191728" y="74983"/>
                  </a:cubicBezTo>
                  <a:cubicBezTo>
                    <a:pt x="190221" y="67429"/>
                    <a:pt x="188545" y="59919"/>
                    <a:pt x="186244" y="52574"/>
                  </a:cubicBezTo>
                  <a:cubicBezTo>
                    <a:pt x="179565" y="31252"/>
                    <a:pt x="166268" y="9678"/>
                    <a:pt x="143434" y="2426"/>
                  </a:cubicBezTo>
                  <a:cubicBezTo>
                    <a:pt x="138288" y="791"/>
                    <a:pt x="133018" y="0"/>
                    <a:pt x="127773" y="0"/>
                  </a:cubicBez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6" name="Google Shape;3016;p63"/>
            <p:cNvSpPr/>
            <p:nvPr/>
          </p:nvSpPr>
          <p:spPr>
            <a:xfrm>
              <a:off x="1029100" y="5310750"/>
              <a:ext cx="5561350" cy="165750"/>
            </a:xfrm>
            <a:custGeom>
              <a:avLst/>
              <a:gdLst/>
              <a:ahLst/>
              <a:cxnLst/>
              <a:rect l="l" t="t" r="r" b="b"/>
              <a:pathLst>
                <a:path w="222454" h="6630" extrusionOk="0">
                  <a:moveTo>
                    <a:pt x="111226" y="1"/>
                  </a:moveTo>
                  <a:cubicBezTo>
                    <a:pt x="49798" y="1"/>
                    <a:pt x="0" y="1485"/>
                    <a:pt x="0" y="3315"/>
                  </a:cubicBezTo>
                  <a:cubicBezTo>
                    <a:pt x="0" y="5145"/>
                    <a:pt x="49798" y="6629"/>
                    <a:pt x="111226" y="6629"/>
                  </a:cubicBezTo>
                  <a:cubicBezTo>
                    <a:pt x="172655" y="6629"/>
                    <a:pt x="222453" y="5145"/>
                    <a:pt x="222453" y="3315"/>
                  </a:cubicBezTo>
                  <a:cubicBezTo>
                    <a:pt x="222453" y="1485"/>
                    <a:pt x="172655" y="1"/>
                    <a:pt x="1112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7" name="Google Shape;3017;p63"/>
            <p:cNvSpPr/>
            <p:nvPr/>
          </p:nvSpPr>
          <p:spPr>
            <a:xfrm>
              <a:off x="2571825" y="970075"/>
              <a:ext cx="2459525" cy="4432625"/>
            </a:xfrm>
            <a:custGeom>
              <a:avLst/>
              <a:gdLst/>
              <a:ahLst/>
              <a:cxnLst/>
              <a:rect l="l" t="t" r="r" b="b"/>
              <a:pathLst>
                <a:path w="98381" h="177305" extrusionOk="0">
                  <a:moveTo>
                    <a:pt x="4182" y="1"/>
                  </a:moveTo>
                  <a:cubicBezTo>
                    <a:pt x="1873" y="1"/>
                    <a:pt x="1" y="1873"/>
                    <a:pt x="1" y="4183"/>
                  </a:cubicBezTo>
                  <a:lnTo>
                    <a:pt x="1" y="172763"/>
                  </a:lnTo>
                  <a:cubicBezTo>
                    <a:pt x="1" y="175271"/>
                    <a:pt x="2034" y="177304"/>
                    <a:pt x="4542" y="177304"/>
                  </a:cubicBezTo>
                  <a:lnTo>
                    <a:pt x="93800" y="177304"/>
                  </a:lnTo>
                  <a:cubicBezTo>
                    <a:pt x="96330" y="177304"/>
                    <a:pt x="98380" y="175253"/>
                    <a:pt x="98380" y="172723"/>
                  </a:cubicBezTo>
                  <a:lnTo>
                    <a:pt x="98380" y="4607"/>
                  </a:lnTo>
                  <a:cubicBezTo>
                    <a:pt x="98380" y="2063"/>
                    <a:pt x="96318" y="1"/>
                    <a:pt x="93775" y="1"/>
                  </a:cubicBezTo>
                  <a:close/>
                </a:path>
              </a:pathLst>
            </a:custGeom>
            <a:solidFill>
              <a:srgbClr val="ACFF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8" name="Google Shape;3018;p63"/>
            <p:cNvSpPr/>
            <p:nvPr/>
          </p:nvSpPr>
          <p:spPr>
            <a:xfrm>
              <a:off x="2564500" y="962775"/>
              <a:ext cx="2474175" cy="4447250"/>
            </a:xfrm>
            <a:custGeom>
              <a:avLst/>
              <a:gdLst/>
              <a:ahLst/>
              <a:cxnLst/>
              <a:rect l="l" t="t" r="r" b="b"/>
              <a:pathLst>
                <a:path w="98967" h="177890" extrusionOk="0">
                  <a:moveTo>
                    <a:pt x="94720" y="586"/>
                  </a:moveTo>
                  <a:cubicBezTo>
                    <a:pt x="96739" y="586"/>
                    <a:pt x="98381" y="2228"/>
                    <a:pt x="98381" y="4246"/>
                  </a:cubicBezTo>
                  <a:lnTo>
                    <a:pt x="98381" y="173643"/>
                  </a:lnTo>
                  <a:cubicBezTo>
                    <a:pt x="98381" y="175662"/>
                    <a:pt x="96739" y="177304"/>
                    <a:pt x="94720" y="177304"/>
                  </a:cubicBezTo>
                  <a:lnTo>
                    <a:pt x="4247" y="177304"/>
                  </a:lnTo>
                  <a:cubicBezTo>
                    <a:pt x="2228" y="177304"/>
                    <a:pt x="586" y="175662"/>
                    <a:pt x="586" y="173643"/>
                  </a:cubicBezTo>
                  <a:lnTo>
                    <a:pt x="586" y="4246"/>
                  </a:lnTo>
                  <a:cubicBezTo>
                    <a:pt x="586" y="2228"/>
                    <a:pt x="2228" y="586"/>
                    <a:pt x="4247" y="586"/>
                  </a:cubicBezTo>
                  <a:close/>
                  <a:moveTo>
                    <a:pt x="4246" y="1"/>
                  </a:moveTo>
                  <a:cubicBezTo>
                    <a:pt x="1905" y="1"/>
                    <a:pt x="0" y="1905"/>
                    <a:pt x="0" y="4246"/>
                  </a:cubicBezTo>
                  <a:lnTo>
                    <a:pt x="0" y="173643"/>
                  </a:lnTo>
                  <a:cubicBezTo>
                    <a:pt x="0" y="175985"/>
                    <a:pt x="1905" y="177890"/>
                    <a:pt x="4247" y="177890"/>
                  </a:cubicBezTo>
                  <a:lnTo>
                    <a:pt x="94720" y="177890"/>
                  </a:lnTo>
                  <a:cubicBezTo>
                    <a:pt x="97062" y="177890"/>
                    <a:pt x="98966" y="175985"/>
                    <a:pt x="98966" y="173643"/>
                  </a:cubicBezTo>
                  <a:lnTo>
                    <a:pt x="98966" y="4246"/>
                  </a:lnTo>
                  <a:cubicBezTo>
                    <a:pt x="98966" y="1905"/>
                    <a:pt x="97061" y="1"/>
                    <a:pt x="94720"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9" name="Google Shape;3019;p63"/>
            <p:cNvSpPr/>
            <p:nvPr/>
          </p:nvSpPr>
          <p:spPr>
            <a:xfrm>
              <a:off x="3634025" y="1172050"/>
              <a:ext cx="369025" cy="62825"/>
            </a:xfrm>
            <a:custGeom>
              <a:avLst/>
              <a:gdLst/>
              <a:ahLst/>
              <a:cxnLst/>
              <a:rect l="l" t="t" r="r" b="b"/>
              <a:pathLst>
                <a:path w="14761" h="2513" extrusionOk="0">
                  <a:moveTo>
                    <a:pt x="1256" y="1"/>
                  </a:moveTo>
                  <a:cubicBezTo>
                    <a:pt x="562" y="1"/>
                    <a:pt x="0" y="563"/>
                    <a:pt x="0" y="1257"/>
                  </a:cubicBezTo>
                  <a:cubicBezTo>
                    <a:pt x="0" y="1951"/>
                    <a:pt x="562" y="2513"/>
                    <a:pt x="1256" y="2513"/>
                  </a:cubicBezTo>
                  <a:lnTo>
                    <a:pt x="13503" y="2513"/>
                  </a:lnTo>
                  <a:cubicBezTo>
                    <a:pt x="14197" y="2513"/>
                    <a:pt x="14760" y="1951"/>
                    <a:pt x="14760" y="1257"/>
                  </a:cubicBezTo>
                  <a:cubicBezTo>
                    <a:pt x="14760" y="563"/>
                    <a:pt x="14197" y="1"/>
                    <a:pt x="135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0" name="Google Shape;3020;p63"/>
            <p:cNvSpPr/>
            <p:nvPr/>
          </p:nvSpPr>
          <p:spPr>
            <a:xfrm>
              <a:off x="2727250" y="1238500"/>
              <a:ext cx="2148675" cy="3767975"/>
            </a:xfrm>
            <a:custGeom>
              <a:avLst/>
              <a:gdLst/>
              <a:ahLst/>
              <a:cxnLst/>
              <a:rect l="l" t="t" r="r" b="b"/>
              <a:pathLst>
                <a:path w="85947" h="150719" extrusionOk="0">
                  <a:moveTo>
                    <a:pt x="0" y="0"/>
                  </a:moveTo>
                  <a:lnTo>
                    <a:pt x="0" y="150718"/>
                  </a:lnTo>
                  <a:lnTo>
                    <a:pt x="85946" y="150718"/>
                  </a:lnTo>
                  <a:lnTo>
                    <a:pt x="85946" y="0"/>
                  </a:lnTo>
                  <a:lnTo>
                    <a:pt x="66471" y="0"/>
                  </a:lnTo>
                  <a:lnTo>
                    <a:pt x="64400" y="1819"/>
                  </a:lnTo>
                  <a:cubicBezTo>
                    <a:pt x="63586" y="2535"/>
                    <a:pt x="62539" y="2929"/>
                    <a:pt x="61456" y="2929"/>
                  </a:cubicBezTo>
                  <a:lnTo>
                    <a:pt x="25512" y="2929"/>
                  </a:lnTo>
                  <a:cubicBezTo>
                    <a:pt x="24472" y="2929"/>
                    <a:pt x="23465" y="2566"/>
                    <a:pt x="22664" y="1901"/>
                  </a:cubicBezTo>
                  <a:lnTo>
                    <a:pt x="2037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1" name="Google Shape;3021;p63"/>
            <p:cNvSpPr/>
            <p:nvPr/>
          </p:nvSpPr>
          <p:spPr>
            <a:xfrm>
              <a:off x="2720350" y="1231600"/>
              <a:ext cx="2162475" cy="3781750"/>
            </a:xfrm>
            <a:custGeom>
              <a:avLst/>
              <a:gdLst/>
              <a:ahLst/>
              <a:cxnLst/>
              <a:rect l="l" t="t" r="r" b="b"/>
              <a:pathLst>
                <a:path w="86499" h="151270" extrusionOk="0">
                  <a:moveTo>
                    <a:pt x="85947" y="551"/>
                  </a:moveTo>
                  <a:lnTo>
                    <a:pt x="85947" y="150720"/>
                  </a:lnTo>
                  <a:lnTo>
                    <a:pt x="552" y="150720"/>
                  </a:lnTo>
                  <a:lnTo>
                    <a:pt x="552" y="551"/>
                  </a:lnTo>
                  <a:lnTo>
                    <a:pt x="20548" y="551"/>
                  </a:lnTo>
                  <a:lnTo>
                    <a:pt x="22764" y="2390"/>
                  </a:lnTo>
                  <a:cubicBezTo>
                    <a:pt x="23615" y="3094"/>
                    <a:pt x="24684" y="3480"/>
                    <a:pt x="25789" y="3481"/>
                  </a:cubicBezTo>
                  <a:lnTo>
                    <a:pt x="61732" y="3481"/>
                  </a:lnTo>
                  <a:cubicBezTo>
                    <a:pt x="62883" y="3481"/>
                    <a:pt x="63994" y="3062"/>
                    <a:pt x="64858" y="2303"/>
                  </a:cubicBezTo>
                  <a:lnTo>
                    <a:pt x="66851" y="551"/>
                  </a:lnTo>
                  <a:close/>
                  <a:moveTo>
                    <a:pt x="276" y="1"/>
                  </a:moveTo>
                  <a:cubicBezTo>
                    <a:pt x="124" y="1"/>
                    <a:pt x="1" y="124"/>
                    <a:pt x="2" y="276"/>
                  </a:cubicBezTo>
                  <a:lnTo>
                    <a:pt x="2" y="150996"/>
                  </a:lnTo>
                  <a:cubicBezTo>
                    <a:pt x="2" y="151147"/>
                    <a:pt x="124" y="151270"/>
                    <a:pt x="276" y="151270"/>
                  </a:cubicBezTo>
                  <a:lnTo>
                    <a:pt x="86222" y="151270"/>
                  </a:lnTo>
                  <a:cubicBezTo>
                    <a:pt x="86375" y="151270"/>
                    <a:pt x="86497" y="151147"/>
                    <a:pt x="86498" y="150996"/>
                  </a:cubicBezTo>
                  <a:lnTo>
                    <a:pt x="86498" y="276"/>
                  </a:lnTo>
                  <a:cubicBezTo>
                    <a:pt x="86497" y="124"/>
                    <a:pt x="86375" y="1"/>
                    <a:pt x="86222" y="1"/>
                  </a:cubicBezTo>
                  <a:lnTo>
                    <a:pt x="66748" y="1"/>
                  </a:lnTo>
                  <a:cubicBezTo>
                    <a:pt x="66681" y="1"/>
                    <a:pt x="66617" y="25"/>
                    <a:pt x="66567" y="70"/>
                  </a:cubicBezTo>
                  <a:lnTo>
                    <a:pt x="64495" y="1890"/>
                  </a:lnTo>
                  <a:cubicBezTo>
                    <a:pt x="63730" y="2561"/>
                    <a:pt x="62748" y="2931"/>
                    <a:pt x="61732" y="2931"/>
                  </a:cubicBezTo>
                  <a:lnTo>
                    <a:pt x="25788" y="2931"/>
                  </a:lnTo>
                  <a:cubicBezTo>
                    <a:pt x="24812" y="2930"/>
                    <a:pt x="23866" y="2589"/>
                    <a:pt x="23115" y="1965"/>
                  </a:cubicBezTo>
                  <a:lnTo>
                    <a:pt x="20823" y="64"/>
                  </a:lnTo>
                  <a:cubicBezTo>
                    <a:pt x="20774" y="23"/>
                    <a:pt x="20712" y="1"/>
                    <a:pt x="20647"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2" name="Google Shape;3022;p63"/>
            <p:cNvSpPr/>
            <p:nvPr/>
          </p:nvSpPr>
          <p:spPr>
            <a:xfrm>
              <a:off x="2824775" y="1417800"/>
              <a:ext cx="1960250" cy="3487125"/>
            </a:xfrm>
            <a:custGeom>
              <a:avLst/>
              <a:gdLst/>
              <a:ahLst/>
              <a:cxnLst/>
              <a:rect l="l" t="t" r="r" b="b"/>
              <a:pathLst>
                <a:path w="78410" h="139485" extrusionOk="0">
                  <a:moveTo>
                    <a:pt x="0" y="1"/>
                  </a:moveTo>
                  <a:lnTo>
                    <a:pt x="0" y="3942"/>
                  </a:lnTo>
                  <a:lnTo>
                    <a:pt x="0" y="135543"/>
                  </a:lnTo>
                  <a:lnTo>
                    <a:pt x="0" y="139484"/>
                  </a:lnTo>
                  <a:lnTo>
                    <a:pt x="78410" y="139484"/>
                  </a:lnTo>
                  <a:lnTo>
                    <a:pt x="78410" y="3942"/>
                  </a:lnTo>
                  <a:lnTo>
                    <a:pt x="30421" y="3942"/>
                  </a:lnTo>
                  <a:lnTo>
                    <a:pt x="2924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3" name="Google Shape;3023;p63"/>
            <p:cNvSpPr/>
            <p:nvPr/>
          </p:nvSpPr>
          <p:spPr>
            <a:xfrm>
              <a:off x="2893725" y="1693625"/>
              <a:ext cx="1822375" cy="3102925"/>
            </a:xfrm>
            <a:custGeom>
              <a:avLst/>
              <a:gdLst/>
              <a:ahLst/>
              <a:cxnLst/>
              <a:rect l="l" t="t" r="r" b="b"/>
              <a:pathLst>
                <a:path w="72895" h="124117" extrusionOk="0">
                  <a:moveTo>
                    <a:pt x="0" y="1"/>
                  </a:moveTo>
                  <a:lnTo>
                    <a:pt x="0" y="124117"/>
                  </a:lnTo>
                  <a:lnTo>
                    <a:pt x="72894" y="124117"/>
                  </a:lnTo>
                  <a:lnTo>
                    <a:pt x="7289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4" name="Google Shape;3024;p63"/>
            <p:cNvSpPr/>
            <p:nvPr/>
          </p:nvSpPr>
          <p:spPr>
            <a:xfrm>
              <a:off x="3768700" y="5073775"/>
              <a:ext cx="101525" cy="97675"/>
            </a:xfrm>
            <a:custGeom>
              <a:avLst/>
              <a:gdLst/>
              <a:ahLst/>
              <a:cxnLst/>
              <a:rect l="l" t="t" r="r" b="b"/>
              <a:pathLst>
                <a:path w="4061" h="3907" extrusionOk="0">
                  <a:moveTo>
                    <a:pt x="2109" y="0"/>
                  </a:moveTo>
                  <a:cubicBezTo>
                    <a:pt x="1600" y="0"/>
                    <a:pt x="1101" y="199"/>
                    <a:pt x="727" y="572"/>
                  </a:cubicBezTo>
                  <a:cubicBezTo>
                    <a:pt x="168" y="1131"/>
                    <a:pt x="1" y="1971"/>
                    <a:pt x="303" y="2701"/>
                  </a:cubicBezTo>
                  <a:cubicBezTo>
                    <a:pt x="605" y="3431"/>
                    <a:pt x="1318" y="3906"/>
                    <a:pt x="2108" y="3906"/>
                  </a:cubicBezTo>
                  <a:cubicBezTo>
                    <a:pt x="3186" y="3906"/>
                    <a:pt x="4061" y="3032"/>
                    <a:pt x="4061" y="1953"/>
                  </a:cubicBezTo>
                  <a:cubicBezTo>
                    <a:pt x="4061" y="1163"/>
                    <a:pt x="3584" y="451"/>
                    <a:pt x="2854" y="149"/>
                  </a:cubicBezTo>
                  <a:cubicBezTo>
                    <a:pt x="2613" y="49"/>
                    <a:pt x="2360" y="0"/>
                    <a:pt x="21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5" name="Google Shape;3025;p63"/>
            <p:cNvSpPr/>
            <p:nvPr/>
          </p:nvSpPr>
          <p:spPr>
            <a:xfrm>
              <a:off x="3067975" y="2953475"/>
              <a:ext cx="1200175" cy="1707575"/>
            </a:xfrm>
            <a:custGeom>
              <a:avLst/>
              <a:gdLst/>
              <a:ahLst/>
              <a:cxnLst/>
              <a:rect l="l" t="t" r="r" b="b"/>
              <a:pathLst>
                <a:path w="48007" h="68303" extrusionOk="0">
                  <a:moveTo>
                    <a:pt x="24003" y="1"/>
                  </a:moveTo>
                  <a:cubicBezTo>
                    <a:pt x="17638" y="1"/>
                    <a:pt x="11532" y="3600"/>
                    <a:pt x="7031" y="10004"/>
                  </a:cubicBezTo>
                  <a:cubicBezTo>
                    <a:pt x="2529" y="16409"/>
                    <a:pt x="0" y="25095"/>
                    <a:pt x="0" y="34152"/>
                  </a:cubicBezTo>
                  <a:cubicBezTo>
                    <a:pt x="0" y="43210"/>
                    <a:pt x="2529" y="51895"/>
                    <a:pt x="7031" y="58300"/>
                  </a:cubicBezTo>
                  <a:cubicBezTo>
                    <a:pt x="11532" y="64705"/>
                    <a:pt x="17638" y="68303"/>
                    <a:pt x="24003" y="68303"/>
                  </a:cubicBezTo>
                  <a:cubicBezTo>
                    <a:pt x="30369" y="68303"/>
                    <a:pt x="36474" y="64705"/>
                    <a:pt x="40975" y="58300"/>
                  </a:cubicBezTo>
                  <a:cubicBezTo>
                    <a:pt x="45478" y="51895"/>
                    <a:pt x="48007" y="43210"/>
                    <a:pt x="48007" y="34152"/>
                  </a:cubicBezTo>
                  <a:cubicBezTo>
                    <a:pt x="48007" y="25095"/>
                    <a:pt x="45478" y="16409"/>
                    <a:pt x="40975" y="10004"/>
                  </a:cubicBezTo>
                  <a:cubicBezTo>
                    <a:pt x="36474" y="3600"/>
                    <a:pt x="30369" y="1"/>
                    <a:pt x="24003" y="1"/>
                  </a:cubicBez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6" name="Google Shape;3026;p63"/>
            <p:cNvSpPr/>
            <p:nvPr/>
          </p:nvSpPr>
          <p:spPr>
            <a:xfrm>
              <a:off x="3067975" y="2953475"/>
              <a:ext cx="1200175" cy="1707575"/>
            </a:xfrm>
            <a:custGeom>
              <a:avLst/>
              <a:gdLst/>
              <a:ahLst/>
              <a:cxnLst/>
              <a:rect l="l" t="t" r="r" b="b"/>
              <a:pathLst>
                <a:path w="48007" h="68303" extrusionOk="0">
                  <a:moveTo>
                    <a:pt x="24003" y="1"/>
                  </a:moveTo>
                  <a:cubicBezTo>
                    <a:pt x="17638" y="1"/>
                    <a:pt x="11532" y="3600"/>
                    <a:pt x="7031" y="10004"/>
                  </a:cubicBezTo>
                  <a:cubicBezTo>
                    <a:pt x="2529" y="16409"/>
                    <a:pt x="0" y="25095"/>
                    <a:pt x="0" y="34152"/>
                  </a:cubicBezTo>
                  <a:cubicBezTo>
                    <a:pt x="0" y="43210"/>
                    <a:pt x="2529" y="51895"/>
                    <a:pt x="7031" y="58300"/>
                  </a:cubicBezTo>
                  <a:cubicBezTo>
                    <a:pt x="11532" y="64705"/>
                    <a:pt x="17638" y="68303"/>
                    <a:pt x="24003" y="68303"/>
                  </a:cubicBezTo>
                  <a:cubicBezTo>
                    <a:pt x="30369" y="68303"/>
                    <a:pt x="36474" y="64705"/>
                    <a:pt x="40975" y="58300"/>
                  </a:cubicBezTo>
                  <a:cubicBezTo>
                    <a:pt x="45478" y="51895"/>
                    <a:pt x="48007" y="43210"/>
                    <a:pt x="48007" y="34152"/>
                  </a:cubicBezTo>
                  <a:cubicBezTo>
                    <a:pt x="48007" y="25095"/>
                    <a:pt x="45478" y="16409"/>
                    <a:pt x="40975" y="10004"/>
                  </a:cubicBezTo>
                  <a:cubicBezTo>
                    <a:pt x="36474" y="3600"/>
                    <a:pt x="30369" y="1"/>
                    <a:pt x="2400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7" name="Google Shape;3027;p63"/>
            <p:cNvSpPr/>
            <p:nvPr/>
          </p:nvSpPr>
          <p:spPr>
            <a:xfrm>
              <a:off x="3052200" y="2788650"/>
              <a:ext cx="1357750" cy="1284775"/>
            </a:xfrm>
            <a:custGeom>
              <a:avLst/>
              <a:gdLst/>
              <a:ahLst/>
              <a:cxnLst/>
              <a:rect l="l" t="t" r="r" b="b"/>
              <a:pathLst>
                <a:path w="54310" h="51391" extrusionOk="0">
                  <a:moveTo>
                    <a:pt x="25132" y="1"/>
                  </a:moveTo>
                  <a:cubicBezTo>
                    <a:pt x="23584" y="1"/>
                    <a:pt x="7370" y="10172"/>
                    <a:pt x="4882" y="15522"/>
                  </a:cubicBezTo>
                  <a:cubicBezTo>
                    <a:pt x="2379" y="20903"/>
                    <a:pt x="0" y="31626"/>
                    <a:pt x="6656" y="41966"/>
                  </a:cubicBezTo>
                  <a:cubicBezTo>
                    <a:pt x="11800" y="49958"/>
                    <a:pt x="19262" y="51391"/>
                    <a:pt x="24748" y="51391"/>
                  </a:cubicBezTo>
                  <a:cubicBezTo>
                    <a:pt x="26168" y="51391"/>
                    <a:pt x="27456" y="51295"/>
                    <a:pt x="28538" y="51192"/>
                  </a:cubicBezTo>
                  <a:cubicBezTo>
                    <a:pt x="33795" y="50692"/>
                    <a:pt x="37315" y="48977"/>
                    <a:pt x="42664" y="44699"/>
                  </a:cubicBezTo>
                  <a:cubicBezTo>
                    <a:pt x="48012" y="40420"/>
                    <a:pt x="52884" y="34122"/>
                    <a:pt x="53597" y="29844"/>
                  </a:cubicBezTo>
                  <a:cubicBezTo>
                    <a:pt x="54310" y="25566"/>
                    <a:pt x="51695" y="23188"/>
                    <a:pt x="50032" y="22595"/>
                  </a:cubicBezTo>
                  <a:cubicBezTo>
                    <a:pt x="48368" y="22001"/>
                    <a:pt x="38742" y="22119"/>
                    <a:pt x="31731" y="14988"/>
                  </a:cubicBezTo>
                  <a:cubicBezTo>
                    <a:pt x="24719" y="7858"/>
                    <a:pt x="28037" y="2630"/>
                    <a:pt x="28037" y="2630"/>
                  </a:cubicBezTo>
                  <a:cubicBezTo>
                    <a:pt x="28037" y="2630"/>
                    <a:pt x="26535" y="126"/>
                    <a:pt x="25159" y="2"/>
                  </a:cubicBezTo>
                  <a:cubicBezTo>
                    <a:pt x="25150" y="1"/>
                    <a:pt x="25141" y="1"/>
                    <a:pt x="25132" y="1"/>
                  </a:cubicBezTo>
                  <a:close/>
                </a:path>
              </a:pathLst>
            </a:custGeom>
            <a:gradFill>
              <a:gsLst>
                <a:gs pos="0">
                  <a:srgbClr val="8BE3FF"/>
                </a:gs>
                <a:gs pos="100000">
                  <a:srgbClr val="ACFFD9"/>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8" name="Google Shape;3028;p63"/>
            <p:cNvSpPr/>
            <p:nvPr/>
          </p:nvSpPr>
          <p:spPr>
            <a:xfrm>
              <a:off x="3060225" y="2781350"/>
              <a:ext cx="1357125" cy="1298675"/>
            </a:xfrm>
            <a:custGeom>
              <a:avLst/>
              <a:gdLst/>
              <a:ahLst/>
              <a:cxnLst/>
              <a:rect l="l" t="t" r="r" b="b"/>
              <a:pathLst>
                <a:path w="54285" h="51947" extrusionOk="0">
                  <a:moveTo>
                    <a:pt x="24811" y="585"/>
                  </a:moveTo>
                  <a:cubicBezTo>
                    <a:pt x="25751" y="670"/>
                    <a:pt x="26904" y="2190"/>
                    <a:pt x="27376" y="2929"/>
                  </a:cubicBezTo>
                  <a:cubicBezTo>
                    <a:pt x="27150" y="3357"/>
                    <a:pt x="26601" y="4595"/>
                    <a:pt x="26641" y="6434"/>
                  </a:cubicBezTo>
                  <a:cubicBezTo>
                    <a:pt x="26686" y="8493"/>
                    <a:pt x="27511" y="11735"/>
                    <a:pt x="31201" y="15486"/>
                  </a:cubicBezTo>
                  <a:cubicBezTo>
                    <a:pt x="36918" y="21299"/>
                    <a:pt x="44317" y="22348"/>
                    <a:pt x="47872" y="22851"/>
                  </a:cubicBezTo>
                  <a:cubicBezTo>
                    <a:pt x="48679" y="22966"/>
                    <a:pt x="49317" y="23056"/>
                    <a:pt x="49612" y="23161"/>
                  </a:cubicBezTo>
                  <a:cubicBezTo>
                    <a:pt x="51331" y="23776"/>
                    <a:pt x="53648" y="26127"/>
                    <a:pt x="52988" y="30087"/>
                  </a:cubicBezTo>
                  <a:cubicBezTo>
                    <a:pt x="52316" y="34107"/>
                    <a:pt x="47763" y="40278"/>
                    <a:pt x="42160" y="44761"/>
                  </a:cubicBezTo>
                  <a:cubicBezTo>
                    <a:pt x="36682" y="49145"/>
                    <a:pt x="33287" y="50707"/>
                    <a:pt x="28189" y="51192"/>
                  </a:cubicBezTo>
                  <a:cubicBezTo>
                    <a:pt x="27014" y="51305"/>
                    <a:pt x="25745" y="51386"/>
                    <a:pt x="24418" y="51386"/>
                  </a:cubicBezTo>
                  <a:cubicBezTo>
                    <a:pt x="18541" y="51386"/>
                    <a:pt x="11526" y="49782"/>
                    <a:pt x="6581" y="42099"/>
                  </a:cubicBezTo>
                  <a:cubicBezTo>
                    <a:pt x="622" y="32841"/>
                    <a:pt x="1769" y="22514"/>
                    <a:pt x="4827" y="15937"/>
                  </a:cubicBezTo>
                  <a:cubicBezTo>
                    <a:pt x="7350" y="10513"/>
                    <a:pt x="23538" y="585"/>
                    <a:pt x="24801" y="585"/>
                  </a:cubicBezTo>
                  <a:close/>
                  <a:moveTo>
                    <a:pt x="24828" y="0"/>
                  </a:moveTo>
                  <a:cubicBezTo>
                    <a:pt x="23027" y="0"/>
                    <a:pt x="6798" y="10313"/>
                    <a:pt x="4297" y="15689"/>
                  </a:cubicBezTo>
                  <a:cubicBezTo>
                    <a:pt x="1170" y="22408"/>
                    <a:pt x="0" y="32958"/>
                    <a:pt x="6088" y="42416"/>
                  </a:cubicBezTo>
                  <a:cubicBezTo>
                    <a:pt x="7670" y="44874"/>
                    <a:pt x="12222" y="51947"/>
                    <a:pt x="24758" y="51947"/>
                  </a:cubicBezTo>
                  <a:cubicBezTo>
                    <a:pt x="25857" y="51947"/>
                    <a:pt x="27019" y="51892"/>
                    <a:pt x="28244" y="51776"/>
                  </a:cubicBezTo>
                  <a:cubicBezTo>
                    <a:pt x="33410" y="51284"/>
                    <a:pt x="37013" y="49629"/>
                    <a:pt x="42527" y="45220"/>
                  </a:cubicBezTo>
                  <a:cubicBezTo>
                    <a:pt x="48231" y="40656"/>
                    <a:pt x="52873" y="34331"/>
                    <a:pt x="53565" y="30184"/>
                  </a:cubicBezTo>
                  <a:cubicBezTo>
                    <a:pt x="54284" y="25869"/>
                    <a:pt x="51713" y="23291"/>
                    <a:pt x="49809" y="22610"/>
                  </a:cubicBezTo>
                  <a:cubicBezTo>
                    <a:pt x="49458" y="22485"/>
                    <a:pt x="48827" y="22396"/>
                    <a:pt x="47954" y="22271"/>
                  </a:cubicBezTo>
                  <a:cubicBezTo>
                    <a:pt x="44462" y="21777"/>
                    <a:pt x="37195" y="20748"/>
                    <a:pt x="31619" y="15076"/>
                  </a:cubicBezTo>
                  <a:cubicBezTo>
                    <a:pt x="24869" y="8213"/>
                    <a:pt x="27932" y="3128"/>
                    <a:pt x="27964" y="3078"/>
                  </a:cubicBezTo>
                  <a:cubicBezTo>
                    <a:pt x="28022" y="2985"/>
                    <a:pt x="28024" y="2866"/>
                    <a:pt x="27968" y="2770"/>
                  </a:cubicBezTo>
                  <a:cubicBezTo>
                    <a:pt x="27806" y="2502"/>
                    <a:pt x="26346" y="136"/>
                    <a:pt x="24864" y="2"/>
                  </a:cubicBezTo>
                  <a:cubicBezTo>
                    <a:pt x="24852" y="0"/>
                    <a:pt x="24841" y="0"/>
                    <a:pt x="248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9" name="Google Shape;3029;p63"/>
            <p:cNvSpPr/>
            <p:nvPr/>
          </p:nvSpPr>
          <p:spPr>
            <a:xfrm>
              <a:off x="3521575" y="2773025"/>
              <a:ext cx="841725" cy="937025"/>
            </a:xfrm>
            <a:custGeom>
              <a:avLst/>
              <a:gdLst/>
              <a:ahLst/>
              <a:cxnLst/>
              <a:rect l="l" t="t" r="r" b="b"/>
              <a:pathLst>
                <a:path w="33669" h="37481" extrusionOk="0">
                  <a:moveTo>
                    <a:pt x="11389" y="0"/>
                  </a:moveTo>
                  <a:lnTo>
                    <a:pt x="11389" y="0"/>
                  </a:lnTo>
                  <a:cubicBezTo>
                    <a:pt x="11389" y="0"/>
                    <a:pt x="7134" y="1628"/>
                    <a:pt x="4506" y="4507"/>
                  </a:cubicBezTo>
                  <a:cubicBezTo>
                    <a:pt x="1878" y="7385"/>
                    <a:pt x="250" y="11891"/>
                    <a:pt x="125" y="18524"/>
                  </a:cubicBezTo>
                  <a:cubicBezTo>
                    <a:pt x="0" y="25158"/>
                    <a:pt x="2128" y="32668"/>
                    <a:pt x="10388" y="35921"/>
                  </a:cubicBezTo>
                  <a:cubicBezTo>
                    <a:pt x="13235" y="37043"/>
                    <a:pt x="15978" y="37480"/>
                    <a:pt x="18447" y="37480"/>
                  </a:cubicBezTo>
                  <a:cubicBezTo>
                    <a:pt x="23144" y="37480"/>
                    <a:pt x="26853" y="35897"/>
                    <a:pt x="28411" y="34420"/>
                  </a:cubicBezTo>
                  <a:cubicBezTo>
                    <a:pt x="30789" y="32167"/>
                    <a:pt x="33668" y="25785"/>
                    <a:pt x="33668" y="25784"/>
                  </a:cubicBezTo>
                  <a:lnTo>
                    <a:pt x="33668" y="25784"/>
                  </a:lnTo>
                  <a:cubicBezTo>
                    <a:pt x="33668" y="25785"/>
                    <a:pt x="30552" y="26615"/>
                    <a:pt x="26632" y="26615"/>
                  </a:cubicBezTo>
                  <a:cubicBezTo>
                    <a:pt x="22501" y="26615"/>
                    <a:pt x="17479" y="25693"/>
                    <a:pt x="14268" y="21904"/>
                  </a:cubicBezTo>
                  <a:cubicBezTo>
                    <a:pt x="8010" y="14519"/>
                    <a:pt x="11389" y="0"/>
                    <a:pt x="1138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0" name="Google Shape;3030;p63"/>
            <p:cNvSpPr/>
            <p:nvPr/>
          </p:nvSpPr>
          <p:spPr>
            <a:xfrm>
              <a:off x="3512125" y="2765700"/>
              <a:ext cx="860075" cy="951250"/>
            </a:xfrm>
            <a:custGeom>
              <a:avLst/>
              <a:gdLst/>
              <a:ahLst/>
              <a:cxnLst/>
              <a:rect l="l" t="t" r="r" b="b"/>
              <a:pathLst>
                <a:path w="34403" h="38050" extrusionOk="0">
                  <a:moveTo>
                    <a:pt x="11367" y="779"/>
                  </a:moveTo>
                  <a:cubicBezTo>
                    <a:pt x="11132" y="1972"/>
                    <a:pt x="10615" y="4966"/>
                    <a:pt x="10567" y="8472"/>
                  </a:cubicBezTo>
                  <a:cubicBezTo>
                    <a:pt x="10510" y="12676"/>
                    <a:pt x="11131" y="18502"/>
                    <a:pt x="14423" y="22386"/>
                  </a:cubicBezTo>
                  <a:cubicBezTo>
                    <a:pt x="17038" y="25472"/>
                    <a:pt x="21281" y="27136"/>
                    <a:pt x="26689" y="27199"/>
                  </a:cubicBezTo>
                  <a:cubicBezTo>
                    <a:pt x="26795" y="27200"/>
                    <a:pt x="26901" y="27200"/>
                    <a:pt x="27006" y="27200"/>
                  </a:cubicBezTo>
                  <a:cubicBezTo>
                    <a:pt x="29910" y="27200"/>
                    <a:pt x="32427" y="26738"/>
                    <a:pt x="33526" y="26500"/>
                  </a:cubicBezTo>
                  <a:lnTo>
                    <a:pt x="33526" y="26500"/>
                  </a:lnTo>
                  <a:cubicBezTo>
                    <a:pt x="32775" y="28082"/>
                    <a:pt x="30496" y="32692"/>
                    <a:pt x="28588" y="34500"/>
                  </a:cubicBezTo>
                  <a:cubicBezTo>
                    <a:pt x="26958" y="36044"/>
                    <a:pt x="23317" y="37473"/>
                    <a:pt x="18847" y="37473"/>
                  </a:cubicBezTo>
                  <a:cubicBezTo>
                    <a:pt x="16376" y="37473"/>
                    <a:pt x="13652" y="37036"/>
                    <a:pt x="10874" y="35942"/>
                  </a:cubicBezTo>
                  <a:cubicBezTo>
                    <a:pt x="2341" y="32581"/>
                    <a:pt x="684" y="24777"/>
                    <a:pt x="796" y="18823"/>
                  </a:cubicBezTo>
                  <a:cubicBezTo>
                    <a:pt x="913" y="12650"/>
                    <a:pt x="2361" y="7998"/>
                    <a:pt x="5101" y="4996"/>
                  </a:cubicBezTo>
                  <a:cubicBezTo>
                    <a:pt x="7123" y="2782"/>
                    <a:pt x="10173" y="1303"/>
                    <a:pt x="11367" y="779"/>
                  </a:cubicBezTo>
                  <a:close/>
                  <a:moveTo>
                    <a:pt x="11768" y="0"/>
                  </a:moveTo>
                  <a:cubicBezTo>
                    <a:pt x="11732" y="0"/>
                    <a:pt x="11697" y="7"/>
                    <a:pt x="11663" y="20"/>
                  </a:cubicBezTo>
                  <a:cubicBezTo>
                    <a:pt x="11487" y="88"/>
                    <a:pt x="7313" y="1705"/>
                    <a:pt x="4667" y="4602"/>
                  </a:cubicBezTo>
                  <a:cubicBezTo>
                    <a:pt x="1830" y="7711"/>
                    <a:pt x="330" y="12492"/>
                    <a:pt x="211" y="18812"/>
                  </a:cubicBezTo>
                  <a:cubicBezTo>
                    <a:pt x="1" y="29935"/>
                    <a:pt x="5776" y="34563"/>
                    <a:pt x="10660" y="36486"/>
                  </a:cubicBezTo>
                  <a:cubicBezTo>
                    <a:pt x="13494" y="37603"/>
                    <a:pt x="16279" y="38050"/>
                    <a:pt x="18815" y="38050"/>
                  </a:cubicBezTo>
                  <a:cubicBezTo>
                    <a:pt x="23471" y="38050"/>
                    <a:pt x="27282" y="36545"/>
                    <a:pt x="28991" y="34925"/>
                  </a:cubicBezTo>
                  <a:cubicBezTo>
                    <a:pt x="31383" y="32659"/>
                    <a:pt x="34195" y="26460"/>
                    <a:pt x="34314" y="26197"/>
                  </a:cubicBezTo>
                  <a:cubicBezTo>
                    <a:pt x="34403" y="25997"/>
                    <a:pt x="34251" y="25783"/>
                    <a:pt x="34048" y="25783"/>
                  </a:cubicBezTo>
                  <a:cubicBezTo>
                    <a:pt x="34023" y="25783"/>
                    <a:pt x="33997" y="25786"/>
                    <a:pt x="33970" y="25793"/>
                  </a:cubicBezTo>
                  <a:cubicBezTo>
                    <a:pt x="33908" y="25810"/>
                    <a:pt x="30852" y="26602"/>
                    <a:pt x="27028" y="26602"/>
                  </a:cubicBezTo>
                  <a:cubicBezTo>
                    <a:pt x="22951" y="26602"/>
                    <a:pt x="18001" y="25702"/>
                    <a:pt x="14871" y="22007"/>
                  </a:cubicBezTo>
                  <a:cubicBezTo>
                    <a:pt x="8781" y="14821"/>
                    <a:pt x="12020" y="504"/>
                    <a:pt x="12053" y="360"/>
                  </a:cubicBezTo>
                  <a:cubicBezTo>
                    <a:pt x="12077" y="254"/>
                    <a:pt x="12042" y="143"/>
                    <a:pt x="11960" y="73"/>
                  </a:cubicBezTo>
                  <a:cubicBezTo>
                    <a:pt x="11906" y="25"/>
                    <a:pt x="11837" y="0"/>
                    <a:pt x="117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1" name="Google Shape;3031;p63"/>
            <p:cNvSpPr/>
            <p:nvPr/>
          </p:nvSpPr>
          <p:spPr>
            <a:xfrm>
              <a:off x="3643425" y="1155050"/>
              <a:ext cx="2081200" cy="2431225"/>
            </a:xfrm>
            <a:custGeom>
              <a:avLst/>
              <a:gdLst/>
              <a:ahLst/>
              <a:cxnLst/>
              <a:rect l="l" t="t" r="r" b="b"/>
              <a:pathLst>
                <a:path w="83248" h="97249" extrusionOk="0">
                  <a:moveTo>
                    <a:pt x="30073" y="0"/>
                  </a:moveTo>
                  <a:cubicBezTo>
                    <a:pt x="29131" y="0"/>
                    <a:pt x="28244" y="546"/>
                    <a:pt x="27915" y="1296"/>
                  </a:cubicBezTo>
                  <a:cubicBezTo>
                    <a:pt x="27090" y="3184"/>
                    <a:pt x="22252" y="9674"/>
                    <a:pt x="20835" y="11443"/>
                  </a:cubicBezTo>
                  <a:cubicBezTo>
                    <a:pt x="19420" y="13213"/>
                    <a:pt x="16470" y="18050"/>
                    <a:pt x="16470" y="18050"/>
                  </a:cubicBezTo>
                  <a:lnTo>
                    <a:pt x="13192" y="29409"/>
                  </a:lnTo>
                  <a:cubicBezTo>
                    <a:pt x="13192" y="29409"/>
                    <a:pt x="12480" y="32797"/>
                    <a:pt x="8380" y="45631"/>
                  </a:cubicBezTo>
                  <a:cubicBezTo>
                    <a:pt x="4280" y="58467"/>
                    <a:pt x="6062" y="64349"/>
                    <a:pt x="6062" y="64349"/>
                  </a:cubicBezTo>
                  <a:cubicBezTo>
                    <a:pt x="6062" y="64349"/>
                    <a:pt x="6046" y="64341"/>
                    <a:pt x="6013" y="64341"/>
                  </a:cubicBezTo>
                  <a:cubicBezTo>
                    <a:pt x="5779" y="64341"/>
                    <a:pt x="4687" y="64753"/>
                    <a:pt x="2496" y="71479"/>
                  </a:cubicBezTo>
                  <a:cubicBezTo>
                    <a:pt x="1" y="79145"/>
                    <a:pt x="1070" y="88949"/>
                    <a:pt x="5526" y="93583"/>
                  </a:cubicBezTo>
                  <a:cubicBezTo>
                    <a:pt x="8004" y="96160"/>
                    <a:pt x="10921" y="97249"/>
                    <a:pt x="14157" y="97249"/>
                  </a:cubicBezTo>
                  <a:cubicBezTo>
                    <a:pt x="16743" y="97249"/>
                    <a:pt x="19531" y="96553"/>
                    <a:pt x="22461" y="95366"/>
                  </a:cubicBezTo>
                  <a:cubicBezTo>
                    <a:pt x="29056" y="92692"/>
                    <a:pt x="32087" y="86810"/>
                    <a:pt x="32087" y="86810"/>
                  </a:cubicBezTo>
                  <a:cubicBezTo>
                    <a:pt x="32087" y="86810"/>
                    <a:pt x="39040" y="85027"/>
                    <a:pt x="44208" y="81106"/>
                  </a:cubicBezTo>
                  <a:cubicBezTo>
                    <a:pt x="49167" y="77344"/>
                    <a:pt x="52977" y="73418"/>
                    <a:pt x="59886" y="73418"/>
                  </a:cubicBezTo>
                  <a:cubicBezTo>
                    <a:pt x="60181" y="73418"/>
                    <a:pt x="60481" y="73426"/>
                    <a:pt x="60787" y="73440"/>
                  </a:cubicBezTo>
                  <a:cubicBezTo>
                    <a:pt x="68122" y="73790"/>
                    <a:pt x="76483" y="77902"/>
                    <a:pt x="79502" y="77902"/>
                  </a:cubicBezTo>
                  <a:cubicBezTo>
                    <a:pt x="79564" y="77902"/>
                    <a:pt x="79625" y="77900"/>
                    <a:pt x="79683" y="77897"/>
                  </a:cubicBezTo>
                  <a:cubicBezTo>
                    <a:pt x="82535" y="77719"/>
                    <a:pt x="83247" y="74154"/>
                    <a:pt x="80039" y="69340"/>
                  </a:cubicBezTo>
                  <a:cubicBezTo>
                    <a:pt x="76830" y="64527"/>
                    <a:pt x="69165" y="63101"/>
                    <a:pt x="63104" y="61140"/>
                  </a:cubicBezTo>
                  <a:cubicBezTo>
                    <a:pt x="57044" y="59179"/>
                    <a:pt x="53478" y="55258"/>
                    <a:pt x="55083" y="45631"/>
                  </a:cubicBezTo>
                  <a:cubicBezTo>
                    <a:pt x="56687" y="36006"/>
                    <a:pt x="65065" y="20319"/>
                    <a:pt x="64887" y="17467"/>
                  </a:cubicBezTo>
                  <a:cubicBezTo>
                    <a:pt x="64777" y="15712"/>
                    <a:pt x="53863" y="15104"/>
                    <a:pt x="44862" y="15104"/>
                  </a:cubicBezTo>
                  <a:cubicBezTo>
                    <a:pt x="39239" y="15104"/>
                    <a:pt x="34363" y="15341"/>
                    <a:pt x="33335" y="15684"/>
                  </a:cubicBezTo>
                  <a:cubicBezTo>
                    <a:pt x="30661" y="16575"/>
                    <a:pt x="30126" y="16397"/>
                    <a:pt x="27631" y="19606"/>
                  </a:cubicBezTo>
                  <a:cubicBezTo>
                    <a:pt x="25135" y="22814"/>
                    <a:pt x="23887" y="25132"/>
                    <a:pt x="23887" y="25132"/>
                  </a:cubicBezTo>
                  <a:lnTo>
                    <a:pt x="26984" y="18628"/>
                  </a:lnTo>
                  <a:lnTo>
                    <a:pt x="27207" y="18640"/>
                  </a:lnTo>
                  <a:cubicBezTo>
                    <a:pt x="27207" y="18640"/>
                    <a:pt x="27444" y="17815"/>
                    <a:pt x="28623" y="16282"/>
                  </a:cubicBezTo>
                  <a:cubicBezTo>
                    <a:pt x="29803" y="14747"/>
                    <a:pt x="32872" y="11089"/>
                    <a:pt x="32990" y="4954"/>
                  </a:cubicBezTo>
                  <a:cubicBezTo>
                    <a:pt x="33061" y="1255"/>
                    <a:pt x="31503" y="0"/>
                    <a:pt x="3007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2" name="Google Shape;3032;p63"/>
            <p:cNvSpPr/>
            <p:nvPr/>
          </p:nvSpPr>
          <p:spPr>
            <a:xfrm>
              <a:off x="3633450" y="1147700"/>
              <a:ext cx="2083350" cy="2445725"/>
            </a:xfrm>
            <a:custGeom>
              <a:avLst/>
              <a:gdLst/>
              <a:ahLst/>
              <a:cxnLst/>
              <a:rect l="l" t="t" r="r" b="b"/>
              <a:pathLst>
                <a:path w="83334" h="97829" extrusionOk="0">
                  <a:moveTo>
                    <a:pt x="30473" y="588"/>
                  </a:moveTo>
                  <a:cubicBezTo>
                    <a:pt x="30623" y="588"/>
                    <a:pt x="30773" y="604"/>
                    <a:pt x="30921" y="636"/>
                  </a:cubicBezTo>
                  <a:cubicBezTo>
                    <a:pt x="31599" y="783"/>
                    <a:pt x="33166" y="1531"/>
                    <a:pt x="33094" y="5242"/>
                  </a:cubicBezTo>
                  <a:cubicBezTo>
                    <a:pt x="32984" y="10995"/>
                    <a:pt x="30271" y="14488"/>
                    <a:pt x="28967" y="16167"/>
                  </a:cubicBezTo>
                  <a:lnTo>
                    <a:pt x="28790" y="16397"/>
                  </a:lnTo>
                  <a:cubicBezTo>
                    <a:pt x="27928" y="17518"/>
                    <a:pt x="27553" y="18278"/>
                    <a:pt x="27406" y="18631"/>
                  </a:cubicBezTo>
                  <a:lnTo>
                    <a:pt x="27399" y="18631"/>
                  </a:lnTo>
                  <a:cubicBezTo>
                    <a:pt x="27392" y="18631"/>
                    <a:pt x="27386" y="18631"/>
                    <a:pt x="27380" y="18631"/>
                  </a:cubicBezTo>
                  <a:cubicBezTo>
                    <a:pt x="27268" y="18631"/>
                    <a:pt x="27166" y="18696"/>
                    <a:pt x="27119" y="18798"/>
                  </a:cubicBezTo>
                  <a:lnTo>
                    <a:pt x="24022" y="25300"/>
                  </a:lnTo>
                  <a:cubicBezTo>
                    <a:pt x="23952" y="25443"/>
                    <a:pt x="24011" y="25617"/>
                    <a:pt x="24153" y="25689"/>
                  </a:cubicBezTo>
                  <a:cubicBezTo>
                    <a:pt x="24195" y="25710"/>
                    <a:pt x="24240" y="25721"/>
                    <a:pt x="24285" y="25721"/>
                  </a:cubicBezTo>
                  <a:cubicBezTo>
                    <a:pt x="24390" y="25721"/>
                    <a:pt x="24492" y="25664"/>
                    <a:pt x="24544" y="25564"/>
                  </a:cubicBezTo>
                  <a:cubicBezTo>
                    <a:pt x="24556" y="25542"/>
                    <a:pt x="25811" y="23229"/>
                    <a:pt x="28261" y="20080"/>
                  </a:cubicBezTo>
                  <a:cubicBezTo>
                    <a:pt x="30387" y="17344"/>
                    <a:pt x="31023" y="17144"/>
                    <a:pt x="32911" y="16550"/>
                  </a:cubicBezTo>
                  <a:cubicBezTo>
                    <a:pt x="33189" y="16463"/>
                    <a:pt x="33491" y="16368"/>
                    <a:pt x="33827" y="16256"/>
                  </a:cubicBezTo>
                  <a:cubicBezTo>
                    <a:pt x="34865" y="15910"/>
                    <a:pt x="39575" y="15686"/>
                    <a:pt x="45038" y="15686"/>
                  </a:cubicBezTo>
                  <a:cubicBezTo>
                    <a:pt x="53099" y="15686"/>
                    <a:pt x="62797" y="16174"/>
                    <a:pt x="64741" y="17484"/>
                  </a:cubicBezTo>
                  <a:cubicBezTo>
                    <a:pt x="64898" y="17591"/>
                    <a:pt x="64988" y="17696"/>
                    <a:pt x="64994" y="17779"/>
                  </a:cubicBezTo>
                  <a:cubicBezTo>
                    <a:pt x="65066" y="18936"/>
                    <a:pt x="63518" y="22638"/>
                    <a:pt x="61726" y="26924"/>
                  </a:cubicBezTo>
                  <a:cubicBezTo>
                    <a:pt x="59226" y="32907"/>
                    <a:pt x="56114" y="40351"/>
                    <a:pt x="55193" y="45878"/>
                  </a:cubicBezTo>
                  <a:cubicBezTo>
                    <a:pt x="53346" y="56959"/>
                    <a:pt x="58616" y="60161"/>
                    <a:pt x="63413" y="61713"/>
                  </a:cubicBezTo>
                  <a:cubicBezTo>
                    <a:pt x="64486" y="62060"/>
                    <a:pt x="65584" y="62383"/>
                    <a:pt x="66746" y="62725"/>
                  </a:cubicBezTo>
                  <a:cubicBezTo>
                    <a:pt x="72087" y="64296"/>
                    <a:pt x="77611" y="65922"/>
                    <a:pt x="80194" y="69796"/>
                  </a:cubicBezTo>
                  <a:cubicBezTo>
                    <a:pt x="82057" y="72592"/>
                    <a:pt x="82715" y="75180"/>
                    <a:pt x="81952" y="76719"/>
                  </a:cubicBezTo>
                  <a:cubicBezTo>
                    <a:pt x="81597" y="77436"/>
                    <a:pt x="80944" y="77843"/>
                    <a:pt x="80063" y="77899"/>
                  </a:cubicBezTo>
                  <a:cubicBezTo>
                    <a:pt x="80009" y="77902"/>
                    <a:pt x="79952" y="77904"/>
                    <a:pt x="79893" y="77904"/>
                  </a:cubicBezTo>
                  <a:cubicBezTo>
                    <a:pt x="78706" y="77904"/>
                    <a:pt x="76524" y="77197"/>
                    <a:pt x="74023" y="76388"/>
                  </a:cubicBezTo>
                  <a:cubicBezTo>
                    <a:pt x="70256" y="75168"/>
                    <a:pt x="65567" y="73650"/>
                    <a:pt x="61201" y="73443"/>
                  </a:cubicBezTo>
                  <a:cubicBezTo>
                    <a:pt x="60889" y="73428"/>
                    <a:pt x="60584" y="73421"/>
                    <a:pt x="60285" y="73421"/>
                  </a:cubicBezTo>
                  <a:cubicBezTo>
                    <a:pt x="54257" y="73421"/>
                    <a:pt x="50488" y="76405"/>
                    <a:pt x="46506" y="79550"/>
                  </a:cubicBezTo>
                  <a:cubicBezTo>
                    <a:pt x="45830" y="80083"/>
                    <a:pt x="45143" y="80627"/>
                    <a:pt x="44431" y="81166"/>
                  </a:cubicBezTo>
                  <a:cubicBezTo>
                    <a:pt x="39370" y="85005"/>
                    <a:pt x="32482" y="86802"/>
                    <a:pt x="32413" y="86820"/>
                  </a:cubicBezTo>
                  <a:cubicBezTo>
                    <a:pt x="32332" y="86841"/>
                    <a:pt x="32264" y="86895"/>
                    <a:pt x="32226" y="86970"/>
                  </a:cubicBezTo>
                  <a:cubicBezTo>
                    <a:pt x="32196" y="87029"/>
                    <a:pt x="29171" y="92785"/>
                    <a:pt x="22750" y="95390"/>
                  </a:cubicBezTo>
                  <a:cubicBezTo>
                    <a:pt x="19714" y="96620"/>
                    <a:pt x="16997" y="97237"/>
                    <a:pt x="14574" y="97237"/>
                  </a:cubicBezTo>
                  <a:cubicBezTo>
                    <a:pt x="11215" y="97237"/>
                    <a:pt x="8423" y="96051"/>
                    <a:pt x="6137" y="93674"/>
                  </a:cubicBezTo>
                  <a:cubicBezTo>
                    <a:pt x="1921" y="89290"/>
                    <a:pt x="619" y="79710"/>
                    <a:pt x="3174" y="71864"/>
                  </a:cubicBezTo>
                  <a:cubicBezTo>
                    <a:pt x="5240" y="65518"/>
                    <a:pt x="6274" y="64975"/>
                    <a:pt x="6407" y="64931"/>
                  </a:cubicBezTo>
                  <a:cubicBezTo>
                    <a:pt x="6424" y="64934"/>
                    <a:pt x="6442" y="64936"/>
                    <a:pt x="6459" y="64936"/>
                  </a:cubicBezTo>
                  <a:cubicBezTo>
                    <a:pt x="6528" y="64936"/>
                    <a:pt x="6596" y="64912"/>
                    <a:pt x="6649" y="64866"/>
                  </a:cubicBezTo>
                  <a:cubicBezTo>
                    <a:pt x="6739" y="64791"/>
                    <a:pt x="6774" y="64670"/>
                    <a:pt x="6741" y="64558"/>
                  </a:cubicBezTo>
                  <a:cubicBezTo>
                    <a:pt x="6723" y="64500"/>
                    <a:pt x="5031" y="58617"/>
                    <a:pt x="9056" y="46014"/>
                  </a:cubicBezTo>
                  <a:cubicBezTo>
                    <a:pt x="13114" y="33312"/>
                    <a:pt x="13870" y="29799"/>
                    <a:pt x="13872" y="29784"/>
                  </a:cubicBezTo>
                  <a:lnTo>
                    <a:pt x="17139" y="18464"/>
                  </a:lnTo>
                  <a:cubicBezTo>
                    <a:pt x="17403" y="18033"/>
                    <a:pt x="20136" y="13579"/>
                    <a:pt x="21463" y="11920"/>
                  </a:cubicBezTo>
                  <a:cubicBezTo>
                    <a:pt x="22966" y="10040"/>
                    <a:pt x="27751" y="3608"/>
                    <a:pt x="28582" y="1707"/>
                  </a:cubicBezTo>
                  <a:cubicBezTo>
                    <a:pt x="28876" y="1035"/>
                    <a:pt x="29666" y="588"/>
                    <a:pt x="30473" y="588"/>
                  </a:cubicBezTo>
                  <a:close/>
                  <a:moveTo>
                    <a:pt x="30467" y="1"/>
                  </a:moveTo>
                  <a:cubicBezTo>
                    <a:pt x="29433" y="1"/>
                    <a:pt x="28436" y="581"/>
                    <a:pt x="28046" y="1472"/>
                  </a:cubicBezTo>
                  <a:cubicBezTo>
                    <a:pt x="27249" y="3296"/>
                    <a:pt x="22451" y="9748"/>
                    <a:pt x="21006" y="11555"/>
                  </a:cubicBezTo>
                  <a:cubicBezTo>
                    <a:pt x="19594" y="13319"/>
                    <a:pt x="16740" y="17994"/>
                    <a:pt x="16619" y="18193"/>
                  </a:cubicBezTo>
                  <a:cubicBezTo>
                    <a:pt x="16605" y="18216"/>
                    <a:pt x="16595" y="18239"/>
                    <a:pt x="16588" y="18264"/>
                  </a:cubicBezTo>
                  <a:lnTo>
                    <a:pt x="13304" y="29644"/>
                  </a:lnTo>
                  <a:cubicBezTo>
                    <a:pt x="13298" y="29678"/>
                    <a:pt x="12542" y="33180"/>
                    <a:pt x="8499" y="45837"/>
                  </a:cubicBezTo>
                  <a:cubicBezTo>
                    <a:pt x="4880" y="57167"/>
                    <a:pt x="5799" y="63068"/>
                    <a:pt x="6104" y="64428"/>
                  </a:cubicBezTo>
                  <a:cubicBezTo>
                    <a:pt x="5213" y="64903"/>
                    <a:pt x="4010" y="67405"/>
                    <a:pt x="2618" y="71683"/>
                  </a:cubicBezTo>
                  <a:cubicBezTo>
                    <a:pt x="1" y="79716"/>
                    <a:pt x="1362" y="89554"/>
                    <a:pt x="5714" y="94081"/>
                  </a:cubicBezTo>
                  <a:cubicBezTo>
                    <a:pt x="8120" y="96582"/>
                    <a:pt x="11044" y="97829"/>
                    <a:pt x="14554" y="97829"/>
                  </a:cubicBezTo>
                  <a:cubicBezTo>
                    <a:pt x="17055" y="97829"/>
                    <a:pt x="19853" y="97195"/>
                    <a:pt x="22969" y="95932"/>
                  </a:cubicBezTo>
                  <a:cubicBezTo>
                    <a:pt x="29075" y="93457"/>
                    <a:pt x="32209" y="88202"/>
                    <a:pt x="32682" y="87354"/>
                  </a:cubicBezTo>
                  <a:cubicBezTo>
                    <a:pt x="33647" y="87090"/>
                    <a:pt x="40006" y="85259"/>
                    <a:pt x="44784" y="81633"/>
                  </a:cubicBezTo>
                  <a:cubicBezTo>
                    <a:pt x="45499" y="81091"/>
                    <a:pt x="46190" y="80546"/>
                    <a:pt x="46869" y="80010"/>
                  </a:cubicBezTo>
                  <a:cubicBezTo>
                    <a:pt x="50934" y="76800"/>
                    <a:pt x="54470" y="74006"/>
                    <a:pt x="60276" y="74006"/>
                  </a:cubicBezTo>
                  <a:cubicBezTo>
                    <a:pt x="60569" y="74006"/>
                    <a:pt x="60867" y="74013"/>
                    <a:pt x="61172" y="74028"/>
                  </a:cubicBezTo>
                  <a:cubicBezTo>
                    <a:pt x="65460" y="74231"/>
                    <a:pt x="70107" y="75735"/>
                    <a:pt x="73842" y="76944"/>
                  </a:cubicBezTo>
                  <a:cubicBezTo>
                    <a:pt x="76496" y="77803"/>
                    <a:pt x="78617" y="78489"/>
                    <a:pt x="79904" y="78489"/>
                  </a:cubicBezTo>
                  <a:cubicBezTo>
                    <a:pt x="79971" y="78489"/>
                    <a:pt x="80036" y="78487"/>
                    <a:pt x="80098" y="78483"/>
                  </a:cubicBezTo>
                  <a:cubicBezTo>
                    <a:pt x="81185" y="78415"/>
                    <a:pt x="82029" y="77881"/>
                    <a:pt x="82476" y="76979"/>
                  </a:cubicBezTo>
                  <a:cubicBezTo>
                    <a:pt x="83334" y="75250"/>
                    <a:pt x="82663" y="72443"/>
                    <a:pt x="80681" y="69472"/>
                  </a:cubicBezTo>
                  <a:cubicBezTo>
                    <a:pt x="77981" y="65420"/>
                    <a:pt x="72353" y="63764"/>
                    <a:pt x="66911" y="62163"/>
                  </a:cubicBezTo>
                  <a:cubicBezTo>
                    <a:pt x="65753" y="61822"/>
                    <a:pt x="64658" y="61500"/>
                    <a:pt x="63593" y="61155"/>
                  </a:cubicBezTo>
                  <a:cubicBezTo>
                    <a:pt x="56707" y="58928"/>
                    <a:pt x="54367" y="54388"/>
                    <a:pt x="55770" y="45973"/>
                  </a:cubicBezTo>
                  <a:cubicBezTo>
                    <a:pt x="56680" y="40514"/>
                    <a:pt x="59777" y="33104"/>
                    <a:pt x="62266" y="27150"/>
                  </a:cubicBezTo>
                  <a:cubicBezTo>
                    <a:pt x="64161" y="22618"/>
                    <a:pt x="65658" y="19036"/>
                    <a:pt x="65577" y="17742"/>
                  </a:cubicBezTo>
                  <a:cubicBezTo>
                    <a:pt x="65561" y="17466"/>
                    <a:pt x="65388" y="17216"/>
                    <a:pt x="65066" y="16999"/>
                  </a:cubicBezTo>
                  <a:cubicBezTo>
                    <a:pt x="63002" y="15607"/>
                    <a:pt x="53280" y="15093"/>
                    <a:pt x="45148" y="15093"/>
                  </a:cubicBezTo>
                  <a:cubicBezTo>
                    <a:pt x="39569" y="15093"/>
                    <a:pt x="34738" y="15335"/>
                    <a:pt x="33641" y="15700"/>
                  </a:cubicBezTo>
                  <a:cubicBezTo>
                    <a:pt x="33307" y="15811"/>
                    <a:pt x="33009" y="15906"/>
                    <a:pt x="32734" y="15992"/>
                  </a:cubicBezTo>
                  <a:cubicBezTo>
                    <a:pt x="30772" y="16610"/>
                    <a:pt x="30037" y="16841"/>
                    <a:pt x="27798" y="19720"/>
                  </a:cubicBezTo>
                  <a:cubicBezTo>
                    <a:pt x="27321" y="20333"/>
                    <a:pt x="26888" y="20917"/>
                    <a:pt x="26499" y="21459"/>
                  </a:cubicBezTo>
                  <a:lnTo>
                    <a:pt x="27562" y="19227"/>
                  </a:lnTo>
                  <a:lnTo>
                    <a:pt x="27590" y="19228"/>
                  </a:lnTo>
                  <a:cubicBezTo>
                    <a:pt x="27595" y="19228"/>
                    <a:pt x="27599" y="19228"/>
                    <a:pt x="27604" y="19228"/>
                  </a:cubicBezTo>
                  <a:cubicBezTo>
                    <a:pt x="27734" y="19228"/>
                    <a:pt x="27849" y="19143"/>
                    <a:pt x="27888" y="19018"/>
                  </a:cubicBezTo>
                  <a:cubicBezTo>
                    <a:pt x="27890" y="19009"/>
                    <a:pt x="28134" y="18209"/>
                    <a:pt x="29254" y="16753"/>
                  </a:cubicBezTo>
                  <a:lnTo>
                    <a:pt x="29431" y="16527"/>
                  </a:lnTo>
                  <a:cubicBezTo>
                    <a:pt x="30773" y="14798"/>
                    <a:pt x="33566" y="11200"/>
                    <a:pt x="33681" y="5253"/>
                  </a:cubicBezTo>
                  <a:cubicBezTo>
                    <a:pt x="33761" y="1108"/>
                    <a:pt x="31865" y="243"/>
                    <a:pt x="31046" y="63"/>
                  </a:cubicBezTo>
                  <a:cubicBezTo>
                    <a:pt x="30854" y="21"/>
                    <a:pt x="30660" y="1"/>
                    <a:pt x="304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3" name="Google Shape;3033;p63"/>
            <p:cNvSpPr/>
            <p:nvPr/>
          </p:nvSpPr>
          <p:spPr>
            <a:xfrm>
              <a:off x="5398975" y="2988325"/>
              <a:ext cx="256575" cy="113275"/>
            </a:xfrm>
            <a:custGeom>
              <a:avLst/>
              <a:gdLst/>
              <a:ahLst/>
              <a:cxnLst/>
              <a:rect l="l" t="t" r="r" b="b"/>
              <a:pathLst>
                <a:path w="10263" h="4531" extrusionOk="0">
                  <a:moveTo>
                    <a:pt x="2245" y="1"/>
                  </a:moveTo>
                  <a:cubicBezTo>
                    <a:pt x="687" y="1"/>
                    <a:pt x="1" y="775"/>
                    <a:pt x="1" y="1401"/>
                  </a:cubicBezTo>
                  <a:cubicBezTo>
                    <a:pt x="1" y="2401"/>
                    <a:pt x="9262" y="4530"/>
                    <a:pt x="9887" y="4530"/>
                  </a:cubicBezTo>
                  <a:cubicBezTo>
                    <a:pt x="9887" y="4530"/>
                    <a:pt x="10263" y="3028"/>
                    <a:pt x="6008" y="1026"/>
                  </a:cubicBezTo>
                  <a:cubicBezTo>
                    <a:pt x="4417" y="277"/>
                    <a:pt x="3176" y="1"/>
                    <a:pt x="22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4" name="Google Shape;3034;p63"/>
            <p:cNvSpPr/>
            <p:nvPr/>
          </p:nvSpPr>
          <p:spPr>
            <a:xfrm>
              <a:off x="5391650" y="2980900"/>
              <a:ext cx="269350" cy="128000"/>
            </a:xfrm>
            <a:custGeom>
              <a:avLst/>
              <a:gdLst/>
              <a:ahLst/>
              <a:cxnLst/>
              <a:rect l="l" t="t" r="r" b="b"/>
              <a:pathLst>
                <a:path w="10774" h="5120" extrusionOk="0">
                  <a:moveTo>
                    <a:pt x="2547" y="590"/>
                  </a:moveTo>
                  <a:cubicBezTo>
                    <a:pt x="3367" y="590"/>
                    <a:pt x="4541" y="818"/>
                    <a:pt x="6176" y="1588"/>
                  </a:cubicBezTo>
                  <a:cubicBezTo>
                    <a:pt x="9026" y="2930"/>
                    <a:pt x="9697" y="4003"/>
                    <a:pt x="9851" y="4487"/>
                  </a:cubicBezTo>
                  <a:cubicBezTo>
                    <a:pt x="9089" y="4352"/>
                    <a:pt x="7206" y="3932"/>
                    <a:pt x="5290" y="3413"/>
                  </a:cubicBezTo>
                  <a:cubicBezTo>
                    <a:pt x="984" y="2246"/>
                    <a:pt x="608" y="1715"/>
                    <a:pt x="586" y="1698"/>
                  </a:cubicBezTo>
                  <a:cubicBezTo>
                    <a:pt x="586" y="1424"/>
                    <a:pt x="778" y="1138"/>
                    <a:pt x="1097" y="935"/>
                  </a:cubicBezTo>
                  <a:cubicBezTo>
                    <a:pt x="1326" y="791"/>
                    <a:pt x="1781" y="590"/>
                    <a:pt x="2547" y="590"/>
                  </a:cubicBezTo>
                  <a:close/>
                  <a:moveTo>
                    <a:pt x="2543" y="1"/>
                  </a:moveTo>
                  <a:cubicBezTo>
                    <a:pt x="1678" y="1"/>
                    <a:pt x="1118" y="228"/>
                    <a:pt x="784" y="441"/>
                  </a:cubicBezTo>
                  <a:cubicBezTo>
                    <a:pt x="294" y="752"/>
                    <a:pt x="0" y="1222"/>
                    <a:pt x="0" y="1698"/>
                  </a:cubicBezTo>
                  <a:cubicBezTo>
                    <a:pt x="0" y="3138"/>
                    <a:pt x="10079" y="5120"/>
                    <a:pt x="10181" y="5120"/>
                  </a:cubicBezTo>
                  <a:cubicBezTo>
                    <a:pt x="10182" y="5120"/>
                    <a:pt x="10183" y="5120"/>
                    <a:pt x="10184" y="5120"/>
                  </a:cubicBezTo>
                  <a:cubicBezTo>
                    <a:pt x="10317" y="5120"/>
                    <a:pt x="10433" y="5028"/>
                    <a:pt x="10466" y="4898"/>
                  </a:cubicBezTo>
                  <a:cubicBezTo>
                    <a:pt x="10509" y="4721"/>
                    <a:pt x="10774" y="3104"/>
                    <a:pt x="6426" y="1058"/>
                  </a:cubicBezTo>
                  <a:cubicBezTo>
                    <a:pt x="4724" y="257"/>
                    <a:pt x="3462" y="1"/>
                    <a:pt x="25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5" name="Google Shape;3035;p63"/>
            <p:cNvSpPr/>
            <p:nvPr/>
          </p:nvSpPr>
          <p:spPr>
            <a:xfrm>
              <a:off x="4370800" y="1379225"/>
              <a:ext cx="359900" cy="212375"/>
            </a:xfrm>
            <a:custGeom>
              <a:avLst/>
              <a:gdLst/>
              <a:ahLst/>
              <a:cxnLst/>
              <a:rect l="l" t="t" r="r" b="b"/>
              <a:pathLst>
                <a:path w="14396" h="8495" extrusionOk="0">
                  <a:moveTo>
                    <a:pt x="11594" y="1"/>
                  </a:moveTo>
                  <a:cubicBezTo>
                    <a:pt x="11334" y="1"/>
                    <a:pt x="11049" y="74"/>
                    <a:pt x="10738" y="235"/>
                  </a:cubicBezTo>
                  <a:lnTo>
                    <a:pt x="0" y="8495"/>
                  </a:lnTo>
                  <a:lnTo>
                    <a:pt x="14396" y="8495"/>
                  </a:lnTo>
                  <a:cubicBezTo>
                    <a:pt x="14396" y="8495"/>
                    <a:pt x="14396" y="1"/>
                    <a:pt x="1159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6" name="Google Shape;3036;p63"/>
            <p:cNvSpPr/>
            <p:nvPr/>
          </p:nvSpPr>
          <p:spPr>
            <a:xfrm>
              <a:off x="4360775" y="1371875"/>
              <a:ext cx="377225" cy="227025"/>
            </a:xfrm>
            <a:custGeom>
              <a:avLst/>
              <a:gdLst/>
              <a:ahLst/>
              <a:cxnLst/>
              <a:rect l="l" t="t" r="r" b="b"/>
              <a:pathLst>
                <a:path w="15089" h="9081" extrusionOk="0">
                  <a:moveTo>
                    <a:pt x="11994" y="588"/>
                  </a:moveTo>
                  <a:cubicBezTo>
                    <a:pt x="12190" y="588"/>
                    <a:pt x="12372" y="640"/>
                    <a:pt x="12542" y="744"/>
                  </a:cubicBezTo>
                  <a:cubicBezTo>
                    <a:pt x="14073" y="1676"/>
                    <a:pt x="14467" y="6402"/>
                    <a:pt x="14501" y="8495"/>
                  </a:cubicBezTo>
                  <a:lnTo>
                    <a:pt x="1262" y="8495"/>
                  </a:lnTo>
                  <a:lnTo>
                    <a:pt x="11296" y="778"/>
                  </a:lnTo>
                  <a:cubicBezTo>
                    <a:pt x="11547" y="651"/>
                    <a:pt x="11779" y="588"/>
                    <a:pt x="11994" y="588"/>
                  </a:cubicBezTo>
                  <a:close/>
                  <a:moveTo>
                    <a:pt x="11996" y="0"/>
                  </a:moveTo>
                  <a:cubicBezTo>
                    <a:pt x="11682" y="0"/>
                    <a:pt x="11351" y="90"/>
                    <a:pt x="11004" y="269"/>
                  </a:cubicBezTo>
                  <a:cubicBezTo>
                    <a:pt x="10989" y="276"/>
                    <a:pt x="10974" y="285"/>
                    <a:pt x="10960" y="296"/>
                  </a:cubicBezTo>
                  <a:lnTo>
                    <a:pt x="222" y="8556"/>
                  </a:lnTo>
                  <a:cubicBezTo>
                    <a:pt x="0" y="8726"/>
                    <a:pt x="120" y="9081"/>
                    <a:pt x="400" y="9081"/>
                  </a:cubicBezTo>
                  <a:lnTo>
                    <a:pt x="14797" y="9081"/>
                  </a:lnTo>
                  <a:cubicBezTo>
                    <a:pt x="14797" y="9081"/>
                    <a:pt x="14798" y="9081"/>
                    <a:pt x="14799" y="9081"/>
                  </a:cubicBezTo>
                  <a:cubicBezTo>
                    <a:pt x="14959" y="9081"/>
                    <a:pt x="15089" y="8950"/>
                    <a:pt x="15089" y="8789"/>
                  </a:cubicBezTo>
                  <a:cubicBezTo>
                    <a:pt x="15089" y="8495"/>
                    <a:pt x="15063" y="1594"/>
                    <a:pt x="12847" y="244"/>
                  </a:cubicBezTo>
                  <a:cubicBezTo>
                    <a:pt x="12580" y="81"/>
                    <a:pt x="12296" y="0"/>
                    <a:pt x="119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7" name="Google Shape;3037;p63"/>
            <p:cNvSpPr/>
            <p:nvPr/>
          </p:nvSpPr>
          <p:spPr>
            <a:xfrm>
              <a:off x="4292850" y="2768775"/>
              <a:ext cx="157150" cy="113325"/>
            </a:xfrm>
            <a:custGeom>
              <a:avLst/>
              <a:gdLst/>
              <a:ahLst/>
              <a:cxnLst/>
              <a:rect l="l" t="t" r="r" b="b"/>
              <a:pathLst>
                <a:path w="6286" h="4533" extrusionOk="0">
                  <a:moveTo>
                    <a:pt x="5952" y="0"/>
                  </a:moveTo>
                  <a:cubicBezTo>
                    <a:pt x="5911" y="0"/>
                    <a:pt x="5870" y="9"/>
                    <a:pt x="5830" y="27"/>
                  </a:cubicBezTo>
                  <a:cubicBezTo>
                    <a:pt x="3533" y="1011"/>
                    <a:pt x="1627" y="2365"/>
                    <a:pt x="166" y="4047"/>
                  </a:cubicBezTo>
                  <a:cubicBezTo>
                    <a:pt x="0" y="4237"/>
                    <a:pt x="136" y="4532"/>
                    <a:pt x="387" y="4532"/>
                  </a:cubicBezTo>
                  <a:cubicBezTo>
                    <a:pt x="473" y="4532"/>
                    <a:pt x="553" y="4496"/>
                    <a:pt x="609" y="4431"/>
                  </a:cubicBezTo>
                  <a:cubicBezTo>
                    <a:pt x="2010" y="2815"/>
                    <a:pt x="3845" y="1515"/>
                    <a:pt x="6061" y="565"/>
                  </a:cubicBezTo>
                  <a:cubicBezTo>
                    <a:pt x="6214" y="503"/>
                    <a:pt x="6286" y="329"/>
                    <a:pt x="6221" y="178"/>
                  </a:cubicBezTo>
                  <a:cubicBezTo>
                    <a:pt x="6173" y="67"/>
                    <a:pt x="6065" y="0"/>
                    <a:pt x="595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8" name="Google Shape;3038;p63"/>
            <p:cNvSpPr/>
            <p:nvPr/>
          </p:nvSpPr>
          <p:spPr>
            <a:xfrm>
              <a:off x="4245575" y="2913000"/>
              <a:ext cx="32625" cy="48850"/>
            </a:xfrm>
            <a:custGeom>
              <a:avLst/>
              <a:gdLst/>
              <a:ahLst/>
              <a:cxnLst/>
              <a:rect l="l" t="t" r="r" b="b"/>
              <a:pathLst>
                <a:path w="1305" h="1954" extrusionOk="0">
                  <a:moveTo>
                    <a:pt x="970" y="1"/>
                  </a:moveTo>
                  <a:cubicBezTo>
                    <a:pt x="869" y="1"/>
                    <a:pt x="771" y="54"/>
                    <a:pt x="717" y="148"/>
                  </a:cubicBezTo>
                  <a:cubicBezTo>
                    <a:pt x="229" y="988"/>
                    <a:pt x="55" y="1551"/>
                    <a:pt x="48" y="1576"/>
                  </a:cubicBezTo>
                  <a:cubicBezTo>
                    <a:pt x="0" y="1730"/>
                    <a:pt x="87" y="1893"/>
                    <a:pt x="243" y="1941"/>
                  </a:cubicBezTo>
                  <a:cubicBezTo>
                    <a:pt x="270" y="1949"/>
                    <a:pt x="299" y="1953"/>
                    <a:pt x="328" y="1953"/>
                  </a:cubicBezTo>
                  <a:cubicBezTo>
                    <a:pt x="457" y="1953"/>
                    <a:pt x="570" y="1870"/>
                    <a:pt x="608" y="1747"/>
                  </a:cubicBezTo>
                  <a:cubicBezTo>
                    <a:pt x="609" y="1741"/>
                    <a:pt x="774" y="1218"/>
                    <a:pt x="1224" y="440"/>
                  </a:cubicBezTo>
                  <a:cubicBezTo>
                    <a:pt x="1305" y="300"/>
                    <a:pt x="1257" y="121"/>
                    <a:pt x="1116" y="40"/>
                  </a:cubicBezTo>
                  <a:cubicBezTo>
                    <a:pt x="1070" y="13"/>
                    <a:pt x="1020" y="1"/>
                    <a:pt x="9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9" name="Google Shape;3039;p63"/>
            <p:cNvSpPr/>
            <p:nvPr/>
          </p:nvSpPr>
          <p:spPr>
            <a:xfrm>
              <a:off x="4098475" y="3185000"/>
              <a:ext cx="58325" cy="55600"/>
            </a:xfrm>
            <a:custGeom>
              <a:avLst/>
              <a:gdLst/>
              <a:ahLst/>
              <a:cxnLst/>
              <a:rect l="l" t="t" r="r" b="b"/>
              <a:pathLst>
                <a:path w="2333" h="2224" extrusionOk="0">
                  <a:moveTo>
                    <a:pt x="328" y="1"/>
                  </a:moveTo>
                  <a:cubicBezTo>
                    <a:pt x="261" y="1"/>
                    <a:pt x="194" y="23"/>
                    <a:pt x="140" y="70"/>
                  </a:cubicBezTo>
                  <a:cubicBezTo>
                    <a:pt x="17" y="174"/>
                    <a:pt x="1" y="360"/>
                    <a:pt x="105" y="483"/>
                  </a:cubicBezTo>
                  <a:cubicBezTo>
                    <a:pt x="610" y="1078"/>
                    <a:pt x="1157" y="1634"/>
                    <a:pt x="1741" y="2150"/>
                  </a:cubicBezTo>
                  <a:cubicBezTo>
                    <a:pt x="1794" y="2197"/>
                    <a:pt x="1863" y="2223"/>
                    <a:pt x="1934" y="2223"/>
                  </a:cubicBezTo>
                  <a:cubicBezTo>
                    <a:pt x="1935" y="2223"/>
                    <a:pt x="1935" y="2223"/>
                    <a:pt x="1936" y="2223"/>
                  </a:cubicBezTo>
                  <a:cubicBezTo>
                    <a:pt x="2206" y="2223"/>
                    <a:pt x="2333" y="1887"/>
                    <a:pt x="2128" y="1710"/>
                  </a:cubicBezTo>
                  <a:cubicBezTo>
                    <a:pt x="1564" y="1213"/>
                    <a:pt x="1038" y="677"/>
                    <a:pt x="552" y="104"/>
                  </a:cubicBezTo>
                  <a:cubicBezTo>
                    <a:pt x="494" y="36"/>
                    <a:pt x="411" y="1"/>
                    <a:pt x="32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0" name="Google Shape;3040;p63"/>
            <p:cNvSpPr/>
            <p:nvPr/>
          </p:nvSpPr>
          <p:spPr>
            <a:xfrm>
              <a:off x="4198225" y="3268875"/>
              <a:ext cx="255275" cy="66550"/>
            </a:xfrm>
            <a:custGeom>
              <a:avLst/>
              <a:gdLst/>
              <a:ahLst/>
              <a:cxnLst/>
              <a:rect l="l" t="t" r="r" b="b"/>
              <a:pathLst>
                <a:path w="10211" h="2662" extrusionOk="0">
                  <a:moveTo>
                    <a:pt x="337" y="0"/>
                  </a:moveTo>
                  <a:cubicBezTo>
                    <a:pt x="236" y="0"/>
                    <a:pt x="137" y="53"/>
                    <a:pt x="83" y="147"/>
                  </a:cubicBezTo>
                  <a:cubicBezTo>
                    <a:pt x="1" y="288"/>
                    <a:pt x="51" y="469"/>
                    <a:pt x="194" y="549"/>
                  </a:cubicBezTo>
                  <a:cubicBezTo>
                    <a:pt x="3280" y="2329"/>
                    <a:pt x="6336" y="2662"/>
                    <a:pt x="8184" y="2662"/>
                  </a:cubicBezTo>
                  <a:cubicBezTo>
                    <a:pt x="9216" y="2662"/>
                    <a:pt x="9872" y="2557"/>
                    <a:pt x="9943" y="2545"/>
                  </a:cubicBezTo>
                  <a:cubicBezTo>
                    <a:pt x="10103" y="2518"/>
                    <a:pt x="10211" y="2368"/>
                    <a:pt x="10184" y="2208"/>
                  </a:cubicBezTo>
                  <a:cubicBezTo>
                    <a:pt x="10160" y="2065"/>
                    <a:pt x="10036" y="1963"/>
                    <a:pt x="9896" y="1963"/>
                  </a:cubicBezTo>
                  <a:cubicBezTo>
                    <a:pt x="9880" y="1963"/>
                    <a:pt x="9864" y="1964"/>
                    <a:pt x="9848" y="1967"/>
                  </a:cubicBezTo>
                  <a:cubicBezTo>
                    <a:pt x="9831" y="1970"/>
                    <a:pt x="9220" y="2066"/>
                    <a:pt x="8229" y="2066"/>
                  </a:cubicBezTo>
                  <a:cubicBezTo>
                    <a:pt x="6453" y="2066"/>
                    <a:pt x="3458" y="1756"/>
                    <a:pt x="487" y="42"/>
                  </a:cubicBezTo>
                  <a:cubicBezTo>
                    <a:pt x="440" y="14"/>
                    <a:pt x="388" y="0"/>
                    <a:pt x="3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1" name="Google Shape;3041;p63"/>
            <p:cNvSpPr/>
            <p:nvPr/>
          </p:nvSpPr>
          <p:spPr>
            <a:xfrm>
              <a:off x="3758625" y="1573875"/>
              <a:ext cx="2028525" cy="1486775"/>
            </a:xfrm>
            <a:custGeom>
              <a:avLst/>
              <a:gdLst/>
              <a:ahLst/>
              <a:cxnLst/>
              <a:rect l="l" t="t" r="r" b="b"/>
              <a:pathLst>
                <a:path w="81141" h="59471" extrusionOk="0">
                  <a:moveTo>
                    <a:pt x="13524" y="1"/>
                  </a:moveTo>
                  <a:cubicBezTo>
                    <a:pt x="6055" y="1"/>
                    <a:pt x="1" y="5782"/>
                    <a:pt x="1" y="12914"/>
                  </a:cubicBezTo>
                  <a:lnTo>
                    <a:pt x="1" y="38402"/>
                  </a:lnTo>
                  <a:cubicBezTo>
                    <a:pt x="1" y="44603"/>
                    <a:pt x="4578" y="49781"/>
                    <a:pt x="10682" y="51026"/>
                  </a:cubicBezTo>
                  <a:lnTo>
                    <a:pt x="7829" y="59471"/>
                  </a:lnTo>
                  <a:lnTo>
                    <a:pt x="21055" y="51315"/>
                  </a:lnTo>
                  <a:lnTo>
                    <a:pt x="67617" y="51315"/>
                  </a:lnTo>
                  <a:cubicBezTo>
                    <a:pt x="75086" y="51315"/>
                    <a:pt x="81140" y="45533"/>
                    <a:pt x="81140" y="38402"/>
                  </a:cubicBezTo>
                  <a:lnTo>
                    <a:pt x="81140" y="12914"/>
                  </a:lnTo>
                  <a:cubicBezTo>
                    <a:pt x="81140" y="5782"/>
                    <a:pt x="75086" y="1"/>
                    <a:pt x="67617" y="1"/>
                  </a:cubicBez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2" name="Google Shape;3042;p63"/>
            <p:cNvSpPr/>
            <p:nvPr/>
          </p:nvSpPr>
          <p:spPr>
            <a:xfrm>
              <a:off x="3743950" y="1559225"/>
              <a:ext cx="2057850" cy="1535225"/>
            </a:xfrm>
            <a:custGeom>
              <a:avLst/>
              <a:gdLst/>
              <a:ahLst/>
              <a:cxnLst/>
              <a:rect l="l" t="t" r="r" b="b"/>
              <a:pathLst>
                <a:path w="82314" h="61409" extrusionOk="0">
                  <a:moveTo>
                    <a:pt x="68204" y="1172"/>
                  </a:moveTo>
                  <a:cubicBezTo>
                    <a:pt x="75338" y="1172"/>
                    <a:pt x="81142" y="6702"/>
                    <a:pt x="81142" y="13500"/>
                  </a:cubicBezTo>
                  <a:lnTo>
                    <a:pt x="81142" y="38988"/>
                  </a:lnTo>
                  <a:cubicBezTo>
                    <a:pt x="81142" y="45784"/>
                    <a:pt x="75337" y="51314"/>
                    <a:pt x="68204" y="51314"/>
                  </a:cubicBezTo>
                  <a:lnTo>
                    <a:pt x="21475" y="51314"/>
                  </a:lnTo>
                  <a:lnTo>
                    <a:pt x="9492" y="58705"/>
                  </a:lnTo>
                  <a:lnTo>
                    <a:pt x="9492" y="58705"/>
                  </a:lnTo>
                  <a:lnTo>
                    <a:pt x="12036" y="51172"/>
                  </a:lnTo>
                  <a:lnTo>
                    <a:pt x="11386" y="51039"/>
                  </a:lnTo>
                  <a:cubicBezTo>
                    <a:pt x="5469" y="49830"/>
                    <a:pt x="1173" y="44761"/>
                    <a:pt x="1173" y="38988"/>
                  </a:cubicBezTo>
                  <a:lnTo>
                    <a:pt x="1173" y="13500"/>
                  </a:lnTo>
                  <a:cubicBezTo>
                    <a:pt x="1173" y="6702"/>
                    <a:pt x="6976" y="1172"/>
                    <a:pt x="14111" y="1172"/>
                  </a:cubicBezTo>
                  <a:close/>
                  <a:moveTo>
                    <a:pt x="14111" y="0"/>
                  </a:moveTo>
                  <a:cubicBezTo>
                    <a:pt x="6331" y="0"/>
                    <a:pt x="1" y="6057"/>
                    <a:pt x="1" y="13500"/>
                  </a:cubicBezTo>
                  <a:lnTo>
                    <a:pt x="1" y="38988"/>
                  </a:lnTo>
                  <a:cubicBezTo>
                    <a:pt x="1" y="45103"/>
                    <a:pt x="4381" y="50493"/>
                    <a:pt x="10506" y="52040"/>
                  </a:cubicBezTo>
                  <a:lnTo>
                    <a:pt x="7341" y="61409"/>
                  </a:lnTo>
                  <a:lnTo>
                    <a:pt x="7341" y="61409"/>
                  </a:lnTo>
                  <a:lnTo>
                    <a:pt x="21808" y="52488"/>
                  </a:lnTo>
                  <a:lnTo>
                    <a:pt x="68204" y="52488"/>
                  </a:lnTo>
                  <a:cubicBezTo>
                    <a:pt x="75984" y="52488"/>
                    <a:pt x="82314" y="46431"/>
                    <a:pt x="82314" y="38988"/>
                  </a:cubicBezTo>
                  <a:lnTo>
                    <a:pt x="82314" y="13500"/>
                  </a:lnTo>
                  <a:cubicBezTo>
                    <a:pt x="82314" y="6056"/>
                    <a:pt x="75984" y="0"/>
                    <a:pt x="682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3" name="Google Shape;3043;p63"/>
            <p:cNvSpPr/>
            <p:nvPr/>
          </p:nvSpPr>
          <p:spPr>
            <a:xfrm>
              <a:off x="3963675" y="1987825"/>
              <a:ext cx="1550575" cy="30275"/>
            </a:xfrm>
            <a:custGeom>
              <a:avLst/>
              <a:gdLst/>
              <a:ahLst/>
              <a:cxnLst/>
              <a:rect l="l" t="t" r="r" b="b"/>
              <a:pathLst>
                <a:path w="62023" h="1211" extrusionOk="0">
                  <a:moveTo>
                    <a:pt x="606" y="1"/>
                  </a:moveTo>
                  <a:cubicBezTo>
                    <a:pt x="272" y="1"/>
                    <a:pt x="1" y="272"/>
                    <a:pt x="1" y="606"/>
                  </a:cubicBezTo>
                  <a:cubicBezTo>
                    <a:pt x="1" y="939"/>
                    <a:pt x="272" y="1211"/>
                    <a:pt x="606" y="1211"/>
                  </a:cubicBezTo>
                  <a:lnTo>
                    <a:pt x="61418" y="1211"/>
                  </a:lnTo>
                  <a:cubicBezTo>
                    <a:pt x="61753" y="1211"/>
                    <a:pt x="62023" y="939"/>
                    <a:pt x="62023" y="606"/>
                  </a:cubicBezTo>
                  <a:cubicBezTo>
                    <a:pt x="62023" y="272"/>
                    <a:pt x="61753" y="1"/>
                    <a:pt x="614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4" name="Google Shape;3044;p63"/>
            <p:cNvSpPr/>
            <p:nvPr/>
          </p:nvSpPr>
          <p:spPr>
            <a:xfrm>
              <a:off x="3963675" y="2144325"/>
              <a:ext cx="1550575" cy="30275"/>
            </a:xfrm>
            <a:custGeom>
              <a:avLst/>
              <a:gdLst/>
              <a:ahLst/>
              <a:cxnLst/>
              <a:rect l="l" t="t" r="r" b="b"/>
              <a:pathLst>
                <a:path w="62023" h="1211" extrusionOk="0">
                  <a:moveTo>
                    <a:pt x="606" y="0"/>
                  </a:moveTo>
                  <a:cubicBezTo>
                    <a:pt x="272" y="0"/>
                    <a:pt x="1" y="270"/>
                    <a:pt x="1" y="605"/>
                  </a:cubicBezTo>
                  <a:cubicBezTo>
                    <a:pt x="1" y="939"/>
                    <a:pt x="272" y="1210"/>
                    <a:pt x="606" y="1210"/>
                  </a:cubicBezTo>
                  <a:lnTo>
                    <a:pt x="61418" y="1210"/>
                  </a:lnTo>
                  <a:cubicBezTo>
                    <a:pt x="61753" y="1210"/>
                    <a:pt x="62023" y="939"/>
                    <a:pt x="62023" y="605"/>
                  </a:cubicBezTo>
                  <a:cubicBezTo>
                    <a:pt x="62023" y="270"/>
                    <a:pt x="61753" y="0"/>
                    <a:pt x="614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5" name="Google Shape;3045;p63"/>
            <p:cNvSpPr/>
            <p:nvPr/>
          </p:nvSpPr>
          <p:spPr>
            <a:xfrm>
              <a:off x="3963675" y="2300800"/>
              <a:ext cx="1550575" cy="30275"/>
            </a:xfrm>
            <a:custGeom>
              <a:avLst/>
              <a:gdLst/>
              <a:ahLst/>
              <a:cxnLst/>
              <a:rect l="l" t="t" r="r" b="b"/>
              <a:pathLst>
                <a:path w="62023" h="1211" extrusionOk="0">
                  <a:moveTo>
                    <a:pt x="606" y="0"/>
                  </a:moveTo>
                  <a:cubicBezTo>
                    <a:pt x="272" y="0"/>
                    <a:pt x="1" y="270"/>
                    <a:pt x="1" y="605"/>
                  </a:cubicBezTo>
                  <a:cubicBezTo>
                    <a:pt x="1" y="939"/>
                    <a:pt x="272" y="1210"/>
                    <a:pt x="606" y="1210"/>
                  </a:cubicBezTo>
                  <a:lnTo>
                    <a:pt x="61418" y="1210"/>
                  </a:lnTo>
                  <a:cubicBezTo>
                    <a:pt x="61753" y="1210"/>
                    <a:pt x="62023" y="939"/>
                    <a:pt x="62023" y="605"/>
                  </a:cubicBezTo>
                  <a:cubicBezTo>
                    <a:pt x="62023" y="270"/>
                    <a:pt x="61753" y="0"/>
                    <a:pt x="614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6" name="Google Shape;3046;p63"/>
            <p:cNvSpPr/>
            <p:nvPr/>
          </p:nvSpPr>
          <p:spPr>
            <a:xfrm>
              <a:off x="3963675" y="2457275"/>
              <a:ext cx="1550575" cy="30275"/>
            </a:xfrm>
            <a:custGeom>
              <a:avLst/>
              <a:gdLst/>
              <a:ahLst/>
              <a:cxnLst/>
              <a:rect l="l" t="t" r="r" b="b"/>
              <a:pathLst>
                <a:path w="62023" h="1211" extrusionOk="0">
                  <a:moveTo>
                    <a:pt x="606" y="0"/>
                  </a:moveTo>
                  <a:cubicBezTo>
                    <a:pt x="272" y="0"/>
                    <a:pt x="1" y="270"/>
                    <a:pt x="1" y="605"/>
                  </a:cubicBezTo>
                  <a:cubicBezTo>
                    <a:pt x="1" y="939"/>
                    <a:pt x="272" y="1210"/>
                    <a:pt x="606" y="1210"/>
                  </a:cubicBezTo>
                  <a:lnTo>
                    <a:pt x="61418" y="1210"/>
                  </a:lnTo>
                  <a:cubicBezTo>
                    <a:pt x="61753" y="1210"/>
                    <a:pt x="62023" y="939"/>
                    <a:pt x="62023" y="605"/>
                  </a:cubicBezTo>
                  <a:cubicBezTo>
                    <a:pt x="62023" y="270"/>
                    <a:pt x="61753" y="0"/>
                    <a:pt x="614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7" name="Google Shape;3047;p63"/>
            <p:cNvSpPr/>
            <p:nvPr/>
          </p:nvSpPr>
          <p:spPr>
            <a:xfrm>
              <a:off x="5586250" y="1772325"/>
              <a:ext cx="377175" cy="360175"/>
            </a:xfrm>
            <a:custGeom>
              <a:avLst/>
              <a:gdLst/>
              <a:ahLst/>
              <a:cxnLst/>
              <a:rect l="l" t="t" r="r" b="b"/>
              <a:pathLst>
                <a:path w="15087" h="14407" extrusionOk="0">
                  <a:moveTo>
                    <a:pt x="7543" y="1"/>
                  </a:moveTo>
                  <a:cubicBezTo>
                    <a:pt x="5543" y="1"/>
                    <a:pt x="3624" y="759"/>
                    <a:pt x="2210" y="2111"/>
                  </a:cubicBezTo>
                  <a:cubicBezTo>
                    <a:pt x="795" y="3462"/>
                    <a:pt x="1" y="5294"/>
                    <a:pt x="1" y="7204"/>
                  </a:cubicBezTo>
                  <a:cubicBezTo>
                    <a:pt x="1" y="9114"/>
                    <a:pt x="795" y="10946"/>
                    <a:pt x="2210" y="12297"/>
                  </a:cubicBezTo>
                  <a:cubicBezTo>
                    <a:pt x="3624" y="13647"/>
                    <a:pt x="5543" y="14406"/>
                    <a:pt x="7543" y="14406"/>
                  </a:cubicBezTo>
                  <a:cubicBezTo>
                    <a:pt x="9544" y="14406"/>
                    <a:pt x="11463" y="13647"/>
                    <a:pt x="12877" y="12297"/>
                  </a:cubicBezTo>
                  <a:cubicBezTo>
                    <a:pt x="14292" y="10946"/>
                    <a:pt x="15086" y="9114"/>
                    <a:pt x="15086" y="7204"/>
                  </a:cubicBezTo>
                  <a:cubicBezTo>
                    <a:pt x="15086" y="5294"/>
                    <a:pt x="14292" y="3462"/>
                    <a:pt x="12877" y="2111"/>
                  </a:cubicBezTo>
                  <a:cubicBezTo>
                    <a:pt x="11463" y="759"/>
                    <a:pt x="9544" y="1"/>
                    <a:pt x="75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8" name="Google Shape;3048;p63"/>
            <p:cNvSpPr/>
            <p:nvPr/>
          </p:nvSpPr>
          <p:spPr>
            <a:xfrm>
              <a:off x="5684425" y="1826600"/>
              <a:ext cx="136100" cy="266175"/>
            </a:xfrm>
            <a:custGeom>
              <a:avLst/>
              <a:gdLst/>
              <a:ahLst/>
              <a:cxnLst/>
              <a:rect l="l" t="t" r="r" b="b"/>
              <a:pathLst>
                <a:path w="5444" h="10647" extrusionOk="0">
                  <a:moveTo>
                    <a:pt x="4122" y="1"/>
                  </a:moveTo>
                  <a:cubicBezTo>
                    <a:pt x="3883" y="1"/>
                    <a:pt x="3563" y="122"/>
                    <a:pt x="3163" y="366"/>
                  </a:cubicBezTo>
                  <a:lnTo>
                    <a:pt x="620" y="1704"/>
                  </a:lnTo>
                  <a:cubicBezTo>
                    <a:pt x="396" y="1851"/>
                    <a:pt x="237" y="1990"/>
                    <a:pt x="143" y="2121"/>
                  </a:cubicBezTo>
                  <a:cubicBezTo>
                    <a:pt x="48" y="2253"/>
                    <a:pt x="0" y="2411"/>
                    <a:pt x="0" y="2596"/>
                  </a:cubicBezTo>
                  <a:cubicBezTo>
                    <a:pt x="0" y="2850"/>
                    <a:pt x="89" y="3072"/>
                    <a:pt x="265" y="3262"/>
                  </a:cubicBezTo>
                  <a:cubicBezTo>
                    <a:pt x="440" y="3452"/>
                    <a:pt x="658" y="3547"/>
                    <a:pt x="919" y="3547"/>
                  </a:cubicBezTo>
                  <a:cubicBezTo>
                    <a:pt x="1073" y="3547"/>
                    <a:pt x="1228" y="3506"/>
                    <a:pt x="1386" y="3423"/>
                  </a:cubicBezTo>
                  <a:lnTo>
                    <a:pt x="2710" y="2684"/>
                  </a:lnTo>
                  <a:lnTo>
                    <a:pt x="2710" y="8518"/>
                  </a:lnTo>
                  <a:cubicBezTo>
                    <a:pt x="2710" y="9235"/>
                    <a:pt x="2819" y="9768"/>
                    <a:pt x="3036" y="10120"/>
                  </a:cubicBezTo>
                  <a:cubicBezTo>
                    <a:pt x="3253" y="10471"/>
                    <a:pt x="3596" y="10646"/>
                    <a:pt x="4066" y="10646"/>
                  </a:cubicBezTo>
                  <a:cubicBezTo>
                    <a:pt x="4985" y="10646"/>
                    <a:pt x="5444" y="10005"/>
                    <a:pt x="5444" y="8723"/>
                  </a:cubicBezTo>
                  <a:lnTo>
                    <a:pt x="5444" y="1967"/>
                  </a:lnTo>
                  <a:cubicBezTo>
                    <a:pt x="5444" y="656"/>
                    <a:pt x="5007" y="1"/>
                    <a:pt x="4135" y="1"/>
                  </a:cubicBezTo>
                  <a:cubicBezTo>
                    <a:pt x="4131" y="1"/>
                    <a:pt x="4126" y="1"/>
                    <a:pt x="41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9" name="Google Shape;3049;p63"/>
            <p:cNvSpPr/>
            <p:nvPr/>
          </p:nvSpPr>
          <p:spPr>
            <a:xfrm>
              <a:off x="5039800" y="1336850"/>
              <a:ext cx="371700" cy="352075"/>
            </a:xfrm>
            <a:custGeom>
              <a:avLst/>
              <a:gdLst/>
              <a:ahLst/>
              <a:cxnLst/>
              <a:rect l="l" t="t" r="r" b="b"/>
              <a:pathLst>
                <a:path w="14868" h="14083" extrusionOk="0">
                  <a:moveTo>
                    <a:pt x="5791" y="0"/>
                  </a:moveTo>
                  <a:cubicBezTo>
                    <a:pt x="3646" y="0"/>
                    <a:pt x="1296" y="1408"/>
                    <a:pt x="0" y="2992"/>
                  </a:cubicBezTo>
                  <a:lnTo>
                    <a:pt x="472" y="5705"/>
                  </a:lnTo>
                  <a:cubicBezTo>
                    <a:pt x="472" y="5705"/>
                    <a:pt x="709" y="10425"/>
                    <a:pt x="4957" y="12667"/>
                  </a:cubicBezTo>
                  <a:cubicBezTo>
                    <a:pt x="6761" y="13620"/>
                    <a:pt x="8778" y="14083"/>
                    <a:pt x="10511" y="14083"/>
                  </a:cubicBezTo>
                  <a:cubicBezTo>
                    <a:pt x="12858" y="14083"/>
                    <a:pt x="14682" y="13234"/>
                    <a:pt x="14750" y="11605"/>
                  </a:cubicBezTo>
                  <a:cubicBezTo>
                    <a:pt x="14868" y="8774"/>
                    <a:pt x="11564" y="5824"/>
                    <a:pt x="9322" y="2047"/>
                  </a:cubicBezTo>
                  <a:cubicBezTo>
                    <a:pt x="8448" y="575"/>
                    <a:pt x="7161" y="0"/>
                    <a:pt x="579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0" name="Google Shape;3050;p63"/>
            <p:cNvSpPr/>
            <p:nvPr/>
          </p:nvSpPr>
          <p:spPr>
            <a:xfrm>
              <a:off x="5031575" y="1329525"/>
              <a:ext cx="386375" cy="366750"/>
            </a:xfrm>
            <a:custGeom>
              <a:avLst/>
              <a:gdLst/>
              <a:ahLst/>
              <a:cxnLst/>
              <a:rect l="l" t="t" r="r" b="b"/>
              <a:pathLst>
                <a:path w="15455" h="14670" extrusionOk="0">
                  <a:moveTo>
                    <a:pt x="6114" y="0"/>
                  </a:moveTo>
                  <a:cubicBezTo>
                    <a:pt x="3827" y="0"/>
                    <a:pt x="1397" y="1519"/>
                    <a:pt x="102" y="3100"/>
                  </a:cubicBezTo>
                  <a:cubicBezTo>
                    <a:pt x="0" y="3225"/>
                    <a:pt x="19" y="3409"/>
                    <a:pt x="143" y="3512"/>
                  </a:cubicBezTo>
                  <a:cubicBezTo>
                    <a:pt x="198" y="3556"/>
                    <a:pt x="264" y="3578"/>
                    <a:pt x="329" y="3578"/>
                  </a:cubicBezTo>
                  <a:cubicBezTo>
                    <a:pt x="414" y="3578"/>
                    <a:pt x="498" y="3541"/>
                    <a:pt x="556" y="3470"/>
                  </a:cubicBezTo>
                  <a:cubicBezTo>
                    <a:pt x="1761" y="1999"/>
                    <a:pt x="4013" y="587"/>
                    <a:pt x="6111" y="587"/>
                  </a:cubicBezTo>
                  <a:cubicBezTo>
                    <a:pt x="6224" y="587"/>
                    <a:pt x="6338" y="591"/>
                    <a:pt x="6450" y="599"/>
                  </a:cubicBezTo>
                  <a:cubicBezTo>
                    <a:pt x="7719" y="694"/>
                    <a:pt x="8710" y="1330"/>
                    <a:pt x="9399" y="2490"/>
                  </a:cubicBezTo>
                  <a:cubicBezTo>
                    <a:pt x="10157" y="3766"/>
                    <a:pt x="11019" y="4928"/>
                    <a:pt x="11853" y="6053"/>
                  </a:cubicBezTo>
                  <a:cubicBezTo>
                    <a:pt x="13467" y="8227"/>
                    <a:pt x="14861" y="10105"/>
                    <a:pt x="14787" y="11886"/>
                  </a:cubicBezTo>
                  <a:cubicBezTo>
                    <a:pt x="14759" y="12543"/>
                    <a:pt x="14403" y="13071"/>
                    <a:pt x="13729" y="13459"/>
                  </a:cubicBezTo>
                  <a:cubicBezTo>
                    <a:pt x="13002" y="13877"/>
                    <a:pt x="11996" y="14078"/>
                    <a:pt x="10871" y="14078"/>
                  </a:cubicBezTo>
                  <a:cubicBezTo>
                    <a:pt x="9140" y="14078"/>
                    <a:pt x="7128" y="13601"/>
                    <a:pt x="5422" y="12701"/>
                  </a:cubicBezTo>
                  <a:cubicBezTo>
                    <a:pt x="1378" y="10567"/>
                    <a:pt x="1096" y="6029"/>
                    <a:pt x="1093" y="5984"/>
                  </a:cubicBezTo>
                  <a:cubicBezTo>
                    <a:pt x="1086" y="5830"/>
                    <a:pt x="973" y="5705"/>
                    <a:pt x="811" y="5705"/>
                  </a:cubicBezTo>
                  <a:cubicBezTo>
                    <a:pt x="803" y="5705"/>
                    <a:pt x="795" y="5705"/>
                    <a:pt x="787" y="5706"/>
                  </a:cubicBezTo>
                  <a:cubicBezTo>
                    <a:pt x="625" y="5715"/>
                    <a:pt x="501" y="5852"/>
                    <a:pt x="509" y="6014"/>
                  </a:cubicBezTo>
                  <a:cubicBezTo>
                    <a:pt x="519" y="6213"/>
                    <a:pt x="803" y="10926"/>
                    <a:pt x="5148" y="13219"/>
                  </a:cubicBezTo>
                  <a:cubicBezTo>
                    <a:pt x="6950" y="14170"/>
                    <a:pt x="9033" y="14669"/>
                    <a:pt x="10853" y="14669"/>
                  </a:cubicBezTo>
                  <a:cubicBezTo>
                    <a:pt x="12087" y="14669"/>
                    <a:pt x="13199" y="14439"/>
                    <a:pt x="14021" y="13968"/>
                  </a:cubicBezTo>
                  <a:cubicBezTo>
                    <a:pt x="14869" y="13480"/>
                    <a:pt x="15337" y="12769"/>
                    <a:pt x="15372" y="11911"/>
                  </a:cubicBezTo>
                  <a:cubicBezTo>
                    <a:pt x="15454" y="9923"/>
                    <a:pt x="14004" y="7968"/>
                    <a:pt x="12325" y="5704"/>
                  </a:cubicBezTo>
                  <a:cubicBezTo>
                    <a:pt x="11499" y="4592"/>
                    <a:pt x="10646" y="3442"/>
                    <a:pt x="9903" y="2192"/>
                  </a:cubicBezTo>
                  <a:cubicBezTo>
                    <a:pt x="9122" y="876"/>
                    <a:pt x="7943" y="124"/>
                    <a:pt x="6495" y="15"/>
                  </a:cubicBezTo>
                  <a:cubicBezTo>
                    <a:pt x="6368" y="5"/>
                    <a:pt x="6241" y="0"/>
                    <a:pt x="61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1" name="Google Shape;3051;p63"/>
            <p:cNvSpPr/>
            <p:nvPr/>
          </p:nvSpPr>
          <p:spPr>
            <a:xfrm>
              <a:off x="5225650" y="1519400"/>
              <a:ext cx="184350" cy="149675"/>
            </a:xfrm>
            <a:custGeom>
              <a:avLst/>
              <a:gdLst/>
              <a:ahLst/>
              <a:cxnLst/>
              <a:rect l="l" t="t" r="r" b="b"/>
              <a:pathLst>
                <a:path w="7374" h="5987" extrusionOk="0">
                  <a:moveTo>
                    <a:pt x="5570" y="1"/>
                  </a:moveTo>
                  <a:cubicBezTo>
                    <a:pt x="4082" y="165"/>
                    <a:pt x="632" y="701"/>
                    <a:pt x="354" y="2180"/>
                  </a:cubicBezTo>
                  <a:cubicBezTo>
                    <a:pt x="0" y="4068"/>
                    <a:pt x="1298" y="5130"/>
                    <a:pt x="2478" y="5720"/>
                  </a:cubicBezTo>
                  <a:cubicBezTo>
                    <a:pt x="2827" y="5894"/>
                    <a:pt x="3280" y="5986"/>
                    <a:pt x="3777" y="5986"/>
                  </a:cubicBezTo>
                  <a:cubicBezTo>
                    <a:pt x="4962" y="5986"/>
                    <a:pt x="6402" y="5466"/>
                    <a:pt x="7316" y="4303"/>
                  </a:cubicBezTo>
                  <a:cubicBezTo>
                    <a:pt x="7374" y="2924"/>
                    <a:pt x="6617" y="1516"/>
                    <a:pt x="557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2" name="Google Shape;3052;p63"/>
            <p:cNvSpPr/>
            <p:nvPr/>
          </p:nvSpPr>
          <p:spPr>
            <a:xfrm>
              <a:off x="5219700" y="1512100"/>
              <a:ext cx="197825" cy="164250"/>
            </a:xfrm>
            <a:custGeom>
              <a:avLst/>
              <a:gdLst/>
              <a:ahLst/>
              <a:cxnLst/>
              <a:rect l="l" t="t" r="r" b="b"/>
              <a:pathLst>
                <a:path w="7913" h="6570" extrusionOk="0">
                  <a:moveTo>
                    <a:pt x="5667" y="604"/>
                  </a:moveTo>
                  <a:cubicBezTo>
                    <a:pt x="6484" y="1803"/>
                    <a:pt x="7278" y="3181"/>
                    <a:pt x="7264" y="4488"/>
                  </a:cubicBezTo>
                  <a:cubicBezTo>
                    <a:pt x="6389" y="5548"/>
                    <a:pt x="5084" y="5989"/>
                    <a:pt x="4031" y="5989"/>
                  </a:cubicBezTo>
                  <a:cubicBezTo>
                    <a:pt x="3569" y="5989"/>
                    <a:pt x="3155" y="5904"/>
                    <a:pt x="2847" y="5750"/>
                  </a:cubicBezTo>
                  <a:cubicBezTo>
                    <a:pt x="1287" y="4970"/>
                    <a:pt x="626" y="3885"/>
                    <a:pt x="881" y="2525"/>
                  </a:cubicBezTo>
                  <a:cubicBezTo>
                    <a:pt x="1042" y="1665"/>
                    <a:pt x="2871" y="933"/>
                    <a:pt x="5667" y="604"/>
                  </a:cubicBezTo>
                  <a:close/>
                  <a:moveTo>
                    <a:pt x="5808" y="0"/>
                  </a:moveTo>
                  <a:cubicBezTo>
                    <a:pt x="5798" y="0"/>
                    <a:pt x="5787" y="1"/>
                    <a:pt x="5777" y="2"/>
                  </a:cubicBezTo>
                  <a:cubicBezTo>
                    <a:pt x="3863" y="213"/>
                    <a:pt x="607" y="806"/>
                    <a:pt x="305" y="2417"/>
                  </a:cubicBezTo>
                  <a:cubicBezTo>
                    <a:pt x="1" y="4042"/>
                    <a:pt x="790" y="5375"/>
                    <a:pt x="2585" y="6274"/>
                  </a:cubicBezTo>
                  <a:cubicBezTo>
                    <a:pt x="2980" y="6471"/>
                    <a:pt x="3471" y="6570"/>
                    <a:pt x="4001" y="6570"/>
                  </a:cubicBezTo>
                  <a:cubicBezTo>
                    <a:pt x="5303" y="6570"/>
                    <a:pt x="6844" y="5973"/>
                    <a:pt x="7785" y="4777"/>
                  </a:cubicBezTo>
                  <a:cubicBezTo>
                    <a:pt x="7823" y="4728"/>
                    <a:pt x="7845" y="4670"/>
                    <a:pt x="7847" y="4607"/>
                  </a:cubicBezTo>
                  <a:cubicBezTo>
                    <a:pt x="7913" y="3051"/>
                    <a:pt x="7022" y="1534"/>
                    <a:pt x="6049" y="127"/>
                  </a:cubicBezTo>
                  <a:cubicBezTo>
                    <a:pt x="5994" y="47"/>
                    <a:pt x="5904" y="0"/>
                    <a:pt x="58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3" name="Google Shape;3053;p63"/>
            <p:cNvSpPr/>
            <p:nvPr/>
          </p:nvSpPr>
          <p:spPr>
            <a:xfrm>
              <a:off x="4818575" y="1336850"/>
              <a:ext cx="371675" cy="352075"/>
            </a:xfrm>
            <a:custGeom>
              <a:avLst/>
              <a:gdLst/>
              <a:ahLst/>
              <a:cxnLst/>
              <a:rect l="l" t="t" r="r" b="b"/>
              <a:pathLst>
                <a:path w="14867" h="14083" extrusionOk="0">
                  <a:moveTo>
                    <a:pt x="5790" y="0"/>
                  </a:moveTo>
                  <a:cubicBezTo>
                    <a:pt x="3645" y="0"/>
                    <a:pt x="1296" y="1408"/>
                    <a:pt x="0" y="2992"/>
                  </a:cubicBezTo>
                  <a:lnTo>
                    <a:pt x="471" y="5705"/>
                  </a:lnTo>
                  <a:cubicBezTo>
                    <a:pt x="471" y="5705"/>
                    <a:pt x="708" y="10425"/>
                    <a:pt x="4956" y="12667"/>
                  </a:cubicBezTo>
                  <a:cubicBezTo>
                    <a:pt x="6760" y="13620"/>
                    <a:pt x="8778" y="14083"/>
                    <a:pt x="10510" y="14083"/>
                  </a:cubicBezTo>
                  <a:cubicBezTo>
                    <a:pt x="12857" y="14083"/>
                    <a:pt x="14681" y="13234"/>
                    <a:pt x="14749" y="11605"/>
                  </a:cubicBezTo>
                  <a:cubicBezTo>
                    <a:pt x="14867" y="8774"/>
                    <a:pt x="11563" y="5824"/>
                    <a:pt x="9321" y="2047"/>
                  </a:cubicBezTo>
                  <a:cubicBezTo>
                    <a:pt x="8447" y="575"/>
                    <a:pt x="7160" y="0"/>
                    <a:pt x="579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4" name="Google Shape;3054;p63"/>
            <p:cNvSpPr/>
            <p:nvPr/>
          </p:nvSpPr>
          <p:spPr>
            <a:xfrm>
              <a:off x="4810350" y="1329550"/>
              <a:ext cx="386350" cy="366725"/>
            </a:xfrm>
            <a:custGeom>
              <a:avLst/>
              <a:gdLst/>
              <a:ahLst/>
              <a:cxnLst/>
              <a:rect l="l" t="t" r="r" b="b"/>
              <a:pathLst>
                <a:path w="15454" h="14669" extrusionOk="0">
                  <a:moveTo>
                    <a:pt x="6121" y="0"/>
                  </a:moveTo>
                  <a:cubicBezTo>
                    <a:pt x="3834" y="0"/>
                    <a:pt x="1397" y="1516"/>
                    <a:pt x="103" y="3099"/>
                  </a:cubicBezTo>
                  <a:cubicBezTo>
                    <a:pt x="0" y="3224"/>
                    <a:pt x="18" y="3408"/>
                    <a:pt x="144" y="3511"/>
                  </a:cubicBezTo>
                  <a:cubicBezTo>
                    <a:pt x="198" y="3555"/>
                    <a:pt x="264" y="3577"/>
                    <a:pt x="329" y="3577"/>
                  </a:cubicBezTo>
                  <a:cubicBezTo>
                    <a:pt x="414" y="3577"/>
                    <a:pt x="498" y="3540"/>
                    <a:pt x="556" y="3469"/>
                  </a:cubicBezTo>
                  <a:cubicBezTo>
                    <a:pt x="1762" y="1995"/>
                    <a:pt x="4019" y="586"/>
                    <a:pt x="6117" y="586"/>
                  </a:cubicBezTo>
                  <a:cubicBezTo>
                    <a:pt x="6228" y="586"/>
                    <a:pt x="6339" y="590"/>
                    <a:pt x="6449" y="598"/>
                  </a:cubicBezTo>
                  <a:cubicBezTo>
                    <a:pt x="7718" y="693"/>
                    <a:pt x="8710" y="1329"/>
                    <a:pt x="9399" y="2489"/>
                  </a:cubicBezTo>
                  <a:cubicBezTo>
                    <a:pt x="10156" y="3765"/>
                    <a:pt x="11019" y="4927"/>
                    <a:pt x="11852" y="6052"/>
                  </a:cubicBezTo>
                  <a:cubicBezTo>
                    <a:pt x="13466" y="8226"/>
                    <a:pt x="14860" y="10104"/>
                    <a:pt x="14786" y="11885"/>
                  </a:cubicBezTo>
                  <a:cubicBezTo>
                    <a:pt x="14759" y="12542"/>
                    <a:pt x="14402" y="13070"/>
                    <a:pt x="13729" y="13458"/>
                  </a:cubicBezTo>
                  <a:cubicBezTo>
                    <a:pt x="13002" y="13876"/>
                    <a:pt x="11996" y="14078"/>
                    <a:pt x="10871" y="14078"/>
                  </a:cubicBezTo>
                  <a:cubicBezTo>
                    <a:pt x="9140" y="14078"/>
                    <a:pt x="7127" y="13600"/>
                    <a:pt x="5421" y="12700"/>
                  </a:cubicBezTo>
                  <a:cubicBezTo>
                    <a:pt x="1378" y="10566"/>
                    <a:pt x="1096" y="6028"/>
                    <a:pt x="1094" y="5983"/>
                  </a:cubicBezTo>
                  <a:cubicBezTo>
                    <a:pt x="1086" y="5829"/>
                    <a:pt x="980" y="5704"/>
                    <a:pt x="812" y="5704"/>
                  </a:cubicBezTo>
                  <a:cubicBezTo>
                    <a:pt x="804" y="5704"/>
                    <a:pt x="796" y="5704"/>
                    <a:pt x="787" y="5705"/>
                  </a:cubicBezTo>
                  <a:cubicBezTo>
                    <a:pt x="625" y="5714"/>
                    <a:pt x="500" y="5851"/>
                    <a:pt x="509" y="6013"/>
                  </a:cubicBezTo>
                  <a:cubicBezTo>
                    <a:pt x="518" y="6212"/>
                    <a:pt x="803" y="10925"/>
                    <a:pt x="5148" y="13218"/>
                  </a:cubicBezTo>
                  <a:cubicBezTo>
                    <a:pt x="6950" y="14169"/>
                    <a:pt x="9034" y="14668"/>
                    <a:pt x="10852" y="14668"/>
                  </a:cubicBezTo>
                  <a:cubicBezTo>
                    <a:pt x="12086" y="14668"/>
                    <a:pt x="13199" y="14438"/>
                    <a:pt x="14021" y="13967"/>
                  </a:cubicBezTo>
                  <a:cubicBezTo>
                    <a:pt x="14869" y="13479"/>
                    <a:pt x="15336" y="12768"/>
                    <a:pt x="15371" y="11910"/>
                  </a:cubicBezTo>
                  <a:cubicBezTo>
                    <a:pt x="15454" y="9922"/>
                    <a:pt x="14004" y="7967"/>
                    <a:pt x="12324" y="5703"/>
                  </a:cubicBezTo>
                  <a:cubicBezTo>
                    <a:pt x="11498" y="4591"/>
                    <a:pt x="10645" y="3441"/>
                    <a:pt x="9902" y="2191"/>
                  </a:cubicBezTo>
                  <a:cubicBezTo>
                    <a:pt x="9121" y="875"/>
                    <a:pt x="7942" y="123"/>
                    <a:pt x="6494" y="14"/>
                  </a:cubicBezTo>
                  <a:cubicBezTo>
                    <a:pt x="6370" y="5"/>
                    <a:pt x="6246" y="0"/>
                    <a:pt x="61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5" name="Google Shape;3055;p63"/>
            <p:cNvSpPr/>
            <p:nvPr/>
          </p:nvSpPr>
          <p:spPr>
            <a:xfrm>
              <a:off x="5004400" y="1519400"/>
              <a:ext cx="184350" cy="149675"/>
            </a:xfrm>
            <a:custGeom>
              <a:avLst/>
              <a:gdLst/>
              <a:ahLst/>
              <a:cxnLst/>
              <a:rect l="l" t="t" r="r" b="b"/>
              <a:pathLst>
                <a:path w="7374" h="5987" extrusionOk="0">
                  <a:moveTo>
                    <a:pt x="5570" y="1"/>
                  </a:moveTo>
                  <a:cubicBezTo>
                    <a:pt x="4082" y="165"/>
                    <a:pt x="632" y="701"/>
                    <a:pt x="355" y="2180"/>
                  </a:cubicBezTo>
                  <a:cubicBezTo>
                    <a:pt x="0" y="4068"/>
                    <a:pt x="1299" y="5130"/>
                    <a:pt x="2478" y="5720"/>
                  </a:cubicBezTo>
                  <a:cubicBezTo>
                    <a:pt x="2827" y="5894"/>
                    <a:pt x="3280" y="5986"/>
                    <a:pt x="3778" y="5986"/>
                  </a:cubicBezTo>
                  <a:cubicBezTo>
                    <a:pt x="4962" y="5986"/>
                    <a:pt x="6402" y="5466"/>
                    <a:pt x="7316" y="4303"/>
                  </a:cubicBezTo>
                  <a:cubicBezTo>
                    <a:pt x="7374" y="2924"/>
                    <a:pt x="6618" y="1516"/>
                    <a:pt x="557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6" name="Google Shape;3056;p63"/>
            <p:cNvSpPr/>
            <p:nvPr/>
          </p:nvSpPr>
          <p:spPr>
            <a:xfrm>
              <a:off x="4998425" y="1512100"/>
              <a:ext cx="197800" cy="164250"/>
            </a:xfrm>
            <a:custGeom>
              <a:avLst/>
              <a:gdLst/>
              <a:ahLst/>
              <a:cxnLst/>
              <a:rect l="l" t="t" r="r" b="b"/>
              <a:pathLst>
                <a:path w="7912" h="6570" extrusionOk="0">
                  <a:moveTo>
                    <a:pt x="5668" y="604"/>
                  </a:moveTo>
                  <a:cubicBezTo>
                    <a:pt x="6485" y="1803"/>
                    <a:pt x="7279" y="3182"/>
                    <a:pt x="7265" y="4488"/>
                  </a:cubicBezTo>
                  <a:cubicBezTo>
                    <a:pt x="6396" y="5539"/>
                    <a:pt x="5063" y="5978"/>
                    <a:pt x="4003" y="5978"/>
                  </a:cubicBezTo>
                  <a:cubicBezTo>
                    <a:pt x="3549" y="5978"/>
                    <a:pt x="3145" y="5898"/>
                    <a:pt x="2848" y="5750"/>
                  </a:cubicBezTo>
                  <a:cubicBezTo>
                    <a:pt x="1288" y="4970"/>
                    <a:pt x="627" y="3885"/>
                    <a:pt x="882" y="2525"/>
                  </a:cubicBezTo>
                  <a:cubicBezTo>
                    <a:pt x="1043" y="1665"/>
                    <a:pt x="2871" y="933"/>
                    <a:pt x="5668" y="604"/>
                  </a:cubicBezTo>
                  <a:close/>
                  <a:moveTo>
                    <a:pt x="5809" y="0"/>
                  </a:moveTo>
                  <a:cubicBezTo>
                    <a:pt x="5799" y="0"/>
                    <a:pt x="5789" y="1"/>
                    <a:pt x="5778" y="2"/>
                  </a:cubicBezTo>
                  <a:cubicBezTo>
                    <a:pt x="3864" y="213"/>
                    <a:pt x="607" y="806"/>
                    <a:pt x="306" y="2417"/>
                  </a:cubicBezTo>
                  <a:cubicBezTo>
                    <a:pt x="1" y="4042"/>
                    <a:pt x="789" y="5375"/>
                    <a:pt x="2586" y="6274"/>
                  </a:cubicBezTo>
                  <a:cubicBezTo>
                    <a:pt x="2981" y="6471"/>
                    <a:pt x="3471" y="6570"/>
                    <a:pt x="4002" y="6570"/>
                  </a:cubicBezTo>
                  <a:cubicBezTo>
                    <a:pt x="5304" y="6570"/>
                    <a:pt x="6846" y="5973"/>
                    <a:pt x="7786" y="4777"/>
                  </a:cubicBezTo>
                  <a:cubicBezTo>
                    <a:pt x="7824" y="4728"/>
                    <a:pt x="7845" y="4670"/>
                    <a:pt x="7848" y="4607"/>
                  </a:cubicBezTo>
                  <a:cubicBezTo>
                    <a:pt x="7912" y="3051"/>
                    <a:pt x="7023" y="1534"/>
                    <a:pt x="6051" y="127"/>
                  </a:cubicBezTo>
                  <a:cubicBezTo>
                    <a:pt x="5995" y="47"/>
                    <a:pt x="5905" y="0"/>
                    <a:pt x="58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7" name="Google Shape;3057;p63"/>
            <p:cNvSpPr/>
            <p:nvPr/>
          </p:nvSpPr>
          <p:spPr>
            <a:xfrm>
              <a:off x="4612675" y="1336850"/>
              <a:ext cx="371725" cy="352075"/>
            </a:xfrm>
            <a:custGeom>
              <a:avLst/>
              <a:gdLst/>
              <a:ahLst/>
              <a:cxnLst/>
              <a:rect l="l" t="t" r="r" b="b"/>
              <a:pathLst>
                <a:path w="14869" h="14083" extrusionOk="0">
                  <a:moveTo>
                    <a:pt x="5791" y="0"/>
                  </a:moveTo>
                  <a:cubicBezTo>
                    <a:pt x="3646" y="0"/>
                    <a:pt x="1296" y="1408"/>
                    <a:pt x="1" y="2992"/>
                  </a:cubicBezTo>
                  <a:lnTo>
                    <a:pt x="473" y="5705"/>
                  </a:lnTo>
                  <a:cubicBezTo>
                    <a:pt x="473" y="5705"/>
                    <a:pt x="708" y="10425"/>
                    <a:pt x="4956" y="12667"/>
                  </a:cubicBezTo>
                  <a:cubicBezTo>
                    <a:pt x="6761" y="13620"/>
                    <a:pt x="8778" y="14083"/>
                    <a:pt x="10511" y="14083"/>
                  </a:cubicBezTo>
                  <a:cubicBezTo>
                    <a:pt x="12857" y="14083"/>
                    <a:pt x="14682" y="13234"/>
                    <a:pt x="14749" y="11605"/>
                  </a:cubicBezTo>
                  <a:cubicBezTo>
                    <a:pt x="14868" y="8774"/>
                    <a:pt x="11564" y="5824"/>
                    <a:pt x="9322" y="2047"/>
                  </a:cubicBezTo>
                  <a:cubicBezTo>
                    <a:pt x="8448" y="575"/>
                    <a:pt x="7161" y="0"/>
                    <a:pt x="579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8" name="Google Shape;3058;p63"/>
            <p:cNvSpPr/>
            <p:nvPr/>
          </p:nvSpPr>
          <p:spPr>
            <a:xfrm>
              <a:off x="4604450" y="1329525"/>
              <a:ext cx="386375" cy="366750"/>
            </a:xfrm>
            <a:custGeom>
              <a:avLst/>
              <a:gdLst/>
              <a:ahLst/>
              <a:cxnLst/>
              <a:rect l="l" t="t" r="r" b="b"/>
              <a:pathLst>
                <a:path w="15455" h="14670" extrusionOk="0">
                  <a:moveTo>
                    <a:pt x="6114" y="0"/>
                  </a:moveTo>
                  <a:cubicBezTo>
                    <a:pt x="3827" y="0"/>
                    <a:pt x="1396" y="1519"/>
                    <a:pt x="103" y="3100"/>
                  </a:cubicBezTo>
                  <a:cubicBezTo>
                    <a:pt x="1" y="3225"/>
                    <a:pt x="20" y="3409"/>
                    <a:pt x="144" y="3512"/>
                  </a:cubicBezTo>
                  <a:cubicBezTo>
                    <a:pt x="199" y="3556"/>
                    <a:pt x="264" y="3578"/>
                    <a:pt x="330" y="3578"/>
                  </a:cubicBezTo>
                  <a:cubicBezTo>
                    <a:pt x="414" y="3578"/>
                    <a:pt x="499" y="3541"/>
                    <a:pt x="556" y="3470"/>
                  </a:cubicBezTo>
                  <a:cubicBezTo>
                    <a:pt x="1760" y="1999"/>
                    <a:pt x="4012" y="587"/>
                    <a:pt x="6110" y="587"/>
                  </a:cubicBezTo>
                  <a:cubicBezTo>
                    <a:pt x="6224" y="587"/>
                    <a:pt x="6337" y="591"/>
                    <a:pt x="6450" y="599"/>
                  </a:cubicBezTo>
                  <a:cubicBezTo>
                    <a:pt x="7719" y="694"/>
                    <a:pt x="8711" y="1330"/>
                    <a:pt x="9400" y="2490"/>
                  </a:cubicBezTo>
                  <a:cubicBezTo>
                    <a:pt x="10156" y="3766"/>
                    <a:pt x="11020" y="4928"/>
                    <a:pt x="11854" y="6053"/>
                  </a:cubicBezTo>
                  <a:cubicBezTo>
                    <a:pt x="13466" y="8227"/>
                    <a:pt x="14861" y="10105"/>
                    <a:pt x="14786" y="11886"/>
                  </a:cubicBezTo>
                  <a:cubicBezTo>
                    <a:pt x="14760" y="12543"/>
                    <a:pt x="14404" y="13071"/>
                    <a:pt x="13730" y="13459"/>
                  </a:cubicBezTo>
                  <a:cubicBezTo>
                    <a:pt x="13003" y="13877"/>
                    <a:pt x="11997" y="14079"/>
                    <a:pt x="10872" y="14079"/>
                  </a:cubicBezTo>
                  <a:cubicBezTo>
                    <a:pt x="9141" y="14079"/>
                    <a:pt x="7128" y="13601"/>
                    <a:pt x="5423" y="12701"/>
                  </a:cubicBezTo>
                  <a:cubicBezTo>
                    <a:pt x="1379" y="10567"/>
                    <a:pt x="1096" y="6029"/>
                    <a:pt x="1094" y="5984"/>
                  </a:cubicBezTo>
                  <a:cubicBezTo>
                    <a:pt x="1087" y="5830"/>
                    <a:pt x="975" y="5705"/>
                    <a:pt x="812" y="5705"/>
                  </a:cubicBezTo>
                  <a:cubicBezTo>
                    <a:pt x="804" y="5705"/>
                    <a:pt x="796" y="5705"/>
                    <a:pt x="787" y="5706"/>
                  </a:cubicBezTo>
                  <a:cubicBezTo>
                    <a:pt x="625" y="5715"/>
                    <a:pt x="501" y="5852"/>
                    <a:pt x="510" y="6014"/>
                  </a:cubicBezTo>
                  <a:cubicBezTo>
                    <a:pt x="519" y="6213"/>
                    <a:pt x="803" y="10926"/>
                    <a:pt x="5149" y="13219"/>
                  </a:cubicBezTo>
                  <a:cubicBezTo>
                    <a:pt x="6952" y="14170"/>
                    <a:pt x="9034" y="14669"/>
                    <a:pt x="10853" y="14669"/>
                  </a:cubicBezTo>
                  <a:cubicBezTo>
                    <a:pt x="12087" y="14669"/>
                    <a:pt x="13200" y="14439"/>
                    <a:pt x="14022" y="13968"/>
                  </a:cubicBezTo>
                  <a:cubicBezTo>
                    <a:pt x="14870" y="13480"/>
                    <a:pt x="15336" y="12769"/>
                    <a:pt x="15372" y="11911"/>
                  </a:cubicBezTo>
                  <a:cubicBezTo>
                    <a:pt x="15454" y="9923"/>
                    <a:pt x="14004" y="7968"/>
                    <a:pt x="12324" y="5704"/>
                  </a:cubicBezTo>
                  <a:cubicBezTo>
                    <a:pt x="11498" y="4592"/>
                    <a:pt x="10645" y="3442"/>
                    <a:pt x="9903" y="2192"/>
                  </a:cubicBezTo>
                  <a:cubicBezTo>
                    <a:pt x="9122" y="876"/>
                    <a:pt x="7943" y="124"/>
                    <a:pt x="6494" y="15"/>
                  </a:cubicBezTo>
                  <a:cubicBezTo>
                    <a:pt x="6368" y="5"/>
                    <a:pt x="6241" y="0"/>
                    <a:pt x="61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9" name="Google Shape;3059;p63"/>
            <p:cNvSpPr/>
            <p:nvPr/>
          </p:nvSpPr>
          <p:spPr>
            <a:xfrm>
              <a:off x="4798500" y="1519400"/>
              <a:ext cx="184375" cy="149675"/>
            </a:xfrm>
            <a:custGeom>
              <a:avLst/>
              <a:gdLst/>
              <a:ahLst/>
              <a:cxnLst/>
              <a:rect l="l" t="t" r="r" b="b"/>
              <a:pathLst>
                <a:path w="7375" h="5987" extrusionOk="0">
                  <a:moveTo>
                    <a:pt x="5572" y="1"/>
                  </a:moveTo>
                  <a:cubicBezTo>
                    <a:pt x="4082" y="165"/>
                    <a:pt x="632" y="701"/>
                    <a:pt x="355" y="2180"/>
                  </a:cubicBezTo>
                  <a:cubicBezTo>
                    <a:pt x="1" y="4068"/>
                    <a:pt x="1300" y="5130"/>
                    <a:pt x="2479" y="5720"/>
                  </a:cubicBezTo>
                  <a:cubicBezTo>
                    <a:pt x="2828" y="5894"/>
                    <a:pt x="3281" y="5986"/>
                    <a:pt x="3778" y="5986"/>
                  </a:cubicBezTo>
                  <a:cubicBezTo>
                    <a:pt x="4963" y="5986"/>
                    <a:pt x="6403" y="5466"/>
                    <a:pt x="7316" y="4303"/>
                  </a:cubicBezTo>
                  <a:cubicBezTo>
                    <a:pt x="7374" y="2924"/>
                    <a:pt x="6619" y="1516"/>
                    <a:pt x="557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0" name="Google Shape;3060;p63"/>
            <p:cNvSpPr/>
            <p:nvPr/>
          </p:nvSpPr>
          <p:spPr>
            <a:xfrm>
              <a:off x="4792575" y="1512100"/>
              <a:ext cx="197800" cy="164250"/>
            </a:xfrm>
            <a:custGeom>
              <a:avLst/>
              <a:gdLst/>
              <a:ahLst/>
              <a:cxnLst/>
              <a:rect l="l" t="t" r="r" b="b"/>
              <a:pathLst>
                <a:path w="7912" h="6570" extrusionOk="0">
                  <a:moveTo>
                    <a:pt x="5667" y="604"/>
                  </a:moveTo>
                  <a:cubicBezTo>
                    <a:pt x="6483" y="1803"/>
                    <a:pt x="7278" y="3182"/>
                    <a:pt x="7263" y="4488"/>
                  </a:cubicBezTo>
                  <a:cubicBezTo>
                    <a:pt x="6389" y="5548"/>
                    <a:pt x="5084" y="5988"/>
                    <a:pt x="4030" y="5988"/>
                  </a:cubicBezTo>
                  <a:cubicBezTo>
                    <a:pt x="3569" y="5988"/>
                    <a:pt x="3155" y="5903"/>
                    <a:pt x="2847" y="5750"/>
                  </a:cubicBezTo>
                  <a:cubicBezTo>
                    <a:pt x="1287" y="4970"/>
                    <a:pt x="626" y="3885"/>
                    <a:pt x="880" y="2525"/>
                  </a:cubicBezTo>
                  <a:cubicBezTo>
                    <a:pt x="1041" y="1665"/>
                    <a:pt x="2869" y="933"/>
                    <a:pt x="5667" y="604"/>
                  </a:cubicBezTo>
                  <a:close/>
                  <a:moveTo>
                    <a:pt x="5807" y="0"/>
                  </a:moveTo>
                  <a:cubicBezTo>
                    <a:pt x="5797" y="0"/>
                    <a:pt x="5787" y="1"/>
                    <a:pt x="5777" y="2"/>
                  </a:cubicBezTo>
                  <a:cubicBezTo>
                    <a:pt x="3862" y="213"/>
                    <a:pt x="606" y="806"/>
                    <a:pt x="305" y="2417"/>
                  </a:cubicBezTo>
                  <a:cubicBezTo>
                    <a:pt x="0" y="4042"/>
                    <a:pt x="788" y="5375"/>
                    <a:pt x="2585" y="6274"/>
                  </a:cubicBezTo>
                  <a:cubicBezTo>
                    <a:pt x="2979" y="6471"/>
                    <a:pt x="3469" y="6570"/>
                    <a:pt x="4000" y="6570"/>
                  </a:cubicBezTo>
                  <a:cubicBezTo>
                    <a:pt x="5302" y="6570"/>
                    <a:pt x="6845" y="5973"/>
                    <a:pt x="7785" y="4777"/>
                  </a:cubicBezTo>
                  <a:cubicBezTo>
                    <a:pt x="7822" y="4728"/>
                    <a:pt x="7845" y="4670"/>
                    <a:pt x="7847" y="4607"/>
                  </a:cubicBezTo>
                  <a:cubicBezTo>
                    <a:pt x="7911" y="3051"/>
                    <a:pt x="7022" y="1534"/>
                    <a:pt x="6050" y="127"/>
                  </a:cubicBezTo>
                  <a:cubicBezTo>
                    <a:pt x="5995" y="47"/>
                    <a:pt x="5903" y="0"/>
                    <a:pt x="58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1" name="Google Shape;3061;p63"/>
            <p:cNvSpPr/>
            <p:nvPr/>
          </p:nvSpPr>
          <p:spPr>
            <a:xfrm>
              <a:off x="3787450" y="2756425"/>
              <a:ext cx="125475" cy="318075"/>
            </a:xfrm>
            <a:custGeom>
              <a:avLst/>
              <a:gdLst/>
              <a:ahLst/>
              <a:cxnLst/>
              <a:rect l="l" t="t" r="r" b="b"/>
              <a:pathLst>
                <a:path w="5019" h="12723" extrusionOk="0">
                  <a:moveTo>
                    <a:pt x="309" y="1"/>
                  </a:moveTo>
                  <a:cubicBezTo>
                    <a:pt x="302" y="1"/>
                    <a:pt x="294" y="1"/>
                    <a:pt x="287" y="2"/>
                  </a:cubicBezTo>
                  <a:cubicBezTo>
                    <a:pt x="125" y="9"/>
                    <a:pt x="1" y="145"/>
                    <a:pt x="8" y="307"/>
                  </a:cubicBezTo>
                  <a:cubicBezTo>
                    <a:pt x="21" y="607"/>
                    <a:pt x="388" y="7715"/>
                    <a:pt x="4409" y="12615"/>
                  </a:cubicBezTo>
                  <a:cubicBezTo>
                    <a:pt x="4464" y="12683"/>
                    <a:pt x="4546" y="12723"/>
                    <a:pt x="4634" y="12723"/>
                  </a:cubicBezTo>
                  <a:cubicBezTo>
                    <a:pt x="4882" y="12723"/>
                    <a:pt x="5019" y="12435"/>
                    <a:pt x="4861" y="12244"/>
                  </a:cubicBezTo>
                  <a:cubicBezTo>
                    <a:pt x="967" y="7497"/>
                    <a:pt x="595" y="353"/>
                    <a:pt x="592" y="281"/>
                  </a:cubicBezTo>
                  <a:cubicBezTo>
                    <a:pt x="586" y="127"/>
                    <a:pt x="460" y="1"/>
                    <a:pt x="3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2" name="Google Shape;3062;p63"/>
            <p:cNvSpPr/>
            <p:nvPr/>
          </p:nvSpPr>
          <p:spPr>
            <a:xfrm>
              <a:off x="3393850" y="3454500"/>
              <a:ext cx="109975" cy="133725"/>
            </a:xfrm>
            <a:custGeom>
              <a:avLst/>
              <a:gdLst/>
              <a:ahLst/>
              <a:cxnLst/>
              <a:rect l="l" t="t" r="r" b="b"/>
              <a:pathLst>
                <a:path w="4399" h="5349" extrusionOk="0">
                  <a:moveTo>
                    <a:pt x="2199" y="1"/>
                  </a:moveTo>
                  <a:cubicBezTo>
                    <a:pt x="985" y="1"/>
                    <a:pt x="1" y="1199"/>
                    <a:pt x="1" y="2675"/>
                  </a:cubicBezTo>
                  <a:cubicBezTo>
                    <a:pt x="1" y="4152"/>
                    <a:pt x="985" y="5349"/>
                    <a:pt x="2199" y="5349"/>
                  </a:cubicBezTo>
                  <a:cubicBezTo>
                    <a:pt x="3414" y="5349"/>
                    <a:pt x="4398" y="4152"/>
                    <a:pt x="4398" y="2675"/>
                  </a:cubicBezTo>
                  <a:cubicBezTo>
                    <a:pt x="4398" y="1199"/>
                    <a:pt x="3414" y="1"/>
                    <a:pt x="21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3" name="Google Shape;3063;p63"/>
            <p:cNvSpPr/>
            <p:nvPr/>
          </p:nvSpPr>
          <p:spPr>
            <a:xfrm>
              <a:off x="3249875" y="3530375"/>
              <a:ext cx="124575" cy="148375"/>
            </a:xfrm>
            <a:custGeom>
              <a:avLst/>
              <a:gdLst/>
              <a:ahLst/>
              <a:cxnLst/>
              <a:rect l="l" t="t" r="r" b="b"/>
              <a:pathLst>
                <a:path w="4983" h="5935" extrusionOk="0">
                  <a:moveTo>
                    <a:pt x="2492" y="586"/>
                  </a:moveTo>
                  <a:lnTo>
                    <a:pt x="2492" y="587"/>
                  </a:lnTo>
                  <a:cubicBezTo>
                    <a:pt x="3543" y="587"/>
                    <a:pt x="4397" y="1655"/>
                    <a:pt x="4397" y="2967"/>
                  </a:cubicBezTo>
                  <a:cubicBezTo>
                    <a:pt x="4397" y="4280"/>
                    <a:pt x="3543" y="5348"/>
                    <a:pt x="2492" y="5348"/>
                  </a:cubicBezTo>
                  <a:cubicBezTo>
                    <a:pt x="1441" y="5348"/>
                    <a:pt x="586" y="4280"/>
                    <a:pt x="586" y="2967"/>
                  </a:cubicBezTo>
                  <a:cubicBezTo>
                    <a:pt x="586" y="1655"/>
                    <a:pt x="1441" y="586"/>
                    <a:pt x="2492" y="586"/>
                  </a:cubicBezTo>
                  <a:close/>
                  <a:moveTo>
                    <a:pt x="2492" y="0"/>
                  </a:moveTo>
                  <a:cubicBezTo>
                    <a:pt x="1119" y="0"/>
                    <a:pt x="1" y="1332"/>
                    <a:pt x="1" y="2967"/>
                  </a:cubicBezTo>
                  <a:cubicBezTo>
                    <a:pt x="1" y="4604"/>
                    <a:pt x="1119" y="5935"/>
                    <a:pt x="2492" y="5935"/>
                  </a:cubicBezTo>
                  <a:cubicBezTo>
                    <a:pt x="3866" y="5935"/>
                    <a:pt x="4983" y="4604"/>
                    <a:pt x="4983" y="2967"/>
                  </a:cubicBezTo>
                  <a:cubicBezTo>
                    <a:pt x="4983" y="1332"/>
                    <a:pt x="3866" y="0"/>
                    <a:pt x="249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 name="Picture 2" descr="Icon&#10;&#10;Description automatically generated">
            <a:extLst>
              <a:ext uri="{FF2B5EF4-FFF2-40B4-BE49-F238E27FC236}">
                <a16:creationId xmlns:a16="http://schemas.microsoft.com/office/drawing/2014/main" id="{3F3EBE89-2ABB-E9CB-0A59-8EE2B4D04F3B}"/>
              </a:ext>
            </a:extLst>
          </p:cNvPr>
          <p:cNvPicPr/>
          <p:nvPr/>
        </p:nvPicPr>
        <p:blipFill>
          <a:blip r:embed="rId3"/>
          <a:stretch>
            <a:fillRect/>
          </a:stretch>
        </p:blipFill>
        <p:spPr>
          <a:xfrm>
            <a:off x="2405071" y="2186600"/>
            <a:ext cx="1646850" cy="299075"/>
          </a:xfrm>
          <a:prstGeom prst="rect">
            <a:avLst/>
          </a:prstGeom>
        </p:spPr>
      </p:pic>
      <p:grpSp>
        <p:nvGrpSpPr>
          <p:cNvPr id="2" name="Group 1">
            <a:extLst>
              <a:ext uri="{FF2B5EF4-FFF2-40B4-BE49-F238E27FC236}">
                <a16:creationId xmlns:a16="http://schemas.microsoft.com/office/drawing/2014/main" id="{2101C264-3C58-254D-77C5-94BF610459C9}"/>
              </a:ext>
            </a:extLst>
          </p:cNvPr>
          <p:cNvGrpSpPr/>
          <p:nvPr/>
        </p:nvGrpSpPr>
        <p:grpSpPr>
          <a:xfrm>
            <a:off x="5258052" y="2258826"/>
            <a:ext cx="3306888" cy="646331"/>
            <a:chOff x="5258052" y="2258826"/>
            <a:chExt cx="3306888" cy="646331"/>
          </a:xfrm>
        </p:grpSpPr>
        <p:sp>
          <p:nvSpPr>
            <p:cNvPr id="6" name="TextBox 5">
              <a:extLst>
                <a:ext uri="{FF2B5EF4-FFF2-40B4-BE49-F238E27FC236}">
                  <a16:creationId xmlns:a16="http://schemas.microsoft.com/office/drawing/2014/main" id="{9CE7E752-9248-172B-EE28-D76690DB351C}"/>
                </a:ext>
              </a:extLst>
            </p:cNvPr>
            <p:cNvSpPr txBox="1"/>
            <p:nvPr/>
          </p:nvSpPr>
          <p:spPr>
            <a:xfrm>
              <a:off x="5675408" y="2258826"/>
              <a:ext cx="2889532" cy="646331"/>
            </a:xfrm>
            <a:prstGeom prst="rect">
              <a:avLst/>
            </a:prstGeom>
            <a:noFill/>
          </p:spPr>
          <p:txBody>
            <a:bodyPr wrap="square" rtlCol="0">
              <a:spAutoFit/>
            </a:bodyPr>
            <a:lstStyle/>
            <a:p>
              <a:pPr algn="just"/>
              <a:r>
                <a:rPr lang="en-US" sz="1200"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Level 9, Thuy Loi 4 Building, 286-288 Nguyen Xi Street, Ward 13, Binh Thanh District, </a:t>
              </a:r>
              <a:r>
                <a:rPr lang="en-US" sz="1200" dirty="0" err="1">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HCM</a:t>
              </a:r>
              <a:r>
                <a:rPr lang="en-US" sz="1200"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 City</a:t>
              </a:r>
            </a:p>
          </p:txBody>
        </p:sp>
        <p:sp>
          <p:nvSpPr>
            <p:cNvPr id="12" name="Google Shape;12469;p76">
              <a:extLst>
                <a:ext uri="{FF2B5EF4-FFF2-40B4-BE49-F238E27FC236}">
                  <a16:creationId xmlns:a16="http://schemas.microsoft.com/office/drawing/2014/main" id="{110DD975-C85A-50C8-FF9F-C58F1EC9D2E0}"/>
                </a:ext>
              </a:extLst>
            </p:cNvPr>
            <p:cNvSpPr/>
            <p:nvPr/>
          </p:nvSpPr>
          <p:spPr>
            <a:xfrm>
              <a:off x="5258052" y="2470334"/>
              <a:ext cx="283151" cy="261063"/>
            </a:xfrm>
            <a:custGeom>
              <a:avLst/>
              <a:gdLst/>
              <a:ahLst/>
              <a:cxnLst/>
              <a:rect l="l" t="t" r="r" b="b"/>
              <a:pathLst>
                <a:path w="11217" h="10342" extrusionOk="0">
                  <a:moveTo>
                    <a:pt x="3394" y="1186"/>
                  </a:moveTo>
                  <a:lnTo>
                    <a:pt x="3394" y="1507"/>
                  </a:lnTo>
                  <a:lnTo>
                    <a:pt x="1668" y="1507"/>
                  </a:lnTo>
                  <a:lnTo>
                    <a:pt x="1668" y="1186"/>
                  </a:lnTo>
                  <a:close/>
                  <a:moveTo>
                    <a:pt x="3096" y="1829"/>
                  </a:moveTo>
                  <a:lnTo>
                    <a:pt x="3096" y="2090"/>
                  </a:lnTo>
                  <a:lnTo>
                    <a:pt x="2013" y="3043"/>
                  </a:lnTo>
                  <a:lnTo>
                    <a:pt x="2013" y="1829"/>
                  </a:lnTo>
                  <a:close/>
                  <a:moveTo>
                    <a:pt x="6740" y="5948"/>
                  </a:moveTo>
                  <a:cubicBezTo>
                    <a:pt x="6775" y="5948"/>
                    <a:pt x="6799" y="5972"/>
                    <a:pt x="6799" y="6008"/>
                  </a:cubicBezTo>
                  <a:lnTo>
                    <a:pt x="6799" y="10020"/>
                  </a:lnTo>
                  <a:lnTo>
                    <a:pt x="4644" y="10020"/>
                  </a:lnTo>
                  <a:lnTo>
                    <a:pt x="4644" y="6008"/>
                  </a:lnTo>
                  <a:cubicBezTo>
                    <a:pt x="4644" y="5972"/>
                    <a:pt x="4668" y="5948"/>
                    <a:pt x="4704" y="5948"/>
                  </a:cubicBezTo>
                  <a:close/>
                  <a:moveTo>
                    <a:pt x="5601" y="1"/>
                  </a:moveTo>
                  <a:cubicBezTo>
                    <a:pt x="5543" y="1"/>
                    <a:pt x="5484" y="19"/>
                    <a:pt x="5430" y="55"/>
                  </a:cubicBezTo>
                  <a:lnTo>
                    <a:pt x="3692" y="1567"/>
                  </a:lnTo>
                  <a:lnTo>
                    <a:pt x="3692" y="1126"/>
                  </a:lnTo>
                  <a:cubicBezTo>
                    <a:pt x="3692" y="995"/>
                    <a:pt x="3573" y="876"/>
                    <a:pt x="3442" y="876"/>
                  </a:cubicBezTo>
                  <a:lnTo>
                    <a:pt x="1596" y="876"/>
                  </a:lnTo>
                  <a:cubicBezTo>
                    <a:pt x="1453" y="876"/>
                    <a:pt x="1334" y="995"/>
                    <a:pt x="1334" y="1126"/>
                  </a:cubicBezTo>
                  <a:lnTo>
                    <a:pt x="1334" y="1590"/>
                  </a:lnTo>
                  <a:cubicBezTo>
                    <a:pt x="1334" y="1721"/>
                    <a:pt x="1453" y="1840"/>
                    <a:pt x="1596" y="1840"/>
                  </a:cubicBezTo>
                  <a:lnTo>
                    <a:pt x="1691" y="1840"/>
                  </a:lnTo>
                  <a:lnTo>
                    <a:pt x="1691" y="3329"/>
                  </a:lnTo>
                  <a:lnTo>
                    <a:pt x="108" y="4710"/>
                  </a:lnTo>
                  <a:cubicBezTo>
                    <a:pt x="25" y="4781"/>
                    <a:pt x="1" y="4888"/>
                    <a:pt x="25" y="4984"/>
                  </a:cubicBezTo>
                  <a:cubicBezTo>
                    <a:pt x="60" y="5079"/>
                    <a:pt x="167" y="5138"/>
                    <a:pt x="251" y="5138"/>
                  </a:cubicBezTo>
                  <a:lnTo>
                    <a:pt x="1322" y="5138"/>
                  </a:lnTo>
                  <a:lnTo>
                    <a:pt x="1322" y="7972"/>
                  </a:lnTo>
                  <a:cubicBezTo>
                    <a:pt x="1322" y="8056"/>
                    <a:pt x="1394" y="8139"/>
                    <a:pt x="1489" y="8139"/>
                  </a:cubicBezTo>
                  <a:cubicBezTo>
                    <a:pt x="1572" y="8139"/>
                    <a:pt x="1656" y="8056"/>
                    <a:pt x="1656" y="7972"/>
                  </a:cubicBezTo>
                  <a:lnTo>
                    <a:pt x="1656" y="5055"/>
                  </a:lnTo>
                  <a:lnTo>
                    <a:pt x="5609" y="1614"/>
                  </a:lnTo>
                  <a:lnTo>
                    <a:pt x="9561" y="5055"/>
                  </a:lnTo>
                  <a:lnTo>
                    <a:pt x="9561" y="9937"/>
                  </a:lnTo>
                  <a:cubicBezTo>
                    <a:pt x="9561" y="9984"/>
                    <a:pt x="9526" y="10020"/>
                    <a:pt x="9478" y="10020"/>
                  </a:cubicBezTo>
                  <a:lnTo>
                    <a:pt x="7109" y="10020"/>
                  </a:lnTo>
                  <a:lnTo>
                    <a:pt x="7109" y="6008"/>
                  </a:lnTo>
                  <a:cubicBezTo>
                    <a:pt x="7109" y="5793"/>
                    <a:pt x="6930" y="5615"/>
                    <a:pt x="6728" y="5615"/>
                  </a:cubicBezTo>
                  <a:lnTo>
                    <a:pt x="4680" y="5615"/>
                  </a:lnTo>
                  <a:cubicBezTo>
                    <a:pt x="4478" y="5615"/>
                    <a:pt x="4299" y="5793"/>
                    <a:pt x="4299" y="6008"/>
                  </a:cubicBezTo>
                  <a:lnTo>
                    <a:pt x="4299" y="10020"/>
                  </a:lnTo>
                  <a:lnTo>
                    <a:pt x="1739" y="10020"/>
                  </a:lnTo>
                  <a:cubicBezTo>
                    <a:pt x="1691" y="10020"/>
                    <a:pt x="1656" y="9984"/>
                    <a:pt x="1656" y="9937"/>
                  </a:cubicBezTo>
                  <a:lnTo>
                    <a:pt x="1656" y="8734"/>
                  </a:lnTo>
                  <a:cubicBezTo>
                    <a:pt x="1656" y="8639"/>
                    <a:pt x="1572" y="8567"/>
                    <a:pt x="1489" y="8567"/>
                  </a:cubicBezTo>
                  <a:cubicBezTo>
                    <a:pt x="1394" y="8567"/>
                    <a:pt x="1322" y="8639"/>
                    <a:pt x="1322" y="8734"/>
                  </a:cubicBezTo>
                  <a:lnTo>
                    <a:pt x="1322" y="9937"/>
                  </a:lnTo>
                  <a:cubicBezTo>
                    <a:pt x="1322" y="10163"/>
                    <a:pt x="1501" y="10342"/>
                    <a:pt x="1727" y="10342"/>
                  </a:cubicBezTo>
                  <a:lnTo>
                    <a:pt x="9466" y="10342"/>
                  </a:lnTo>
                  <a:cubicBezTo>
                    <a:pt x="9692" y="10342"/>
                    <a:pt x="9871" y="10163"/>
                    <a:pt x="9871" y="9937"/>
                  </a:cubicBezTo>
                  <a:lnTo>
                    <a:pt x="9871" y="5127"/>
                  </a:lnTo>
                  <a:lnTo>
                    <a:pt x="10943" y="5127"/>
                  </a:lnTo>
                  <a:cubicBezTo>
                    <a:pt x="11038" y="5127"/>
                    <a:pt x="11133" y="5067"/>
                    <a:pt x="11157" y="4960"/>
                  </a:cubicBezTo>
                  <a:cubicBezTo>
                    <a:pt x="11216" y="4877"/>
                    <a:pt x="11205" y="4769"/>
                    <a:pt x="11121" y="4698"/>
                  </a:cubicBezTo>
                  <a:lnTo>
                    <a:pt x="8811" y="2686"/>
                  </a:lnTo>
                  <a:cubicBezTo>
                    <a:pt x="8785" y="2659"/>
                    <a:pt x="8748" y="2647"/>
                    <a:pt x="8711" y="2647"/>
                  </a:cubicBezTo>
                  <a:cubicBezTo>
                    <a:pt x="8665" y="2647"/>
                    <a:pt x="8618" y="2665"/>
                    <a:pt x="8585" y="2698"/>
                  </a:cubicBezTo>
                  <a:cubicBezTo>
                    <a:pt x="8526" y="2757"/>
                    <a:pt x="8538" y="2864"/>
                    <a:pt x="8597" y="2924"/>
                  </a:cubicBezTo>
                  <a:lnTo>
                    <a:pt x="10764" y="4805"/>
                  </a:lnTo>
                  <a:lnTo>
                    <a:pt x="9776" y="4805"/>
                  </a:lnTo>
                  <a:lnTo>
                    <a:pt x="5763" y="1305"/>
                  </a:lnTo>
                  <a:cubicBezTo>
                    <a:pt x="5716" y="1269"/>
                    <a:pt x="5659" y="1251"/>
                    <a:pt x="5601" y="1251"/>
                  </a:cubicBezTo>
                  <a:cubicBezTo>
                    <a:pt x="5543" y="1251"/>
                    <a:pt x="5484" y="1269"/>
                    <a:pt x="5430" y="1305"/>
                  </a:cubicBezTo>
                  <a:lnTo>
                    <a:pt x="1418" y="4805"/>
                  </a:lnTo>
                  <a:lnTo>
                    <a:pt x="429" y="4805"/>
                  </a:lnTo>
                  <a:lnTo>
                    <a:pt x="1918" y="3507"/>
                  </a:lnTo>
                  <a:lnTo>
                    <a:pt x="3335" y="2281"/>
                  </a:lnTo>
                  <a:lnTo>
                    <a:pt x="5609" y="340"/>
                  </a:lnTo>
                  <a:lnTo>
                    <a:pt x="8026" y="2436"/>
                  </a:lnTo>
                  <a:cubicBezTo>
                    <a:pt x="8052" y="2463"/>
                    <a:pt x="8086" y="2475"/>
                    <a:pt x="8121" y="2475"/>
                  </a:cubicBezTo>
                  <a:cubicBezTo>
                    <a:pt x="8164" y="2475"/>
                    <a:pt x="8207" y="2457"/>
                    <a:pt x="8240" y="2424"/>
                  </a:cubicBezTo>
                  <a:cubicBezTo>
                    <a:pt x="8299" y="2364"/>
                    <a:pt x="8288" y="2257"/>
                    <a:pt x="8228" y="2198"/>
                  </a:cubicBezTo>
                  <a:lnTo>
                    <a:pt x="5763" y="55"/>
                  </a:lnTo>
                  <a:cubicBezTo>
                    <a:pt x="5716" y="19"/>
                    <a:pt x="5659" y="1"/>
                    <a:pt x="5601" y="1"/>
                  </a:cubicBezTo>
                  <a:close/>
                </a:path>
              </a:pathLst>
            </a:custGeom>
            <a:solidFill>
              <a:srgbClr val="657E93"/>
            </a:solidFill>
            <a:ln>
              <a:solidFill>
                <a:schemeClr val="accent6">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 name="Group 3">
            <a:extLst>
              <a:ext uri="{FF2B5EF4-FFF2-40B4-BE49-F238E27FC236}">
                <a16:creationId xmlns:a16="http://schemas.microsoft.com/office/drawing/2014/main" id="{30002D06-E913-1193-AF68-A58B5E7B1061}"/>
              </a:ext>
            </a:extLst>
          </p:cNvPr>
          <p:cNvGrpSpPr/>
          <p:nvPr/>
        </p:nvGrpSpPr>
        <p:grpSpPr>
          <a:xfrm>
            <a:off x="5302677" y="3048070"/>
            <a:ext cx="2343477" cy="276999"/>
            <a:chOff x="5302677" y="3048070"/>
            <a:chExt cx="2343477" cy="276999"/>
          </a:xfrm>
        </p:grpSpPr>
        <p:sp>
          <p:nvSpPr>
            <p:cNvPr id="10" name="TextBox 9">
              <a:extLst>
                <a:ext uri="{FF2B5EF4-FFF2-40B4-BE49-F238E27FC236}">
                  <a16:creationId xmlns:a16="http://schemas.microsoft.com/office/drawing/2014/main" id="{26BDD43F-1731-63CE-71FB-EE71689EA1FF}"/>
                </a:ext>
              </a:extLst>
            </p:cNvPr>
            <p:cNvSpPr txBox="1"/>
            <p:nvPr/>
          </p:nvSpPr>
          <p:spPr>
            <a:xfrm>
              <a:off x="5693887" y="3048070"/>
              <a:ext cx="1952267" cy="276999"/>
            </a:xfrm>
            <a:prstGeom prst="rect">
              <a:avLst/>
            </a:prstGeom>
            <a:noFill/>
          </p:spPr>
          <p:txBody>
            <a:bodyPr wrap="square" rtlCol="0">
              <a:spAutoFit/>
            </a:bodyPr>
            <a:lstStyle/>
            <a:p>
              <a:r>
                <a:rPr lang="en-US" sz="1200"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+84 28 3622 2982</a:t>
              </a:r>
            </a:p>
          </p:txBody>
        </p:sp>
        <p:sp>
          <p:nvSpPr>
            <p:cNvPr id="13" name="Google Shape;12339;p76">
              <a:extLst>
                <a:ext uri="{FF2B5EF4-FFF2-40B4-BE49-F238E27FC236}">
                  <a16:creationId xmlns:a16="http://schemas.microsoft.com/office/drawing/2014/main" id="{AD359258-4D1B-04B1-2B96-BC1869AA06FD}"/>
                </a:ext>
              </a:extLst>
            </p:cNvPr>
            <p:cNvSpPr/>
            <p:nvPr/>
          </p:nvSpPr>
          <p:spPr>
            <a:xfrm>
              <a:off x="5302677" y="3049915"/>
              <a:ext cx="238314" cy="236465"/>
            </a:xfrm>
            <a:custGeom>
              <a:avLst/>
              <a:gdLst/>
              <a:ahLst/>
              <a:cxnLst/>
              <a:rect l="l" t="t" r="r" b="b"/>
              <a:pathLst>
                <a:path w="10181" h="10102" extrusionOk="0">
                  <a:moveTo>
                    <a:pt x="2632" y="410"/>
                  </a:moveTo>
                  <a:lnTo>
                    <a:pt x="4085" y="2863"/>
                  </a:lnTo>
                  <a:lnTo>
                    <a:pt x="3311" y="3327"/>
                  </a:lnTo>
                  <a:lnTo>
                    <a:pt x="1858" y="874"/>
                  </a:lnTo>
                  <a:lnTo>
                    <a:pt x="2632" y="410"/>
                  </a:lnTo>
                  <a:close/>
                  <a:moveTo>
                    <a:pt x="2715" y="0"/>
                  </a:moveTo>
                  <a:cubicBezTo>
                    <a:pt x="2684" y="0"/>
                    <a:pt x="2655" y="12"/>
                    <a:pt x="2620" y="29"/>
                  </a:cubicBezTo>
                  <a:lnTo>
                    <a:pt x="1537" y="660"/>
                  </a:lnTo>
                  <a:cubicBezTo>
                    <a:pt x="1442" y="708"/>
                    <a:pt x="1418" y="827"/>
                    <a:pt x="1477" y="922"/>
                  </a:cubicBezTo>
                  <a:lnTo>
                    <a:pt x="1573" y="1101"/>
                  </a:lnTo>
                  <a:lnTo>
                    <a:pt x="1132" y="1339"/>
                  </a:lnTo>
                  <a:cubicBezTo>
                    <a:pt x="668" y="1577"/>
                    <a:pt x="322" y="1993"/>
                    <a:pt x="168" y="2482"/>
                  </a:cubicBezTo>
                  <a:cubicBezTo>
                    <a:pt x="1" y="2982"/>
                    <a:pt x="49" y="3506"/>
                    <a:pt x="263" y="3982"/>
                  </a:cubicBezTo>
                  <a:cubicBezTo>
                    <a:pt x="489" y="4446"/>
                    <a:pt x="1180" y="5220"/>
                    <a:pt x="1692" y="5803"/>
                  </a:cubicBezTo>
                  <a:cubicBezTo>
                    <a:pt x="1727" y="5839"/>
                    <a:pt x="1787" y="5863"/>
                    <a:pt x="1835" y="5863"/>
                  </a:cubicBezTo>
                  <a:cubicBezTo>
                    <a:pt x="1870" y="5863"/>
                    <a:pt x="1918" y="5839"/>
                    <a:pt x="1954" y="5815"/>
                  </a:cubicBezTo>
                  <a:cubicBezTo>
                    <a:pt x="2025" y="5744"/>
                    <a:pt x="2025" y="5637"/>
                    <a:pt x="1965" y="5565"/>
                  </a:cubicBezTo>
                  <a:cubicBezTo>
                    <a:pt x="1251" y="4768"/>
                    <a:pt x="763" y="4149"/>
                    <a:pt x="596" y="3815"/>
                  </a:cubicBezTo>
                  <a:cubicBezTo>
                    <a:pt x="203" y="3029"/>
                    <a:pt x="525" y="2065"/>
                    <a:pt x="1299" y="1648"/>
                  </a:cubicBezTo>
                  <a:lnTo>
                    <a:pt x="1751" y="1410"/>
                  </a:lnTo>
                  <a:lnTo>
                    <a:pt x="2763" y="3125"/>
                  </a:lnTo>
                  <a:cubicBezTo>
                    <a:pt x="2668" y="3160"/>
                    <a:pt x="2573" y="3220"/>
                    <a:pt x="2501" y="3303"/>
                  </a:cubicBezTo>
                  <a:cubicBezTo>
                    <a:pt x="2096" y="3660"/>
                    <a:pt x="2037" y="4232"/>
                    <a:pt x="2346" y="4672"/>
                  </a:cubicBezTo>
                  <a:cubicBezTo>
                    <a:pt x="2513" y="4887"/>
                    <a:pt x="5299" y="7685"/>
                    <a:pt x="5525" y="7839"/>
                  </a:cubicBezTo>
                  <a:cubicBezTo>
                    <a:pt x="5704" y="7970"/>
                    <a:pt x="5906" y="8030"/>
                    <a:pt x="6133" y="8030"/>
                  </a:cubicBezTo>
                  <a:cubicBezTo>
                    <a:pt x="6418" y="8030"/>
                    <a:pt x="6692" y="7911"/>
                    <a:pt x="6907" y="7673"/>
                  </a:cubicBezTo>
                  <a:cubicBezTo>
                    <a:pt x="6978" y="7601"/>
                    <a:pt x="7038" y="7494"/>
                    <a:pt x="7085" y="7387"/>
                  </a:cubicBezTo>
                  <a:lnTo>
                    <a:pt x="8800" y="8399"/>
                  </a:lnTo>
                  <a:lnTo>
                    <a:pt x="8562" y="8863"/>
                  </a:lnTo>
                  <a:cubicBezTo>
                    <a:pt x="8267" y="9418"/>
                    <a:pt x="7695" y="9741"/>
                    <a:pt x="7107" y="9741"/>
                  </a:cubicBezTo>
                  <a:cubicBezTo>
                    <a:pt x="6862" y="9741"/>
                    <a:pt x="6614" y="9685"/>
                    <a:pt x="6383" y="9566"/>
                  </a:cubicBezTo>
                  <a:cubicBezTo>
                    <a:pt x="5764" y="9256"/>
                    <a:pt x="4097" y="7768"/>
                    <a:pt x="2513" y="6113"/>
                  </a:cubicBezTo>
                  <a:cubicBezTo>
                    <a:pt x="2477" y="6077"/>
                    <a:pt x="2433" y="6059"/>
                    <a:pt x="2388" y="6059"/>
                  </a:cubicBezTo>
                  <a:cubicBezTo>
                    <a:pt x="2344" y="6059"/>
                    <a:pt x="2299" y="6077"/>
                    <a:pt x="2263" y="6113"/>
                  </a:cubicBezTo>
                  <a:cubicBezTo>
                    <a:pt x="2192" y="6184"/>
                    <a:pt x="2192" y="6292"/>
                    <a:pt x="2263" y="6363"/>
                  </a:cubicBezTo>
                  <a:cubicBezTo>
                    <a:pt x="3656" y="7839"/>
                    <a:pt x="5466" y="9518"/>
                    <a:pt x="6240" y="9887"/>
                  </a:cubicBezTo>
                  <a:cubicBezTo>
                    <a:pt x="6514" y="10030"/>
                    <a:pt x="6811" y="10102"/>
                    <a:pt x="7109" y="10102"/>
                  </a:cubicBezTo>
                  <a:cubicBezTo>
                    <a:pt x="7323" y="10102"/>
                    <a:pt x="7526" y="10066"/>
                    <a:pt x="7740" y="9994"/>
                  </a:cubicBezTo>
                  <a:cubicBezTo>
                    <a:pt x="8240" y="9828"/>
                    <a:pt x="8645" y="9494"/>
                    <a:pt x="8883" y="9030"/>
                  </a:cubicBezTo>
                  <a:lnTo>
                    <a:pt x="9121" y="8578"/>
                  </a:lnTo>
                  <a:lnTo>
                    <a:pt x="9300" y="8685"/>
                  </a:lnTo>
                  <a:cubicBezTo>
                    <a:pt x="9335" y="8697"/>
                    <a:pt x="9359" y="8721"/>
                    <a:pt x="9395" y="8721"/>
                  </a:cubicBezTo>
                  <a:cubicBezTo>
                    <a:pt x="9455" y="8721"/>
                    <a:pt x="9514" y="8685"/>
                    <a:pt x="9538" y="8625"/>
                  </a:cubicBezTo>
                  <a:lnTo>
                    <a:pt x="10181" y="7542"/>
                  </a:lnTo>
                  <a:cubicBezTo>
                    <a:pt x="10169" y="7494"/>
                    <a:pt x="10169" y="7447"/>
                    <a:pt x="10169" y="7411"/>
                  </a:cubicBezTo>
                  <a:cubicBezTo>
                    <a:pt x="10157" y="7363"/>
                    <a:pt x="10121" y="7316"/>
                    <a:pt x="10074" y="7304"/>
                  </a:cubicBezTo>
                  <a:lnTo>
                    <a:pt x="8871" y="6589"/>
                  </a:lnTo>
                  <a:cubicBezTo>
                    <a:pt x="8845" y="6574"/>
                    <a:pt x="8816" y="6568"/>
                    <a:pt x="8788" y="6568"/>
                  </a:cubicBezTo>
                  <a:cubicBezTo>
                    <a:pt x="8725" y="6568"/>
                    <a:pt x="8662" y="6600"/>
                    <a:pt x="8621" y="6649"/>
                  </a:cubicBezTo>
                  <a:cubicBezTo>
                    <a:pt x="8573" y="6732"/>
                    <a:pt x="8609" y="6839"/>
                    <a:pt x="8681" y="6899"/>
                  </a:cubicBezTo>
                  <a:lnTo>
                    <a:pt x="9740" y="7530"/>
                  </a:lnTo>
                  <a:lnTo>
                    <a:pt x="9276" y="8304"/>
                  </a:lnTo>
                  <a:lnTo>
                    <a:pt x="6823" y="6851"/>
                  </a:lnTo>
                  <a:lnTo>
                    <a:pt x="7276" y="6077"/>
                  </a:lnTo>
                  <a:lnTo>
                    <a:pt x="8038" y="6530"/>
                  </a:lnTo>
                  <a:cubicBezTo>
                    <a:pt x="8064" y="6545"/>
                    <a:pt x="8092" y="6551"/>
                    <a:pt x="8121" y="6551"/>
                  </a:cubicBezTo>
                  <a:cubicBezTo>
                    <a:pt x="8184" y="6551"/>
                    <a:pt x="8247" y="6519"/>
                    <a:pt x="8288" y="6470"/>
                  </a:cubicBezTo>
                  <a:cubicBezTo>
                    <a:pt x="8335" y="6375"/>
                    <a:pt x="8312" y="6280"/>
                    <a:pt x="8228" y="6220"/>
                  </a:cubicBezTo>
                  <a:lnTo>
                    <a:pt x="7311" y="5684"/>
                  </a:lnTo>
                  <a:cubicBezTo>
                    <a:pt x="7281" y="5662"/>
                    <a:pt x="7251" y="5653"/>
                    <a:pt x="7221" y="5653"/>
                  </a:cubicBezTo>
                  <a:cubicBezTo>
                    <a:pt x="7203" y="5653"/>
                    <a:pt x="7186" y="5656"/>
                    <a:pt x="7169" y="5661"/>
                  </a:cubicBezTo>
                  <a:cubicBezTo>
                    <a:pt x="7133" y="5684"/>
                    <a:pt x="7085" y="5708"/>
                    <a:pt x="7073" y="5756"/>
                  </a:cubicBezTo>
                  <a:lnTo>
                    <a:pt x="6430" y="6839"/>
                  </a:lnTo>
                  <a:cubicBezTo>
                    <a:pt x="6383" y="6935"/>
                    <a:pt x="6418" y="7030"/>
                    <a:pt x="6490" y="7089"/>
                  </a:cubicBezTo>
                  <a:lnTo>
                    <a:pt x="6728" y="7244"/>
                  </a:lnTo>
                  <a:lnTo>
                    <a:pt x="6716" y="7268"/>
                  </a:lnTo>
                  <a:cubicBezTo>
                    <a:pt x="6680" y="7351"/>
                    <a:pt x="6633" y="7411"/>
                    <a:pt x="6597" y="7470"/>
                  </a:cubicBezTo>
                  <a:cubicBezTo>
                    <a:pt x="6466" y="7615"/>
                    <a:pt x="6284" y="7692"/>
                    <a:pt x="6098" y="7692"/>
                  </a:cubicBezTo>
                  <a:cubicBezTo>
                    <a:pt x="5962" y="7692"/>
                    <a:pt x="5825" y="7651"/>
                    <a:pt x="5704" y="7566"/>
                  </a:cubicBezTo>
                  <a:cubicBezTo>
                    <a:pt x="5514" y="7423"/>
                    <a:pt x="2751" y="4672"/>
                    <a:pt x="2608" y="4470"/>
                  </a:cubicBezTo>
                  <a:cubicBezTo>
                    <a:pt x="2394" y="4196"/>
                    <a:pt x="2442" y="3815"/>
                    <a:pt x="2716" y="3577"/>
                  </a:cubicBezTo>
                  <a:cubicBezTo>
                    <a:pt x="2775" y="3541"/>
                    <a:pt x="2835" y="3494"/>
                    <a:pt x="2906" y="3458"/>
                  </a:cubicBezTo>
                  <a:lnTo>
                    <a:pt x="2930" y="3446"/>
                  </a:lnTo>
                  <a:lnTo>
                    <a:pt x="3085" y="3684"/>
                  </a:lnTo>
                  <a:cubicBezTo>
                    <a:pt x="3108" y="3744"/>
                    <a:pt x="3168" y="3779"/>
                    <a:pt x="3228" y="3779"/>
                  </a:cubicBezTo>
                  <a:cubicBezTo>
                    <a:pt x="3263" y="3779"/>
                    <a:pt x="3287" y="3756"/>
                    <a:pt x="3323" y="3744"/>
                  </a:cubicBezTo>
                  <a:lnTo>
                    <a:pt x="4406" y="3101"/>
                  </a:lnTo>
                  <a:cubicBezTo>
                    <a:pt x="4454" y="3077"/>
                    <a:pt x="4478" y="3041"/>
                    <a:pt x="4490" y="3006"/>
                  </a:cubicBezTo>
                  <a:cubicBezTo>
                    <a:pt x="4513" y="2958"/>
                    <a:pt x="4490" y="2910"/>
                    <a:pt x="4478" y="2863"/>
                  </a:cubicBezTo>
                  <a:lnTo>
                    <a:pt x="2858" y="100"/>
                  </a:lnTo>
                  <a:cubicBezTo>
                    <a:pt x="2823" y="53"/>
                    <a:pt x="2799" y="29"/>
                    <a:pt x="2751" y="5"/>
                  </a:cubicBezTo>
                  <a:cubicBezTo>
                    <a:pt x="2739" y="2"/>
                    <a:pt x="2727" y="0"/>
                    <a:pt x="2715" y="0"/>
                  </a:cubicBezTo>
                  <a:close/>
                </a:path>
              </a:pathLst>
            </a:custGeom>
            <a:solidFill>
              <a:srgbClr val="657E93"/>
            </a:solidFill>
            <a:ln>
              <a:solidFill>
                <a:schemeClr val="accent6">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 name="Group 4">
            <a:extLst>
              <a:ext uri="{FF2B5EF4-FFF2-40B4-BE49-F238E27FC236}">
                <a16:creationId xmlns:a16="http://schemas.microsoft.com/office/drawing/2014/main" id="{2E07E129-13F4-1F09-C384-920C832D0F06}"/>
              </a:ext>
            </a:extLst>
          </p:cNvPr>
          <p:cNvGrpSpPr/>
          <p:nvPr/>
        </p:nvGrpSpPr>
        <p:grpSpPr>
          <a:xfrm>
            <a:off x="5293560" y="3557502"/>
            <a:ext cx="2415830" cy="282193"/>
            <a:chOff x="5293560" y="3557502"/>
            <a:chExt cx="2415830" cy="282193"/>
          </a:xfrm>
        </p:grpSpPr>
        <p:sp>
          <p:nvSpPr>
            <p:cNvPr id="17" name="TextBox 16">
              <a:extLst>
                <a:ext uri="{FF2B5EF4-FFF2-40B4-BE49-F238E27FC236}">
                  <a16:creationId xmlns:a16="http://schemas.microsoft.com/office/drawing/2014/main" id="{528B8A2B-35A1-E3B1-30B4-668BEBC4A73C}"/>
                </a:ext>
              </a:extLst>
            </p:cNvPr>
            <p:cNvSpPr txBox="1"/>
            <p:nvPr/>
          </p:nvSpPr>
          <p:spPr>
            <a:xfrm>
              <a:off x="5757123" y="3557502"/>
              <a:ext cx="1952267" cy="282193"/>
            </a:xfrm>
            <a:prstGeom prst="rect">
              <a:avLst/>
            </a:prstGeom>
            <a:noFill/>
          </p:spPr>
          <p:txBody>
            <a:bodyPr wrap="square" rtlCol="0">
              <a:spAutoFit/>
            </a:bodyPr>
            <a:lstStyle/>
            <a:p>
              <a:pPr lvl="0">
                <a:lnSpc>
                  <a:spcPct val="114000"/>
                </a:lnSpc>
                <a:defRPr/>
              </a:pPr>
              <a:r>
                <a:rPr lang="id-ID" sz="120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info@mobile-id.vn</a:t>
              </a:r>
              <a:endParaRPr lang="id-ID" sz="1200"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18" name="Google Shape;579;p47">
              <a:extLst>
                <a:ext uri="{FF2B5EF4-FFF2-40B4-BE49-F238E27FC236}">
                  <a16:creationId xmlns:a16="http://schemas.microsoft.com/office/drawing/2014/main" id="{8C1ECACC-F52F-A55A-D025-E3064454149E}"/>
                </a:ext>
              </a:extLst>
            </p:cNvPr>
            <p:cNvSpPr/>
            <p:nvPr/>
          </p:nvSpPr>
          <p:spPr>
            <a:xfrm>
              <a:off x="5293560" y="3598226"/>
              <a:ext cx="283151" cy="200923"/>
            </a:xfrm>
            <a:custGeom>
              <a:avLst/>
              <a:gdLst/>
              <a:ahLst/>
              <a:cxnLst/>
              <a:rect l="l" t="t" r="r" b="b"/>
              <a:pathLst>
                <a:path w="19273" h="13676" extrusionOk="0">
                  <a:moveTo>
                    <a:pt x="5354" y="536"/>
                  </a:moveTo>
                  <a:lnTo>
                    <a:pt x="6717" y="560"/>
                  </a:lnTo>
                  <a:lnTo>
                    <a:pt x="8079" y="633"/>
                  </a:lnTo>
                  <a:lnTo>
                    <a:pt x="10805" y="779"/>
                  </a:lnTo>
                  <a:lnTo>
                    <a:pt x="12143" y="804"/>
                  </a:lnTo>
                  <a:lnTo>
                    <a:pt x="13481" y="804"/>
                  </a:lnTo>
                  <a:lnTo>
                    <a:pt x="14795" y="779"/>
                  </a:lnTo>
                  <a:lnTo>
                    <a:pt x="16133" y="706"/>
                  </a:lnTo>
                  <a:lnTo>
                    <a:pt x="16571" y="706"/>
                  </a:lnTo>
                  <a:lnTo>
                    <a:pt x="16985" y="731"/>
                  </a:lnTo>
                  <a:lnTo>
                    <a:pt x="17861" y="804"/>
                  </a:lnTo>
                  <a:lnTo>
                    <a:pt x="18275" y="828"/>
                  </a:lnTo>
                  <a:lnTo>
                    <a:pt x="18494" y="852"/>
                  </a:lnTo>
                  <a:lnTo>
                    <a:pt x="18713" y="828"/>
                  </a:lnTo>
                  <a:lnTo>
                    <a:pt x="18713" y="828"/>
                  </a:lnTo>
                  <a:lnTo>
                    <a:pt x="18664" y="1096"/>
                  </a:lnTo>
                  <a:lnTo>
                    <a:pt x="18640" y="1363"/>
                  </a:lnTo>
                  <a:lnTo>
                    <a:pt x="18615" y="1534"/>
                  </a:lnTo>
                  <a:lnTo>
                    <a:pt x="18421" y="1461"/>
                  </a:lnTo>
                  <a:lnTo>
                    <a:pt x="18226" y="1363"/>
                  </a:lnTo>
                  <a:lnTo>
                    <a:pt x="17788" y="1144"/>
                  </a:lnTo>
                  <a:lnTo>
                    <a:pt x="17545" y="1047"/>
                  </a:lnTo>
                  <a:lnTo>
                    <a:pt x="17447" y="1023"/>
                  </a:lnTo>
                  <a:lnTo>
                    <a:pt x="17326" y="998"/>
                  </a:lnTo>
                  <a:lnTo>
                    <a:pt x="17277" y="1023"/>
                  </a:lnTo>
                  <a:lnTo>
                    <a:pt x="17253" y="1047"/>
                  </a:lnTo>
                  <a:lnTo>
                    <a:pt x="17228" y="1096"/>
                  </a:lnTo>
                  <a:lnTo>
                    <a:pt x="17253" y="1144"/>
                  </a:lnTo>
                  <a:lnTo>
                    <a:pt x="17326" y="1242"/>
                  </a:lnTo>
                  <a:lnTo>
                    <a:pt x="17399" y="1339"/>
                  </a:lnTo>
                  <a:lnTo>
                    <a:pt x="17642" y="1509"/>
                  </a:lnTo>
                  <a:lnTo>
                    <a:pt x="17885" y="1655"/>
                  </a:lnTo>
                  <a:lnTo>
                    <a:pt x="18104" y="1777"/>
                  </a:lnTo>
                  <a:lnTo>
                    <a:pt x="18445" y="1947"/>
                  </a:lnTo>
                  <a:lnTo>
                    <a:pt x="18153" y="2191"/>
                  </a:lnTo>
                  <a:lnTo>
                    <a:pt x="17788" y="2045"/>
                  </a:lnTo>
                  <a:lnTo>
                    <a:pt x="17423" y="1874"/>
                  </a:lnTo>
                  <a:lnTo>
                    <a:pt x="17107" y="1728"/>
                  </a:lnTo>
                  <a:lnTo>
                    <a:pt x="16912" y="1680"/>
                  </a:lnTo>
                  <a:lnTo>
                    <a:pt x="16742" y="1655"/>
                  </a:lnTo>
                  <a:lnTo>
                    <a:pt x="16669" y="1704"/>
                  </a:lnTo>
                  <a:lnTo>
                    <a:pt x="16620" y="1753"/>
                  </a:lnTo>
                  <a:lnTo>
                    <a:pt x="16620" y="1826"/>
                  </a:lnTo>
                  <a:lnTo>
                    <a:pt x="16693" y="1899"/>
                  </a:lnTo>
                  <a:lnTo>
                    <a:pt x="16985" y="2093"/>
                  </a:lnTo>
                  <a:lnTo>
                    <a:pt x="17301" y="2264"/>
                  </a:lnTo>
                  <a:lnTo>
                    <a:pt x="17520" y="2361"/>
                  </a:lnTo>
                  <a:lnTo>
                    <a:pt x="17739" y="2458"/>
                  </a:lnTo>
                  <a:lnTo>
                    <a:pt x="17618" y="2531"/>
                  </a:lnTo>
                  <a:lnTo>
                    <a:pt x="17545" y="2580"/>
                  </a:lnTo>
                  <a:lnTo>
                    <a:pt x="17253" y="2507"/>
                  </a:lnTo>
                  <a:lnTo>
                    <a:pt x="16961" y="2434"/>
                  </a:lnTo>
                  <a:lnTo>
                    <a:pt x="16450" y="2288"/>
                  </a:lnTo>
                  <a:lnTo>
                    <a:pt x="16182" y="2215"/>
                  </a:lnTo>
                  <a:lnTo>
                    <a:pt x="15890" y="2215"/>
                  </a:lnTo>
                  <a:lnTo>
                    <a:pt x="15866" y="2239"/>
                  </a:lnTo>
                  <a:lnTo>
                    <a:pt x="15866" y="2264"/>
                  </a:lnTo>
                  <a:lnTo>
                    <a:pt x="15866" y="2312"/>
                  </a:lnTo>
                  <a:lnTo>
                    <a:pt x="16060" y="2458"/>
                  </a:lnTo>
                  <a:lnTo>
                    <a:pt x="16279" y="2556"/>
                  </a:lnTo>
                  <a:lnTo>
                    <a:pt x="16498" y="2653"/>
                  </a:lnTo>
                  <a:lnTo>
                    <a:pt x="16742" y="2750"/>
                  </a:lnTo>
                  <a:lnTo>
                    <a:pt x="17034" y="2847"/>
                  </a:lnTo>
                  <a:lnTo>
                    <a:pt x="16717" y="3042"/>
                  </a:lnTo>
                  <a:lnTo>
                    <a:pt x="16425" y="3212"/>
                  </a:lnTo>
                  <a:lnTo>
                    <a:pt x="16109" y="3139"/>
                  </a:lnTo>
                  <a:lnTo>
                    <a:pt x="15793" y="3042"/>
                  </a:lnTo>
                  <a:lnTo>
                    <a:pt x="15647" y="2969"/>
                  </a:lnTo>
                  <a:lnTo>
                    <a:pt x="15501" y="2896"/>
                  </a:lnTo>
                  <a:lnTo>
                    <a:pt x="15330" y="2823"/>
                  </a:lnTo>
                  <a:lnTo>
                    <a:pt x="15184" y="2799"/>
                  </a:lnTo>
                  <a:lnTo>
                    <a:pt x="15136" y="2823"/>
                  </a:lnTo>
                  <a:lnTo>
                    <a:pt x="15136" y="2872"/>
                  </a:lnTo>
                  <a:lnTo>
                    <a:pt x="15160" y="2945"/>
                  </a:lnTo>
                  <a:lnTo>
                    <a:pt x="15209" y="2993"/>
                  </a:lnTo>
                  <a:lnTo>
                    <a:pt x="15306" y="3115"/>
                  </a:lnTo>
                  <a:lnTo>
                    <a:pt x="15452" y="3212"/>
                  </a:lnTo>
                  <a:lnTo>
                    <a:pt x="15598" y="3310"/>
                  </a:lnTo>
                  <a:lnTo>
                    <a:pt x="15793" y="3407"/>
                  </a:lnTo>
                  <a:lnTo>
                    <a:pt x="16012" y="3480"/>
                  </a:lnTo>
                  <a:lnTo>
                    <a:pt x="15720" y="3699"/>
                  </a:lnTo>
                  <a:lnTo>
                    <a:pt x="15379" y="3504"/>
                  </a:lnTo>
                  <a:lnTo>
                    <a:pt x="15014" y="3334"/>
                  </a:lnTo>
                  <a:lnTo>
                    <a:pt x="14819" y="3237"/>
                  </a:lnTo>
                  <a:lnTo>
                    <a:pt x="14625" y="3188"/>
                  </a:lnTo>
                  <a:lnTo>
                    <a:pt x="14552" y="3188"/>
                  </a:lnTo>
                  <a:lnTo>
                    <a:pt x="14479" y="3212"/>
                  </a:lnTo>
                  <a:lnTo>
                    <a:pt x="14357" y="3261"/>
                  </a:lnTo>
                  <a:lnTo>
                    <a:pt x="14333" y="3285"/>
                  </a:lnTo>
                  <a:lnTo>
                    <a:pt x="14333" y="3310"/>
                  </a:lnTo>
                  <a:lnTo>
                    <a:pt x="14454" y="3383"/>
                  </a:lnTo>
                  <a:lnTo>
                    <a:pt x="14552" y="3456"/>
                  </a:lnTo>
                  <a:lnTo>
                    <a:pt x="14990" y="3723"/>
                  </a:lnTo>
                  <a:lnTo>
                    <a:pt x="15379" y="3942"/>
                  </a:lnTo>
                  <a:lnTo>
                    <a:pt x="15038" y="4234"/>
                  </a:lnTo>
                  <a:lnTo>
                    <a:pt x="14698" y="4137"/>
                  </a:lnTo>
                  <a:lnTo>
                    <a:pt x="14357" y="3991"/>
                  </a:lnTo>
                  <a:lnTo>
                    <a:pt x="14138" y="3894"/>
                  </a:lnTo>
                  <a:lnTo>
                    <a:pt x="13943" y="3748"/>
                  </a:lnTo>
                  <a:lnTo>
                    <a:pt x="13554" y="3456"/>
                  </a:lnTo>
                  <a:lnTo>
                    <a:pt x="13530" y="3456"/>
                  </a:lnTo>
                  <a:lnTo>
                    <a:pt x="13505" y="3480"/>
                  </a:lnTo>
                  <a:lnTo>
                    <a:pt x="13530" y="3602"/>
                  </a:lnTo>
                  <a:lnTo>
                    <a:pt x="13554" y="3723"/>
                  </a:lnTo>
                  <a:lnTo>
                    <a:pt x="13627" y="3821"/>
                  </a:lnTo>
                  <a:lnTo>
                    <a:pt x="13724" y="3918"/>
                  </a:lnTo>
                  <a:lnTo>
                    <a:pt x="13919" y="4088"/>
                  </a:lnTo>
                  <a:lnTo>
                    <a:pt x="14114" y="4210"/>
                  </a:lnTo>
                  <a:lnTo>
                    <a:pt x="14381" y="4356"/>
                  </a:lnTo>
                  <a:lnTo>
                    <a:pt x="14698" y="4502"/>
                  </a:lnTo>
                  <a:lnTo>
                    <a:pt x="14479" y="4672"/>
                  </a:lnTo>
                  <a:lnTo>
                    <a:pt x="14357" y="4624"/>
                  </a:lnTo>
                  <a:lnTo>
                    <a:pt x="14041" y="4526"/>
                  </a:lnTo>
                  <a:lnTo>
                    <a:pt x="13749" y="4380"/>
                  </a:lnTo>
                  <a:lnTo>
                    <a:pt x="13505" y="4259"/>
                  </a:lnTo>
                  <a:lnTo>
                    <a:pt x="13262" y="4161"/>
                  </a:lnTo>
                  <a:lnTo>
                    <a:pt x="13019" y="4088"/>
                  </a:lnTo>
                  <a:lnTo>
                    <a:pt x="12897" y="4064"/>
                  </a:lnTo>
                  <a:lnTo>
                    <a:pt x="12751" y="4064"/>
                  </a:lnTo>
                  <a:lnTo>
                    <a:pt x="12727" y="4088"/>
                  </a:lnTo>
                  <a:lnTo>
                    <a:pt x="12702" y="4113"/>
                  </a:lnTo>
                  <a:lnTo>
                    <a:pt x="12702" y="4137"/>
                  </a:lnTo>
                  <a:lnTo>
                    <a:pt x="12727" y="4161"/>
                  </a:lnTo>
                  <a:lnTo>
                    <a:pt x="13213" y="4478"/>
                  </a:lnTo>
                  <a:lnTo>
                    <a:pt x="13724" y="4794"/>
                  </a:lnTo>
                  <a:lnTo>
                    <a:pt x="13919" y="4891"/>
                  </a:lnTo>
                  <a:lnTo>
                    <a:pt x="14138" y="4964"/>
                  </a:lnTo>
                  <a:lnTo>
                    <a:pt x="13797" y="5256"/>
                  </a:lnTo>
                  <a:lnTo>
                    <a:pt x="13554" y="5451"/>
                  </a:lnTo>
                  <a:lnTo>
                    <a:pt x="13530" y="5402"/>
                  </a:lnTo>
                  <a:lnTo>
                    <a:pt x="13481" y="5354"/>
                  </a:lnTo>
                  <a:lnTo>
                    <a:pt x="13067" y="5135"/>
                  </a:lnTo>
                  <a:lnTo>
                    <a:pt x="12678" y="4891"/>
                  </a:lnTo>
                  <a:lnTo>
                    <a:pt x="12508" y="4794"/>
                  </a:lnTo>
                  <a:lnTo>
                    <a:pt x="12337" y="4697"/>
                  </a:lnTo>
                  <a:lnTo>
                    <a:pt x="12167" y="4624"/>
                  </a:lnTo>
                  <a:lnTo>
                    <a:pt x="11972" y="4575"/>
                  </a:lnTo>
                  <a:lnTo>
                    <a:pt x="11948" y="4599"/>
                  </a:lnTo>
                  <a:lnTo>
                    <a:pt x="11924" y="4624"/>
                  </a:lnTo>
                  <a:lnTo>
                    <a:pt x="11899" y="4648"/>
                  </a:lnTo>
                  <a:lnTo>
                    <a:pt x="11924" y="4672"/>
                  </a:lnTo>
                  <a:lnTo>
                    <a:pt x="12045" y="4843"/>
                  </a:lnTo>
                  <a:lnTo>
                    <a:pt x="12191" y="4989"/>
                  </a:lnTo>
                  <a:lnTo>
                    <a:pt x="12532" y="5256"/>
                  </a:lnTo>
                  <a:lnTo>
                    <a:pt x="12897" y="5500"/>
                  </a:lnTo>
                  <a:lnTo>
                    <a:pt x="13262" y="5670"/>
                  </a:lnTo>
                  <a:lnTo>
                    <a:pt x="12921" y="5962"/>
                  </a:lnTo>
                  <a:lnTo>
                    <a:pt x="12824" y="5840"/>
                  </a:lnTo>
                  <a:lnTo>
                    <a:pt x="12678" y="5743"/>
                  </a:lnTo>
                  <a:lnTo>
                    <a:pt x="12362" y="5573"/>
                  </a:lnTo>
                  <a:lnTo>
                    <a:pt x="11948" y="5329"/>
                  </a:lnTo>
                  <a:lnTo>
                    <a:pt x="11705" y="5232"/>
                  </a:lnTo>
                  <a:lnTo>
                    <a:pt x="11486" y="5135"/>
                  </a:lnTo>
                  <a:lnTo>
                    <a:pt x="11388" y="5135"/>
                  </a:lnTo>
                  <a:lnTo>
                    <a:pt x="11340" y="5183"/>
                  </a:lnTo>
                  <a:lnTo>
                    <a:pt x="11291" y="5281"/>
                  </a:lnTo>
                  <a:lnTo>
                    <a:pt x="11291" y="5305"/>
                  </a:lnTo>
                  <a:lnTo>
                    <a:pt x="11315" y="5354"/>
                  </a:lnTo>
                  <a:lnTo>
                    <a:pt x="11388" y="5451"/>
                  </a:lnTo>
                  <a:lnTo>
                    <a:pt x="11461" y="5524"/>
                  </a:lnTo>
                  <a:lnTo>
                    <a:pt x="11632" y="5646"/>
                  </a:lnTo>
                  <a:lnTo>
                    <a:pt x="11997" y="5865"/>
                  </a:lnTo>
                  <a:lnTo>
                    <a:pt x="12459" y="6132"/>
                  </a:lnTo>
                  <a:lnTo>
                    <a:pt x="12605" y="6230"/>
                  </a:lnTo>
                  <a:lnTo>
                    <a:pt x="12313" y="6473"/>
                  </a:lnTo>
                  <a:lnTo>
                    <a:pt x="12289" y="6400"/>
                  </a:lnTo>
                  <a:lnTo>
                    <a:pt x="12264" y="6351"/>
                  </a:lnTo>
                  <a:lnTo>
                    <a:pt x="12216" y="6327"/>
                  </a:lnTo>
                  <a:lnTo>
                    <a:pt x="11997" y="6230"/>
                  </a:lnTo>
                  <a:lnTo>
                    <a:pt x="11802" y="6157"/>
                  </a:lnTo>
                  <a:lnTo>
                    <a:pt x="11364" y="6011"/>
                  </a:lnTo>
                  <a:lnTo>
                    <a:pt x="10853" y="5840"/>
                  </a:lnTo>
                  <a:lnTo>
                    <a:pt x="10659" y="5792"/>
                  </a:lnTo>
                  <a:lnTo>
                    <a:pt x="10561" y="5767"/>
                  </a:lnTo>
                  <a:lnTo>
                    <a:pt x="10488" y="5743"/>
                  </a:lnTo>
                  <a:lnTo>
                    <a:pt x="10440" y="5743"/>
                  </a:lnTo>
                  <a:lnTo>
                    <a:pt x="10440" y="5767"/>
                  </a:lnTo>
                  <a:lnTo>
                    <a:pt x="10440" y="5792"/>
                  </a:lnTo>
                  <a:lnTo>
                    <a:pt x="10537" y="5962"/>
                  </a:lnTo>
                  <a:lnTo>
                    <a:pt x="10659" y="6084"/>
                  </a:lnTo>
                  <a:lnTo>
                    <a:pt x="10805" y="6205"/>
                  </a:lnTo>
                  <a:lnTo>
                    <a:pt x="10999" y="6278"/>
                  </a:lnTo>
                  <a:lnTo>
                    <a:pt x="11510" y="6473"/>
                  </a:lnTo>
                  <a:lnTo>
                    <a:pt x="12021" y="6668"/>
                  </a:lnTo>
                  <a:lnTo>
                    <a:pt x="12070" y="6692"/>
                  </a:lnTo>
                  <a:lnTo>
                    <a:pt x="11510" y="7130"/>
                  </a:lnTo>
                  <a:lnTo>
                    <a:pt x="11461" y="7106"/>
                  </a:lnTo>
                  <a:lnTo>
                    <a:pt x="11291" y="6984"/>
                  </a:lnTo>
                  <a:lnTo>
                    <a:pt x="11072" y="6911"/>
                  </a:lnTo>
                  <a:lnTo>
                    <a:pt x="10853" y="6814"/>
                  </a:lnTo>
                  <a:lnTo>
                    <a:pt x="10659" y="6741"/>
                  </a:lnTo>
                  <a:lnTo>
                    <a:pt x="10221" y="6497"/>
                  </a:lnTo>
                  <a:lnTo>
                    <a:pt x="10002" y="6376"/>
                  </a:lnTo>
                  <a:lnTo>
                    <a:pt x="9783" y="6278"/>
                  </a:lnTo>
                  <a:lnTo>
                    <a:pt x="9710" y="6278"/>
                  </a:lnTo>
                  <a:lnTo>
                    <a:pt x="9637" y="6327"/>
                  </a:lnTo>
                  <a:lnTo>
                    <a:pt x="9612" y="6400"/>
                  </a:lnTo>
                  <a:lnTo>
                    <a:pt x="9637" y="6473"/>
                  </a:lnTo>
                  <a:lnTo>
                    <a:pt x="9710" y="6570"/>
                  </a:lnTo>
                  <a:lnTo>
                    <a:pt x="9783" y="6668"/>
                  </a:lnTo>
                  <a:lnTo>
                    <a:pt x="9977" y="6838"/>
                  </a:lnTo>
                  <a:lnTo>
                    <a:pt x="10221" y="6984"/>
                  </a:lnTo>
                  <a:lnTo>
                    <a:pt x="10440" y="7106"/>
                  </a:lnTo>
                  <a:lnTo>
                    <a:pt x="10756" y="7276"/>
                  </a:lnTo>
                  <a:lnTo>
                    <a:pt x="10950" y="7373"/>
                  </a:lnTo>
                  <a:lnTo>
                    <a:pt x="11121" y="7422"/>
                  </a:lnTo>
                  <a:lnTo>
                    <a:pt x="10780" y="7665"/>
                  </a:lnTo>
                  <a:lnTo>
                    <a:pt x="10561" y="7544"/>
                  </a:lnTo>
                  <a:lnTo>
                    <a:pt x="10342" y="7422"/>
                  </a:lnTo>
                  <a:lnTo>
                    <a:pt x="10099" y="7325"/>
                  </a:lnTo>
                  <a:lnTo>
                    <a:pt x="9880" y="7227"/>
                  </a:lnTo>
                  <a:lnTo>
                    <a:pt x="9369" y="6911"/>
                  </a:lnTo>
                  <a:lnTo>
                    <a:pt x="9296" y="6887"/>
                  </a:lnTo>
                  <a:lnTo>
                    <a:pt x="9199" y="6862"/>
                  </a:lnTo>
                  <a:lnTo>
                    <a:pt x="9077" y="6814"/>
                  </a:lnTo>
                  <a:lnTo>
                    <a:pt x="9028" y="6814"/>
                  </a:lnTo>
                  <a:lnTo>
                    <a:pt x="9028" y="6838"/>
                  </a:lnTo>
                  <a:lnTo>
                    <a:pt x="9028" y="6960"/>
                  </a:lnTo>
                  <a:lnTo>
                    <a:pt x="9053" y="7057"/>
                  </a:lnTo>
                  <a:lnTo>
                    <a:pt x="9101" y="7154"/>
                  </a:lnTo>
                  <a:lnTo>
                    <a:pt x="9174" y="7227"/>
                  </a:lnTo>
                  <a:lnTo>
                    <a:pt x="9345" y="7373"/>
                  </a:lnTo>
                  <a:lnTo>
                    <a:pt x="9539" y="7495"/>
                  </a:lnTo>
                  <a:lnTo>
                    <a:pt x="9904" y="7714"/>
                  </a:lnTo>
                  <a:lnTo>
                    <a:pt x="10123" y="7836"/>
                  </a:lnTo>
                  <a:lnTo>
                    <a:pt x="10342" y="7933"/>
                  </a:lnTo>
                  <a:lnTo>
                    <a:pt x="10050" y="8103"/>
                  </a:lnTo>
                  <a:lnTo>
                    <a:pt x="10002" y="8030"/>
                  </a:lnTo>
                  <a:lnTo>
                    <a:pt x="9904" y="7982"/>
                  </a:lnTo>
                  <a:lnTo>
                    <a:pt x="9564" y="7884"/>
                  </a:lnTo>
                  <a:lnTo>
                    <a:pt x="9223" y="7763"/>
                  </a:lnTo>
                  <a:lnTo>
                    <a:pt x="8882" y="7617"/>
                  </a:lnTo>
                  <a:lnTo>
                    <a:pt x="8566" y="7471"/>
                  </a:lnTo>
                  <a:lnTo>
                    <a:pt x="8250" y="7300"/>
                  </a:lnTo>
                  <a:lnTo>
                    <a:pt x="7933" y="7130"/>
                  </a:lnTo>
                  <a:lnTo>
                    <a:pt x="7349" y="6716"/>
                  </a:lnTo>
                  <a:lnTo>
                    <a:pt x="6765" y="6303"/>
                  </a:lnTo>
                  <a:lnTo>
                    <a:pt x="6206" y="5865"/>
                  </a:lnTo>
                  <a:lnTo>
                    <a:pt x="5086" y="4940"/>
                  </a:lnTo>
                  <a:lnTo>
                    <a:pt x="4527" y="4502"/>
                  </a:lnTo>
                  <a:lnTo>
                    <a:pt x="3943" y="4064"/>
                  </a:lnTo>
                  <a:lnTo>
                    <a:pt x="3359" y="3650"/>
                  </a:lnTo>
                  <a:lnTo>
                    <a:pt x="2751" y="3237"/>
                  </a:lnTo>
                  <a:lnTo>
                    <a:pt x="1510" y="2458"/>
                  </a:lnTo>
                  <a:lnTo>
                    <a:pt x="1072" y="2142"/>
                  </a:lnTo>
                  <a:lnTo>
                    <a:pt x="853" y="1996"/>
                  </a:lnTo>
                  <a:lnTo>
                    <a:pt x="609" y="1850"/>
                  </a:lnTo>
                  <a:lnTo>
                    <a:pt x="609" y="1412"/>
                  </a:lnTo>
                  <a:lnTo>
                    <a:pt x="585" y="998"/>
                  </a:lnTo>
                  <a:lnTo>
                    <a:pt x="561" y="779"/>
                  </a:lnTo>
                  <a:lnTo>
                    <a:pt x="585" y="585"/>
                  </a:lnTo>
                  <a:lnTo>
                    <a:pt x="780" y="560"/>
                  </a:lnTo>
                  <a:lnTo>
                    <a:pt x="974" y="536"/>
                  </a:lnTo>
                  <a:lnTo>
                    <a:pt x="1364" y="560"/>
                  </a:lnTo>
                  <a:lnTo>
                    <a:pt x="2580" y="560"/>
                  </a:lnTo>
                  <a:lnTo>
                    <a:pt x="3967" y="536"/>
                  </a:lnTo>
                  <a:close/>
                  <a:moveTo>
                    <a:pt x="609" y="2312"/>
                  </a:moveTo>
                  <a:lnTo>
                    <a:pt x="804" y="2507"/>
                  </a:lnTo>
                  <a:lnTo>
                    <a:pt x="1023" y="2677"/>
                  </a:lnTo>
                  <a:lnTo>
                    <a:pt x="1461" y="2993"/>
                  </a:lnTo>
                  <a:lnTo>
                    <a:pt x="2361" y="3577"/>
                  </a:lnTo>
                  <a:lnTo>
                    <a:pt x="3042" y="4040"/>
                  </a:lnTo>
                  <a:lnTo>
                    <a:pt x="3699" y="4526"/>
                  </a:lnTo>
                  <a:lnTo>
                    <a:pt x="4332" y="5013"/>
                  </a:lnTo>
                  <a:lnTo>
                    <a:pt x="4965" y="5524"/>
                  </a:lnTo>
                  <a:lnTo>
                    <a:pt x="6011" y="6376"/>
                  </a:lnTo>
                  <a:lnTo>
                    <a:pt x="6546" y="6814"/>
                  </a:lnTo>
                  <a:lnTo>
                    <a:pt x="7106" y="7203"/>
                  </a:lnTo>
                  <a:lnTo>
                    <a:pt x="7690" y="7592"/>
                  </a:lnTo>
                  <a:lnTo>
                    <a:pt x="8274" y="7933"/>
                  </a:lnTo>
                  <a:lnTo>
                    <a:pt x="8590" y="8079"/>
                  </a:lnTo>
                  <a:lnTo>
                    <a:pt x="8907" y="8225"/>
                  </a:lnTo>
                  <a:lnTo>
                    <a:pt x="9223" y="8347"/>
                  </a:lnTo>
                  <a:lnTo>
                    <a:pt x="9539" y="8444"/>
                  </a:lnTo>
                  <a:lnTo>
                    <a:pt x="9515" y="8493"/>
                  </a:lnTo>
                  <a:lnTo>
                    <a:pt x="9491" y="8541"/>
                  </a:lnTo>
                  <a:lnTo>
                    <a:pt x="9515" y="8639"/>
                  </a:lnTo>
                  <a:lnTo>
                    <a:pt x="9539" y="8663"/>
                  </a:lnTo>
                  <a:lnTo>
                    <a:pt x="9564" y="8687"/>
                  </a:lnTo>
                  <a:lnTo>
                    <a:pt x="9612" y="8712"/>
                  </a:lnTo>
                  <a:lnTo>
                    <a:pt x="9661" y="8712"/>
                  </a:lnTo>
                  <a:lnTo>
                    <a:pt x="9880" y="8639"/>
                  </a:lnTo>
                  <a:lnTo>
                    <a:pt x="10099" y="8541"/>
                  </a:lnTo>
                  <a:lnTo>
                    <a:pt x="10537" y="8322"/>
                  </a:lnTo>
                  <a:lnTo>
                    <a:pt x="10950" y="8079"/>
                  </a:lnTo>
                  <a:lnTo>
                    <a:pt x="11340" y="7836"/>
                  </a:lnTo>
                  <a:lnTo>
                    <a:pt x="11656" y="7617"/>
                  </a:lnTo>
                  <a:lnTo>
                    <a:pt x="11972" y="7373"/>
                  </a:lnTo>
                  <a:lnTo>
                    <a:pt x="12605" y="6862"/>
                  </a:lnTo>
                  <a:lnTo>
                    <a:pt x="13213" y="6327"/>
                  </a:lnTo>
                  <a:lnTo>
                    <a:pt x="13846" y="5816"/>
                  </a:lnTo>
                  <a:lnTo>
                    <a:pt x="15257" y="4672"/>
                  </a:lnTo>
                  <a:lnTo>
                    <a:pt x="15987" y="4113"/>
                  </a:lnTo>
                  <a:lnTo>
                    <a:pt x="16352" y="3845"/>
                  </a:lnTo>
                  <a:lnTo>
                    <a:pt x="16742" y="3602"/>
                  </a:lnTo>
                  <a:lnTo>
                    <a:pt x="17180" y="3358"/>
                  </a:lnTo>
                  <a:lnTo>
                    <a:pt x="17666" y="3115"/>
                  </a:lnTo>
                  <a:lnTo>
                    <a:pt x="18153" y="2847"/>
                  </a:lnTo>
                  <a:lnTo>
                    <a:pt x="18372" y="2701"/>
                  </a:lnTo>
                  <a:lnTo>
                    <a:pt x="18591" y="2556"/>
                  </a:lnTo>
                  <a:lnTo>
                    <a:pt x="18591" y="3018"/>
                  </a:lnTo>
                  <a:lnTo>
                    <a:pt x="18664" y="4721"/>
                  </a:lnTo>
                  <a:lnTo>
                    <a:pt x="18688" y="5573"/>
                  </a:lnTo>
                  <a:lnTo>
                    <a:pt x="18713" y="6424"/>
                  </a:lnTo>
                  <a:lnTo>
                    <a:pt x="18688" y="8347"/>
                  </a:lnTo>
                  <a:lnTo>
                    <a:pt x="18640" y="10269"/>
                  </a:lnTo>
                  <a:lnTo>
                    <a:pt x="18591" y="12191"/>
                  </a:lnTo>
                  <a:lnTo>
                    <a:pt x="18567" y="12532"/>
                  </a:lnTo>
                  <a:lnTo>
                    <a:pt x="18469" y="12386"/>
                  </a:lnTo>
                  <a:lnTo>
                    <a:pt x="18348" y="12240"/>
                  </a:lnTo>
                  <a:lnTo>
                    <a:pt x="18104" y="11996"/>
                  </a:lnTo>
                  <a:lnTo>
                    <a:pt x="17812" y="11704"/>
                  </a:lnTo>
                  <a:lnTo>
                    <a:pt x="17496" y="11412"/>
                  </a:lnTo>
                  <a:lnTo>
                    <a:pt x="16863" y="10853"/>
                  </a:lnTo>
                  <a:lnTo>
                    <a:pt x="16206" y="10366"/>
                  </a:lnTo>
                  <a:lnTo>
                    <a:pt x="15549" y="9904"/>
                  </a:lnTo>
                  <a:lnTo>
                    <a:pt x="15136" y="9612"/>
                  </a:lnTo>
                  <a:lnTo>
                    <a:pt x="14722" y="9320"/>
                  </a:lnTo>
                  <a:lnTo>
                    <a:pt x="14503" y="9198"/>
                  </a:lnTo>
                  <a:lnTo>
                    <a:pt x="14260" y="9077"/>
                  </a:lnTo>
                  <a:lnTo>
                    <a:pt x="14041" y="8955"/>
                  </a:lnTo>
                  <a:lnTo>
                    <a:pt x="13797" y="8882"/>
                  </a:lnTo>
                  <a:lnTo>
                    <a:pt x="13724" y="8882"/>
                  </a:lnTo>
                  <a:lnTo>
                    <a:pt x="13676" y="8931"/>
                  </a:lnTo>
                  <a:lnTo>
                    <a:pt x="13676" y="8979"/>
                  </a:lnTo>
                  <a:lnTo>
                    <a:pt x="13700" y="9052"/>
                  </a:lnTo>
                  <a:lnTo>
                    <a:pt x="13846" y="9223"/>
                  </a:lnTo>
                  <a:lnTo>
                    <a:pt x="13992" y="9369"/>
                  </a:lnTo>
                  <a:lnTo>
                    <a:pt x="14333" y="9612"/>
                  </a:lnTo>
                  <a:lnTo>
                    <a:pt x="15038" y="10099"/>
                  </a:lnTo>
                  <a:lnTo>
                    <a:pt x="15720" y="10610"/>
                  </a:lnTo>
                  <a:lnTo>
                    <a:pt x="16401" y="11120"/>
                  </a:lnTo>
                  <a:lnTo>
                    <a:pt x="16985" y="11631"/>
                  </a:lnTo>
                  <a:lnTo>
                    <a:pt x="17545" y="12167"/>
                  </a:lnTo>
                  <a:lnTo>
                    <a:pt x="17837" y="12459"/>
                  </a:lnTo>
                  <a:lnTo>
                    <a:pt x="18104" y="12775"/>
                  </a:lnTo>
                  <a:lnTo>
                    <a:pt x="18202" y="12945"/>
                  </a:lnTo>
                  <a:lnTo>
                    <a:pt x="17934" y="12970"/>
                  </a:lnTo>
                  <a:lnTo>
                    <a:pt x="17642" y="12994"/>
                  </a:lnTo>
                  <a:lnTo>
                    <a:pt x="17082" y="12970"/>
                  </a:lnTo>
                  <a:lnTo>
                    <a:pt x="16182" y="12945"/>
                  </a:lnTo>
                  <a:lnTo>
                    <a:pt x="15282" y="12945"/>
                  </a:lnTo>
                  <a:lnTo>
                    <a:pt x="13968" y="12970"/>
                  </a:lnTo>
                  <a:lnTo>
                    <a:pt x="12654" y="13018"/>
                  </a:lnTo>
                  <a:lnTo>
                    <a:pt x="10026" y="13116"/>
                  </a:lnTo>
                  <a:lnTo>
                    <a:pt x="8761" y="13140"/>
                  </a:lnTo>
                  <a:lnTo>
                    <a:pt x="7520" y="13116"/>
                  </a:lnTo>
                  <a:lnTo>
                    <a:pt x="6254" y="13091"/>
                  </a:lnTo>
                  <a:lnTo>
                    <a:pt x="5013" y="13018"/>
                  </a:lnTo>
                  <a:lnTo>
                    <a:pt x="3772" y="12970"/>
                  </a:lnTo>
                  <a:lnTo>
                    <a:pt x="2556" y="12945"/>
                  </a:lnTo>
                  <a:lnTo>
                    <a:pt x="2118" y="12945"/>
                  </a:lnTo>
                  <a:lnTo>
                    <a:pt x="1680" y="12970"/>
                  </a:lnTo>
                  <a:lnTo>
                    <a:pt x="1242" y="13018"/>
                  </a:lnTo>
                  <a:lnTo>
                    <a:pt x="1023" y="13043"/>
                  </a:lnTo>
                  <a:lnTo>
                    <a:pt x="804" y="13091"/>
                  </a:lnTo>
                  <a:lnTo>
                    <a:pt x="804" y="13067"/>
                  </a:lnTo>
                  <a:lnTo>
                    <a:pt x="999" y="12921"/>
                  </a:lnTo>
                  <a:lnTo>
                    <a:pt x="1193" y="12775"/>
                  </a:lnTo>
                  <a:lnTo>
                    <a:pt x="1558" y="12410"/>
                  </a:lnTo>
                  <a:lnTo>
                    <a:pt x="2167" y="11826"/>
                  </a:lnTo>
                  <a:lnTo>
                    <a:pt x="2799" y="11291"/>
                  </a:lnTo>
                  <a:lnTo>
                    <a:pt x="3432" y="10755"/>
                  </a:lnTo>
                  <a:lnTo>
                    <a:pt x="4064" y="10245"/>
                  </a:lnTo>
                  <a:lnTo>
                    <a:pt x="4721" y="9734"/>
                  </a:lnTo>
                  <a:lnTo>
                    <a:pt x="5354" y="9223"/>
                  </a:lnTo>
                  <a:lnTo>
                    <a:pt x="5403" y="9125"/>
                  </a:lnTo>
                  <a:lnTo>
                    <a:pt x="5427" y="9028"/>
                  </a:lnTo>
                  <a:lnTo>
                    <a:pt x="5403" y="8955"/>
                  </a:lnTo>
                  <a:lnTo>
                    <a:pt x="5354" y="8858"/>
                  </a:lnTo>
                  <a:lnTo>
                    <a:pt x="5281" y="8809"/>
                  </a:lnTo>
                  <a:lnTo>
                    <a:pt x="5184" y="8785"/>
                  </a:lnTo>
                  <a:lnTo>
                    <a:pt x="5086" y="8785"/>
                  </a:lnTo>
                  <a:lnTo>
                    <a:pt x="4965" y="8833"/>
                  </a:lnTo>
                  <a:lnTo>
                    <a:pt x="3772" y="9807"/>
                  </a:lnTo>
                  <a:lnTo>
                    <a:pt x="2580" y="10804"/>
                  </a:lnTo>
                  <a:lnTo>
                    <a:pt x="1948" y="11388"/>
                  </a:lnTo>
                  <a:lnTo>
                    <a:pt x="1339" y="11972"/>
                  </a:lnTo>
                  <a:lnTo>
                    <a:pt x="1047" y="12264"/>
                  </a:lnTo>
                  <a:lnTo>
                    <a:pt x="901" y="12434"/>
                  </a:lnTo>
                  <a:lnTo>
                    <a:pt x="780" y="12580"/>
                  </a:lnTo>
                  <a:lnTo>
                    <a:pt x="780" y="12045"/>
                  </a:lnTo>
                  <a:lnTo>
                    <a:pt x="804" y="11510"/>
                  </a:lnTo>
                  <a:lnTo>
                    <a:pt x="804" y="11072"/>
                  </a:lnTo>
                  <a:lnTo>
                    <a:pt x="780" y="10634"/>
                  </a:lnTo>
                  <a:lnTo>
                    <a:pt x="731" y="9782"/>
                  </a:lnTo>
                  <a:lnTo>
                    <a:pt x="634" y="7933"/>
                  </a:lnTo>
                  <a:lnTo>
                    <a:pt x="536" y="6108"/>
                  </a:lnTo>
                  <a:lnTo>
                    <a:pt x="512" y="5232"/>
                  </a:lnTo>
                  <a:lnTo>
                    <a:pt x="512" y="4332"/>
                  </a:lnTo>
                  <a:lnTo>
                    <a:pt x="561" y="3456"/>
                  </a:lnTo>
                  <a:lnTo>
                    <a:pt x="585" y="2580"/>
                  </a:lnTo>
                  <a:lnTo>
                    <a:pt x="609" y="2312"/>
                  </a:lnTo>
                  <a:close/>
                  <a:moveTo>
                    <a:pt x="3042" y="1"/>
                  </a:moveTo>
                  <a:lnTo>
                    <a:pt x="1656" y="49"/>
                  </a:lnTo>
                  <a:lnTo>
                    <a:pt x="1364" y="49"/>
                  </a:lnTo>
                  <a:lnTo>
                    <a:pt x="1047" y="74"/>
                  </a:lnTo>
                  <a:lnTo>
                    <a:pt x="877" y="74"/>
                  </a:lnTo>
                  <a:lnTo>
                    <a:pt x="731" y="122"/>
                  </a:lnTo>
                  <a:lnTo>
                    <a:pt x="585" y="171"/>
                  </a:lnTo>
                  <a:lnTo>
                    <a:pt x="463" y="220"/>
                  </a:lnTo>
                  <a:lnTo>
                    <a:pt x="390" y="244"/>
                  </a:lnTo>
                  <a:lnTo>
                    <a:pt x="317" y="293"/>
                  </a:lnTo>
                  <a:lnTo>
                    <a:pt x="244" y="366"/>
                  </a:lnTo>
                  <a:lnTo>
                    <a:pt x="196" y="463"/>
                  </a:lnTo>
                  <a:lnTo>
                    <a:pt x="147" y="658"/>
                  </a:lnTo>
                  <a:lnTo>
                    <a:pt x="123" y="901"/>
                  </a:lnTo>
                  <a:lnTo>
                    <a:pt x="123" y="1144"/>
                  </a:lnTo>
                  <a:lnTo>
                    <a:pt x="147" y="1631"/>
                  </a:lnTo>
                  <a:lnTo>
                    <a:pt x="147" y="1850"/>
                  </a:lnTo>
                  <a:lnTo>
                    <a:pt x="147" y="2045"/>
                  </a:lnTo>
                  <a:lnTo>
                    <a:pt x="25" y="3894"/>
                  </a:lnTo>
                  <a:lnTo>
                    <a:pt x="1" y="4794"/>
                  </a:lnTo>
                  <a:lnTo>
                    <a:pt x="1" y="5719"/>
                  </a:lnTo>
                  <a:lnTo>
                    <a:pt x="25" y="6668"/>
                  </a:lnTo>
                  <a:lnTo>
                    <a:pt x="74" y="7641"/>
                  </a:lnTo>
                  <a:lnTo>
                    <a:pt x="171" y="9588"/>
                  </a:lnTo>
                  <a:lnTo>
                    <a:pt x="220" y="10537"/>
                  </a:lnTo>
                  <a:lnTo>
                    <a:pt x="269" y="11510"/>
                  </a:lnTo>
                  <a:lnTo>
                    <a:pt x="244" y="11948"/>
                  </a:lnTo>
                  <a:lnTo>
                    <a:pt x="244" y="12361"/>
                  </a:lnTo>
                  <a:lnTo>
                    <a:pt x="220" y="12775"/>
                  </a:lnTo>
                  <a:lnTo>
                    <a:pt x="269" y="13213"/>
                  </a:lnTo>
                  <a:lnTo>
                    <a:pt x="269" y="13310"/>
                  </a:lnTo>
                  <a:lnTo>
                    <a:pt x="317" y="13359"/>
                  </a:lnTo>
                  <a:lnTo>
                    <a:pt x="366" y="13432"/>
                  </a:lnTo>
                  <a:lnTo>
                    <a:pt x="415" y="13456"/>
                  </a:lnTo>
                  <a:lnTo>
                    <a:pt x="463" y="13505"/>
                  </a:lnTo>
                  <a:lnTo>
                    <a:pt x="536" y="13529"/>
                  </a:lnTo>
                  <a:lnTo>
                    <a:pt x="828" y="13554"/>
                  </a:lnTo>
                  <a:lnTo>
                    <a:pt x="1120" y="13554"/>
                  </a:lnTo>
                  <a:lnTo>
                    <a:pt x="1704" y="13529"/>
                  </a:lnTo>
                  <a:lnTo>
                    <a:pt x="2313" y="13481"/>
                  </a:lnTo>
                  <a:lnTo>
                    <a:pt x="2897" y="13481"/>
                  </a:lnTo>
                  <a:lnTo>
                    <a:pt x="4137" y="13505"/>
                  </a:lnTo>
                  <a:lnTo>
                    <a:pt x="5354" y="13578"/>
                  </a:lnTo>
                  <a:lnTo>
                    <a:pt x="6619" y="13651"/>
                  </a:lnTo>
                  <a:lnTo>
                    <a:pt x="7885" y="13675"/>
                  </a:lnTo>
                  <a:lnTo>
                    <a:pt x="9150" y="13675"/>
                  </a:lnTo>
                  <a:lnTo>
                    <a:pt x="10391" y="13651"/>
                  </a:lnTo>
                  <a:lnTo>
                    <a:pt x="15574" y="13481"/>
                  </a:lnTo>
                  <a:lnTo>
                    <a:pt x="15963" y="13481"/>
                  </a:lnTo>
                  <a:lnTo>
                    <a:pt x="16352" y="13505"/>
                  </a:lnTo>
                  <a:lnTo>
                    <a:pt x="17155" y="13578"/>
                  </a:lnTo>
                  <a:lnTo>
                    <a:pt x="17569" y="13578"/>
                  </a:lnTo>
                  <a:lnTo>
                    <a:pt x="17958" y="13554"/>
                  </a:lnTo>
                  <a:lnTo>
                    <a:pt x="18348" y="13505"/>
                  </a:lnTo>
                  <a:lnTo>
                    <a:pt x="18542" y="13456"/>
                  </a:lnTo>
                  <a:lnTo>
                    <a:pt x="18713" y="13383"/>
                  </a:lnTo>
                  <a:lnTo>
                    <a:pt x="18786" y="13408"/>
                  </a:lnTo>
                  <a:lnTo>
                    <a:pt x="18883" y="13408"/>
                  </a:lnTo>
                  <a:lnTo>
                    <a:pt x="18956" y="13359"/>
                  </a:lnTo>
                  <a:lnTo>
                    <a:pt x="19029" y="13262"/>
                  </a:lnTo>
                  <a:lnTo>
                    <a:pt x="19102" y="13164"/>
                  </a:lnTo>
                  <a:lnTo>
                    <a:pt x="19126" y="13043"/>
                  </a:lnTo>
                  <a:lnTo>
                    <a:pt x="19175" y="12872"/>
                  </a:lnTo>
                  <a:lnTo>
                    <a:pt x="19199" y="12532"/>
                  </a:lnTo>
                  <a:lnTo>
                    <a:pt x="19223" y="12191"/>
                  </a:lnTo>
                  <a:lnTo>
                    <a:pt x="19199" y="11850"/>
                  </a:lnTo>
                  <a:lnTo>
                    <a:pt x="19199" y="11412"/>
                  </a:lnTo>
                  <a:lnTo>
                    <a:pt x="19248" y="9417"/>
                  </a:lnTo>
                  <a:lnTo>
                    <a:pt x="19272" y="7398"/>
                  </a:lnTo>
                  <a:lnTo>
                    <a:pt x="19272" y="5548"/>
                  </a:lnTo>
                  <a:lnTo>
                    <a:pt x="19199" y="3699"/>
                  </a:lnTo>
                  <a:lnTo>
                    <a:pt x="19150" y="2872"/>
                  </a:lnTo>
                  <a:lnTo>
                    <a:pt x="19150" y="2020"/>
                  </a:lnTo>
                  <a:lnTo>
                    <a:pt x="19199" y="1972"/>
                  </a:lnTo>
                  <a:lnTo>
                    <a:pt x="19223" y="1874"/>
                  </a:lnTo>
                  <a:lnTo>
                    <a:pt x="19223" y="1777"/>
                  </a:lnTo>
                  <a:lnTo>
                    <a:pt x="19199" y="1753"/>
                  </a:lnTo>
                  <a:lnTo>
                    <a:pt x="19150" y="1728"/>
                  </a:lnTo>
                  <a:lnTo>
                    <a:pt x="19199" y="1193"/>
                  </a:lnTo>
                  <a:lnTo>
                    <a:pt x="19199" y="925"/>
                  </a:lnTo>
                  <a:lnTo>
                    <a:pt x="19199" y="658"/>
                  </a:lnTo>
                  <a:lnTo>
                    <a:pt x="19248" y="560"/>
                  </a:lnTo>
                  <a:lnTo>
                    <a:pt x="19272" y="487"/>
                  </a:lnTo>
                  <a:lnTo>
                    <a:pt x="19248" y="390"/>
                  </a:lnTo>
                  <a:lnTo>
                    <a:pt x="19199" y="317"/>
                  </a:lnTo>
                  <a:lnTo>
                    <a:pt x="19126" y="244"/>
                  </a:lnTo>
                  <a:lnTo>
                    <a:pt x="19053" y="195"/>
                  </a:lnTo>
                  <a:lnTo>
                    <a:pt x="18956" y="195"/>
                  </a:lnTo>
                  <a:lnTo>
                    <a:pt x="18834" y="220"/>
                  </a:lnTo>
                  <a:lnTo>
                    <a:pt x="18688" y="268"/>
                  </a:lnTo>
                  <a:lnTo>
                    <a:pt x="18542" y="293"/>
                  </a:lnTo>
                  <a:lnTo>
                    <a:pt x="18348" y="293"/>
                  </a:lnTo>
                  <a:lnTo>
                    <a:pt x="18177" y="268"/>
                  </a:lnTo>
                  <a:lnTo>
                    <a:pt x="17496" y="195"/>
                  </a:lnTo>
                  <a:lnTo>
                    <a:pt x="17009" y="171"/>
                  </a:lnTo>
                  <a:lnTo>
                    <a:pt x="16547" y="147"/>
                  </a:lnTo>
                  <a:lnTo>
                    <a:pt x="16085" y="171"/>
                  </a:lnTo>
                  <a:lnTo>
                    <a:pt x="15598" y="171"/>
                  </a:lnTo>
                  <a:lnTo>
                    <a:pt x="14211" y="244"/>
                  </a:lnTo>
                  <a:lnTo>
                    <a:pt x="12824" y="268"/>
                  </a:lnTo>
                  <a:lnTo>
                    <a:pt x="11437" y="244"/>
                  </a:lnTo>
                  <a:lnTo>
                    <a:pt x="10050" y="171"/>
                  </a:lnTo>
                  <a:lnTo>
                    <a:pt x="7252" y="49"/>
                  </a:lnTo>
                  <a:lnTo>
                    <a:pt x="5841" y="1"/>
                  </a:lnTo>
                  <a:close/>
                </a:path>
              </a:pathLst>
            </a:custGeom>
            <a:solidFill>
              <a:srgbClr val="FFFFFF"/>
            </a:solidFill>
            <a:ln>
              <a:solidFill>
                <a:schemeClr val="accent6">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4343"/>
                </a:solidFill>
              </a:endParaRPr>
            </a:p>
          </p:txBody>
        </p:sp>
      </p:grpSp>
    </p:spTree>
  </p:cSld>
  <p:clrMapOvr>
    <a:masterClrMapping/>
  </p:clrMapOvr>
</p:sld>
</file>

<file path=ppt/theme/theme1.xml><?xml version="1.0" encoding="utf-8"?>
<a:theme xmlns:a="http://schemas.openxmlformats.org/drawingml/2006/main" name="Cyber Security Business Plan">
  <a:themeElements>
    <a:clrScheme name="Simple Light">
      <a:dk1>
        <a:srgbClr val="000000"/>
      </a:dk1>
      <a:lt1>
        <a:srgbClr val="FFFFFF"/>
      </a:lt1>
      <a:dk2>
        <a:srgbClr val="595959"/>
      </a:dk2>
      <a:lt2>
        <a:srgbClr val="1F1C51"/>
      </a:lt2>
      <a:accent1>
        <a:srgbClr val="1F1C51"/>
      </a:accent1>
      <a:accent2>
        <a:srgbClr val="ACFFD9"/>
      </a:accent2>
      <a:accent3>
        <a:srgbClr val="C6FF00"/>
      </a:accent3>
      <a:accent4>
        <a:srgbClr val="FFFFFF"/>
      </a:accent4>
      <a:accent5>
        <a:srgbClr val="A8C987"/>
      </a:accent5>
      <a:accent6>
        <a:srgbClr val="8BE3FF"/>
      </a:accent6>
      <a:hlink>
        <a:srgbClr val="1F1C5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1683</TotalTime>
  <Words>1811</Words>
  <Application>Microsoft Office PowerPoint</Application>
  <PresentationFormat>On-screen Show (16:9)</PresentationFormat>
  <Paragraphs>258</Paragraphs>
  <Slides>45</Slides>
  <Notes>28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Arial</vt:lpstr>
      <vt:lpstr>Verdana</vt:lpstr>
      <vt:lpstr>Viga</vt:lpstr>
      <vt:lpstr>DM Sans</vt:lpstr>
      <vt:lpstr>Cyber Security Business Plan</vt:lpstr>
      <vt:lpstr>BẢO MẬT TÀI LIỆU &amp; XỬ LÝ TỰ ĐỘNG</vt:lpstr>
      <vt:lpstr>CÔNG NGHỆ QRYPTO</vt:lpstr>
      <vt:lpstr>01</vt:lpstr>
      <vt:lpstr>NỀN TẢNG LÝ THUYẾT &amp; MÔ HÌNH TRIỂN KHAI</vt:lpstr>
      <vt:lpstr>PowerPoint Presentation</vt:lpstr>
      <vt:lpstr>PowerPoint Presentation</vt:lpstr>
      <vt:lpstr>PowerPoint Presentation</vt:lpstr>
      <vt:lpstr>PowerPoint Presentation</vt:lpstr>
      <vt:lpstr>PowerPoint Presentation</vt:lpstr>
      <vt:lpstr>NỀN TẢNG LÝ THUYẾT &amp; MÔ HÌNH TRIỂN KHAI</vt:lpstr>
      <vt:lpstr>PowerPoint Presentation</vt:lpstr>
      <vt:lpstr>PowerPoint Presentation</vt:lpstr>
      <vt:lpstr>PowerPoint Presentation</vt:lpstr>
      <vt:lpstr>PowerPoint Presentation</vt:lpstr>
      <vt:lpstr>PowerPoint Presentation</vt:lpstr>
      <vt:lpstr>MÔ HÌNH TRIỂN KHAI DOANH NGHIỆP DẠNG ON-PREMISE</vt:lpstr>
      <vt:lpstr>Các vấn đề QRYPTO  Cách giải quyết</vt:lpstr>
      <vt:lpstr>VẤN ĐỀ QRYPTO GIẢI QUYẾT</vt:lpstr>
      <vt:lpstr>CÁCH QRYPTO GIẢI QUYẾT VẤN ĐỀ</vt:lpstr>
      <vt:lpstr>TẠI SAO?</vt:lpstr>
      <vt:lpstr>PowerPoint Presentation</vt:lpstr>
      <vt:lpstr>CÁCH XÁC MINH</vt:lpstr>
      <vt:lpstr>TÙY CHỌN CÀI ĐẶT</vt:lpstr>
      <vt:lpstr>CÁC KIỂU MÃ QRYPTO</vt:lpstr>
      <vt:lpstr>MÃ QRYPTO DẠNG HYBRID</vt:lpstr>
      <vt:lpstr>MÔ HÌNH TIN CẬY</vt:lpstr>
      <vt:lpstr>PowerPoint Presentation</vt:lpstr>
      <vt:lpstr>ỨNG DỤNG TRIỂN KHAI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Nhập cư</vt:lpstr>
      <vt:lpstr>PowerPoint Presentation</vt:lpstr>
      <vt:lpstr>PowerPoint Presentation</vt:lpstr>
      <vt:lpstr>PowerPoint Presentation</vt:lpstr>
      <vt:lpstr>PowerPoint Presentation</vt:lpstr>
      <vt:lpstr>TẠI SAO CHỌN CHÚNG TÔI ?</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 SECURITY BUSINESS PLAN</dc:title>
  <dc:creator>Mobile ID 15</dc:creator>
  <cp:lastModifiedBy>Mobile-ID Helpdesk</cp:lastModifiedBy>
  <cp:revision>183</cp:revision>
  <dcterms:modified xsi:type="dcterms:W3CDTF">2024-12-10T10:16:50Z</dcterms:modified>
</cp:coreProperties>
</file>